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420" r:id="rId3"/>
    <p:sldId id="427" r:id="rId4"/>
    <p:sldId id="308" r:id="rId5"/>
    <p:sldId id="329" r:id="rId6"/>
    <p:sldId id="337" r:id="rId7"/>
    <p:sldId id="424" r:id="rId8"/>
    <p:sldId id="336" r:id="rId9"/>
    <p:sldId id="426"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22" autoAdjust="0"/>
    <p:restoredTop sz="91885" autoAdjust="0"/>
  </p:normalViewPr>
  <p:slideViewPr>
    <p:cSldViewPr snapToGrid="0">
      <p:cViewPr varScale="1">
        <p:scale>
          <a:sx n="49" d="100"/>
          <a:sy n="49" d="100"/>
        </p:scale>
        <p:origin x="812" y="36"/>
      </p:cViewPr>
      <p:guideLst/>
    </p:cSldViewPr>
  </p:slideViewPr>
  <p:notesTextViewPr>
    <p:cViewPr>
      <p:scale>
        <a:sx n="1" d="1"/>
        <a:sy n="1" d="1"/>
      </p:scale>
      <p:origin x="0" y="0"/>
    </p:cViewPr>
  </p:notesTextViewPr>
  <p:sorterViewPr>
    <p:cViewPr>
      <p:scale>
        <a:sx n="60" d="100"/>
        <a:sy n="60" d="100"/>
      </p:scale>
      <p:origin x="0" y="-9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7D6891-5F86-4ECC-BFD3-85AF92723C42}"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US"/>
        </a:p>
      </dgm:t>
    </dgm:pt>
    <dgm:pt modelId="{53A87A46-6516-4CCA-9F23-19A7814F72BA}">
      <dgm:prSet phldrT="[Text]" custT="1"/>
      <dgm:spPr>
        <a:solidFill>
          <a:schemeClr val="accent2"/>
        </a:solidFill>
      </dgm:spPr>
      <dgm:t>
        <a:bodyPr/>
        <a:lstStyle/>
        <a:p>
          <a:r>
            <a:rPr lang="en-US" sz="1800" b="1" dirty="0"/>
            <a:t>Pre-Clinical</a:t>
          </a:r>
        </a:p>
      </dgm:t>
    </dgm:pt>
    <dgm:pt modelId="{94A0BF8B-6ED3-47AB-AA59-9E847086B787}" type="parTrans" cxnId="{54114937-842C-44C6-8D04-756CB39B2602}">
      <dgm:prSet/>
      <dgm:spPr/>
      <dgm:t>
        <a:bodyPr/>
        <a:lstStyle/>
        <a:p>
          <a:endParaRPr lang="en-US"/>
        </a:p>
      </dgm:t>
    </dgm:pt>
    <dgm:pt modelId="{5B0CC04F-E98F-40B6-9675-A9327C6AED91}" type="sibTrans" cxnId="{54114937-842C-44C6-8D04-756CB39B2602}">
      <dgm:prSet/>
      <dgm:spPr/>
      <dgm:t>
        <a:bodyPr/>
        <a:lstStyle/>
        <a:p>
          <a:endParaRPr lang="en-US"/>
        </a:p>
      </dgm:t>
    </dgm:pt>
    <dgm:pt modelId="{B9317E48-FF58-4B49-9094-DE2F0D5D365E}">
      <dgm:prSet phldrT="[Text]" custT="1"/>
      <dgm:spPr>
        <a:solidFill>
          <a:schemeClr val="accent4"/>
        </a:solidFill>
      </dgm:spPr>
      <dgm:t>
        <a:bodyPr/>
        <a:lstStyle/>
        <a:p>
          <a:r>
            <a:rPr lang="en-US" sz="1800" b="1" dirty="0"/>
            <a:t>Pivotal</a:t>
          </a:r>
        </a:p>
      </dgm:t>
    </dgm:pt>
    <dgm:pt modelId="{6CF73D2B-5CE3-46D3-A24D-70442E780102}" type="parTrans" cxnId="{4C88FB94-234F-4F8D-8A5D-84C6116AE250}">
      <dgm:prSet/>
      <dgm:spPr/>
      <dgm:t>
        <a:bodyPr/>
        <a:lstStyle/>
        <a:p>
          <a:endParaRPr lang="en-US"/>
        </a:p>
      </dgm:t>
    </dgm:pt>
    <dgm:pt modelId="{3163A5D4-2C5E-489C-8022-13A2575178B7}" type="sibTrans" cxnId="{4C88FB94-234F-4F8D-8A5D-84C6116AE250}">
      <dgm:prSet/>
      <dgm:spPr/>
      <dgm:t>
        <a:bodyPr/>
        <a:lstStyle/>
        <a:p>
          <a:endParaRPr lang="en-US"/>
        </a:p>
      </dgm:t>
    </dgm:pt>
    <dgm:pt modelId="{0ECBD61A-9A96-42B6-861B-3C1C5B165023}">
      <dgm:prSet phldrT="[Text]" custT="1"/>
      <dgm:spPr>
        <a:solidFill>
          <a:srgbClr val="92D050"/>
        </a:solidFill>
      </dgm:spPr>
      <dgm:t>
        <a:bodyPr/>
        <a:lstStyle/>
        <a:p>
          <a:r>
            <a:rPr lang="en-US" sz="1800" b="1" dirty="0"/>
            <a:t>Post-marketing surveillance</a:t>
          </a:r>
        </a:p>
      </dgm:t>
    </dgm:pt>
    <dgm:pt modelId="{5EE38982-340A-4F5C-AF57-123C36A7CB6D}" type="parTrans" cxnId="{DF64C208-7D11-4D14-9B4B-CC10E6A4BD95}">
      <dgm:prSet/>
      <dgm:spPr/>
      <dgm:t>
        <a:bodyPr/>
        <a:lstStyle/>
        <a:p>
          <a:endParaRPr lang="en-US"/>
        </a:p>
      </dgm:t>
    </dgm:pt>
    <dgm:pt modelId="{05CFBC15-0190-47D0-8A1A-AC3BB2E33C73}" type="sibTrans" cxnId="{DF64C208-7D11-4D14-9B4B-CC10E6A4BD95}">
      <dgm:prSet/>
      <dgm:spPr/>
      <dgm:t>
        <a:bodyPr/>
        <a:lstStyle/>
        <a:p>
          <a:endParaRPr lang="en-US"/>
        </a:p>
      </dgm:t>
    </dgm:pt>
    <dgm:pt modelId="{ED909F11-FE34-49D2-8DFC-3A7BF69B6C95}">
      <dgm:prSet custT="1"/>
      <dgm:spPr/>
      <dgm:t>
        <a:bodyPr/>
        <a:lstStyle/>
        <a:p>
          <a:r>
            <a:rPr lang="en-US" sz="1800" b="1" dirty="0"/>
            <a:t>Pilot</a:t>
          </a:r>
        </a:p>
      </dgm:t>
    </dgm:pt>
    <dgm:pt modelId="{B54F801D-6995-40BF-9C0A-C6150C13C478}" type="parTrans" cxnId="{4BBFF1BC-A920-44D2-9CC2-B839063C5943}">
      <dgm:prSet/>
      <dgm:spPr/>
      <dgm:t>
        <a:bodyPr/>
        <a:lstStyle/>
        <a:p>
          <a:endParaRPr lang="en-US"/>
        </a:p>
      </dgm:t>
    </dgm:pt>
    <dgm:pt modelId="{EB660FD1-8B24-4685-852C-413C5262D08D}" type="sibTrans" cxnId="{4BBFF1BC-A920-44D2-9CC2-B839063C5943}">
      <dgm:prSet/>
      <dgm:spPr/>
      <dgm:t>
        <a:bodyPr/>
        <a:lstStyle/>
        <a:p>
          <a:endParaRPr lang="en-US"/>
        </a:p>
      </dgm:t>
    </dgm:pt>
    <dgm:pt modelId="{9BC05F68-EC1C-44A1-BB59-7B26B6FDF5FE}" type="pres">
      <dgm:prSet presAssocID="{FC7D6891-5F86-4ECC-BFD3-85AF92723C42}" presName="Name0" presStyleCnt="0">
        <dgm:presLayoutVars>
          <dgm:dir/>
          <dgm:animLvl val="lvl"/>
          <dgm:resizeHandles val="exact"/>
        </dgm:presLayoutVars>
      </dgm:prSet>
      <dgm:spPr/>
      <dgm:t>
        <a:bodyPr/>
        <a:lstStyle/>
        <a:p>
          <a:endParaRPr lang="en-US"/>
        </a:p>
      </dgm:t>
    </dgm:pt>
    <dgm:pt modelId="{519A6751-37EE-484A-814F-5D0A8E0B3E40}" type="pres">
      <dgm:prSet presAssocID="{53A87A46-6516-4CCA-9F23-19A7814F72BA}" presName="parTxOnly" presStyleLbl="node1" presStyleIdx="0" presStyleCnt="4">
        <dgm:presLayoutVars>
          <dgm:chMax val="0"/>
          <dgm:chPref val="0"/>
          <dgm:bulletEnabled val="1"/>
        </dgm:presLayoutVars>
      </dgm:prSet>
      <dgm:spPr/>
      <dgm:t>
        <a:bodyPr/>
        <a:lstStyle/>
        <a:p>
          <a:endParaRPr lang="en-US"/>
        </a:p>
      </dgm:t>
    </dgm:pt>
    <dgm:pt modelId="{7923019B-5828-4DF8-97E8-613BB53A16BA}" type="pres">
      <dgm:prSet presAssocID="{5B0CC04F-E98F-40B6-9675-A9327C6AED91}" presName="parTxOnlySpace" presStyleCnt="0"/>
      <dgm:spPr/>
    </dgm:pt>
    <dgm:pt modelId="{4003C8F8-9C5D-448B-A5C7-065409B25FBD}" type="pres">
      <dgm:prSet presAssocID="{ED909F11-FE34-49D2-8DFC-3A7BF69B6C95}" presName="parTxOnly" presStyleLbl="node1" presStyleIdx="1" presStyleCnt="4">
        <dgm:presLayoutVars>
          <dgm:chMax val="0"/>
          <dgm:chPref val="0"/>
          <dgm:bulletEnabled val="1"/>
        </dgm:presLayoutVars>
      </dgm:prSet>
      <dgm:spPr/>
      <dgm:t>
        <a:bodyPr/>
        <a:lstStyle/>
        <a:p>
          <a:endParaRPr lang="en-US"/>
        </a:p>
      </dgm:t>
    </dgm:pt>
    <dgm:pt modelId="{79A30717-9803-4874-A45C-B6AE7E3389BB}" type="pres">
      <dgm:prSet presAssocID="{EB660FD1-8B24-4685-852C-413C5262D08D}" presName="parTxOnlySpace" presStyleCnt="0"/>
      <dgm:spPr/>
    </dgm:pt>
    <dgm:pt modelId="{87533674-56B5-482D-9DE4-3940FF74E5A1}" type="pres">
      <dgm:prSet presAssocID="{B9317E48-FF58-4B49-9094-DE2F0D5D365E}" presName="parTxOnly" presStyleLbl="node1" presStyleIdx="2" presStyleCnt="4">
        <dgm:presLayoutVars>
          <dgm:chMax val="0"/>
          <dgm:chPref val="0"/>
          <dgm:bulletEnabled val="1"/>
        </dgm:presLayoutVars>
      </dgm:prSet>
      <dgm:spPr/>
      <dgm:t>
        <a:bodyPr/>
        <a:lstStyle/>
        <a:p>
          <a:endParaRPr lang="en-US"/>
        </a:p>
      </dgm:t>
    </dgm:pt>
    <dgm:pt modelId="{58B999A2-155B-4242-9F19-7AF7627E6EE6}" type="pres">
      <dgm:prSet presAssocID="{3163A5D4-2C5E-489C-8022-13A2575178B7}" presName="parTxOnlySpace" presStyleCnt="0"/>
      <dgm:spPr/>
    </dgm:pt>
    <dgm:pt modelId="{DEFF99A4-D2F6-4EE0-B1E8-520E91E0792A}" type="pres">
      <dgm:prSet presAssocID="{0ECBD61A-9A96-42B6-861B-3C1C5B165023}" presName="parTxOnly" presStyleLbl="node1" presStyleIdx="3" presStyleCnt="4">
        <dgm:presLayoutVars>
          <dgm:chMax val="0"/>
          <dgm:chPref val="0"/>
          <dgm:bulletEnabled val="1"/>
        </dgm:presLayoutVars>
      </dgm:prSet>
      <dgm:spPr/>
      <dgm:t>
        <a:bodyPr/>
        <a:lstStyle/>
        <a:p>
          <a:endParaRPr lang="en-US"/>
        </a:p>
      </dgm:t>
    </dgm:pt>
  </dgm:ptLst>
  <dgm:cxnLst>
    <dgm:cxn modelId="{4BBFF1BC-A920-44D2-9CC2-B839063C5943}" srcId="{FC7D6891-5F86-4ECC-BFD3-85AF92723C42}" destId="{ED909F11-FE34-49D2-8DFC-3A7BF69B6C95}" srcOrd="1" destOrd="0" parTransId="{B54F801D-6995-40BF-9C0A-C6150C13C478}" sibTransId="{EB660FD1-8B24-4685-852C-413C5262D08D}"/>
    <dgm:cxn modelId="{4C88FB94-234F-4F8D-8A5D-84C6116AE250}" srcId="{FC7D6891-5F86-4ECC-BFD3-85AF92723C42}" destId="{B9317E48-FF58-4B49-9094-DE2F0D5D365E}" srcOrd="2" destOrd="0" parTransId="{6CF73D2B-5CE3-46D3-A24D-70442E780102}" sibTransId="{3163A5D4-2C5E-489C-8022-13A2575178B7}"/>
    <dgm:cxn modelId="{5A8E16E6-9CA8-41D6-982A-FCF65A860CB7}" type="presOf" srcId="{ED909F11-FE34-49D2-8DFC-3A7BF69B6C95}" destId="{4003C8F8-9C5D-448B-A5C7-065409B25FBD}" srcOrd="0" destOrd="0" presId="urn:microsoft.com/office/officeart/2005/8/layout/chevron1"/>
    <dgm:cxn modelId="{22282FE3-6E55-4991-B0F2-5DF1BE67C296}" type="presOf" srcId="{FC7D6891-5F86-4ECC-BFD3-85AF92723C42}" destId="{9BC05F68-EC1C-44A1-BB59-7B26B6FDF5FE}" srcOrd="0" destOrd="0" presId="urn:microsoft.com/office/officeart/2005/8/layout/chevron1"/>
    <dgm:cxn modelId="{DA223AB2-A2EC-449C-A6B7-B7C2472CAC26}" type="presOf" srcId="{B9317E48-FF58-4B49-9094-DE2F0D5D365E}" destId="{87533674-56B5-482D-9DE4-3940FF74E5A1}" srcOrd="0" destOrd="0" presId="urn:microsoft.com/office/officeart/2005/8/layout/chevron1"/>
    <dgm:cxn modelId="{DF64C208-7D11-4D14-9B4B-CC10E6A4BD95}" srcId="{FC7D6891-5F86-4ECC-BFD3-85AF92723C42}" destId="{0ECBD61A-9A96-42B6-861B-3C1C5B165023}" srcOrd="3" destOrd="0" parTransId="{5EE38982-340A-4F5C-AF57-123C36A7CB6D}" sibTransId="{05CFBC15-0190-47D0-8A1A-AC3BB2E33C73}"/>
    <dgm:cxn modelId="{99C20914-C166-4FFA-8966-41D00CEC5E86}" type="presOf" srcId="{53A87A46-6516-4CCA-9F23-19A7814F72BA}" destId="{519A6751-37EE-484A-814F-5D0A8E0B3E40}" srcOrd="0" destOrd="0" presId="urn:microsoft.com/office/officeart/2005/8/layout/chevron1"/>
    <dgm:cxn modelId="{54114937-842C-44C6-8D04-756CB39B2602}" srcId="{FC7D6891-5F86-4ECC-BFD3-85AF92723C42}" destId="{53A87A46-6516-4CCA-9F23-19A7814F72BA}" srcOrd="0" destOrd="0" parTransId="{94A0BF8B-6ED3-47AB-AA59-9E847086B787}" sibTransId="{5B0CC04F-E98F-40B6-9675-A9327C6AED91}"/>
    <dgm:cxn modelId="{F43047DA-4EE6-4E8A-B460-FDB340555DE5}" type="presOf" srcId="{0ECBD61A-9A96-42B6-861B-3C1C5B165023}" destId="{DEFF99A4-D2F6-4EE0-B1E8-520E91E0792A}" srcOrd="0" destOrd="0" presId="urn:microsoft.com/office/officeart/2005/8/layout/chevron1"/>
    <dgm:cxn modelId="{B054C27A-D635-416B-B5A4-5FB6315A8F9D}" type="presParOf" srcId="{9BC05F68-EC1C-44A1-BB59-7B26B6FDF5FE}" destId="{519A6751-37EE-484A-814F-5D0A8E0B3E40}" srcOrd="0" destOrd="0" presId="urn:microsoft.com/office/officeart/2005/8/layout/chevron1"/>
    <dgm:cxn modelId="{18BF0A17-AE27-4BEE-AAB7-05662DEB6535}" type="presParOf" srcId="{9BC05F68-EC1C-44A1-BB59-7B26B6FDF5FE}" destId="{7923019B-5828-4DF8-97E8-613BB53A16BA}" srcOrd="1" destOrd="0" presId="urn:microsoft.com/office/officeart/2005/8/layout/chevron1"/>
    <dgm:cxn modelId="{A83C56BA-6145-4B0E-9566-F0973E856978}" type="presParOf" srcId="{9BC05F68-EC1C-44A1-BB59-7B26B6FDF5FE}" destId="{4003C8F8-9C5D-448B-A5C7-065409B25FBD}" srcOrd="2" destOrd="0" presId="urn:microsoft.com/office/officeart/2005/8/layout/chevron1"/>
    <dgm:cxn modelId="{A909CC0B-4891-4294-9EF6-79BCF290ADB3}" type="presParOf" srcId="{9BC05F68-EC1C-44A1-BB59-7B26B6FDF5FE}" destId="{79A30717-9803-4874-A45C-B6AE7E3389BB}" srcOrd="3" destOrd="0" presId="urn:microsoft.com/office/officeart/2005/8/layout/chevron1"/>
    <dgm:cxn modelId="{5C7C17EE-9208-490C-B380-98EB3A95F50B}" type="presParOf" srcId="{9BC05F68-EC1C-44A1-BB59-7B26B6FDF5FE}" destId="{87533674-56B5-482D-9DE4-3940FF74E5A1}" srcOrd="4" destOrd="0" presId="urn:microsoft.com/office/officeart/2005/8/layout/chevron1"/>
    <dgm:cxn modelId="{C0293B5C-4C5E-4C2E-BE2B-FFF78E651A26}" type="presParOf" srcId="{9BC05F68-EC1C-44A1-BB59-7B26B6FDF5FE}" destId="{58B999A2-155B-4242-9F19-7AF7627E6EE6}" srcOrd="5" destOrd="0" presId="urn:microsoft.com/office/officeart/2005/8/layout/chevron1"/>
    <dgm:cxn modelId="{662359CB-6A29-402F-BDED-20D7E0E39B96}" type="presParOf" srcId="{9BC05F68-EC1C-44A1-BB59-7B26B6FDF5FE}" destId="{DEFF99A4-D2F6-4EE0-B1E8-520E91E0792A}" srcOrd="6" destOrd="0" presId="urn:microsoft.com/office/officeart/2005/8/layout/chevron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7D6891-5F86-4ECC-BFD3-85AF92723C42}"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US"/>
        </a:p>
      </dgm:t>
    </dgm:pt>
    <dgm:pt modelId="{53A87A46-6516-4CCA-9F23-19A7814F72BA}">
      <dgm:prSet phldrT="[Text]" custT="1"/>
      <dgm:spPr>
        <a:solidFill>
          <a:schemeClr val="accent2">
            <a:alpha val="40000"/>
          </a:schemeClr>
        </a:solidFill>
      </dgm:spPr>
      <dgm:t>
        <a:bodyPr/>
        <a:lstStyle/>
        <a:p>
          <a:r>
            <a:rPr lang="en-US" sz="1800" b="1" dirty="0"/>
            <a:t>Pre-Clinical</a:t>
          </a:r>
        </a:p>
      </dgm:t>
    </dgm:pt>
    <dgm:pt modelId="{94A0BF8B-6ED3-47AB-AA59-9E847086B787}" type="parTrans" cxnId="{54114937-842C-44C6-8D04-756CB39B2602}">
      <dgm:prSet/>
      <dgm:spPr/>
      <dgm:t>
        <a:bodyPr/>
        <a:lstStyle/>
        <a:p>
          <a:endParaRPr lang="en-US"/>
        </a:p>
      </dgm:t>
    </dgm:pt>
    <dgm:pt modelId="{5B0CC04F-E98F-40B6-9675-A9327C6AED91}" type="sibTrans" cxnId="{54114937-842C-44C6-8D04-756CB39B2602}">
      <dgm:prSet/>
      <dgm:spPr/>
      <dgm:t>
        <a:bodyPr/>
        <a:lstStyle/>
        <a:p>
          <a:endParaRPr lang="en-US"/>
        </a:p>
      </dgm:t>
    </dgm:pt>
    <dgm:pt modelId="{B9317E48-FF58-4B49-9094-DE2F0D5D365E}">
      <dgm:prSet phldrT="[Text]" custT="1"/>
      <dgm:spPr>
        <a:solidFill>
          <a:schemeClr val="accent4">
            <a:alpha val="40000"/>
          </a:schemeClr>
        </a:solidFill>
      </dgm:spPr>
      <dgm:t>
        <a:bodyPr/>
        <a:lstStyle/>
        <a:p>
          <a:r>
            <a:rPr lang="en-US" sz="1800" b="1" dirty="0"/>
            <a:t>Pivotal</a:t>
          </a:r>
        </a:p>
      </dgm:t>
    </dgm:pt>
    <dgm:pt modelId="{6CF73D2B-5CE3-46D3-A24D-70442E780102}" type="parTrans" cxnId="{4C88FB94-234F-4F8D-8A5D-84C6116AE250}">
      <dgm:prSet/>
      <dgm:spPr/>
      <dgm:t>
        <a:bodyPr/>
        <a:lstStyle/>
        <a:p>
          <a:endParaRPr lang="en-US"/>
        </a:p>
      </dgm:t>
    </dgm:pt>
    <dgm:pt modelId="{3163A5D4-2C5E-489C-8022-13A2575178B7}" type="sibTrans" cxnId="{4C88FB94-234F-4F8D-8A5D-84C6116AE250}">
      <dgm:prSet/>
      <dgm:spPr/>
      <dgm:t>
        <a:bodyPr/>
        <a:lstStyle/>
        <a:p>
          <a:endParaRPr lang="en-US"/>
        </a:p>
      </dgm:t>
    </dgm:pt>
    <dgm:pt modelId="{0ECBD61A-9A96-42B6-861B-3C1C5B165023}">
      <dgm:prSet phldrT="[Text]" custT="1"/>
      <dgm:spPr>
        <a:solidFill>
          <a:srgbClr val="92D050">
            <a:alpha val="40000"/>
          </a:srgbClr>
        </a:solidFill>
      </dgm:spPr>
      <dgm:t>
        <a:bodyPr/>
        <a:lstStyle/>
        <a:p>
          <a:r>
            <a:rPr lang="en-US" sz="1800" b="1" dirty="0"/>
            <a:t>Post-marketing surveillance</a:t>
          </a:r>
        </a:p>
      </dgm:t>
    </dgm:pt>
    <dgm:pt modelId="{5EE38982-340A-4F5C-AF57-123C36A7CB6D}" type="parTrans" cxnId="{DF64C208-7D11-4D14-9B4B-CC10E6A4BD95}">
      <dgm:prSet/>
      <dgm:spPr/>
      <dgm:t>
        <a:bodyPr/>
        <a:lstStyle/>
        <a:p>
          <a:endParaRPr lang="en-US"/>
        </a:p>
      </dgm:t>
    </dgm:pt>
    <dgm:pt modelId="{05CFBC15-0190-47D0-8A1A-AC3BB2E33C73}" type="sibTrans" cxnId="{DF64C208-7D11-4D14-9B4B-CC10E6A4BD95}">
      <dgm:prSet/>
      <dgm:spPr/>
      <dgm:t>
        <a:bodyPr/>
        <a:lstStyle/>
        <a:p>
          <a:endParaRPr lang="en-US"/>
        </a:p>
      </dgm:t>
    </dgm:pt>
    <dgm:pt modelId="{ED909F11-FE34-49D2-8DFC-3A7BF69B6C95}">
      <dgm:prSet custT="1"/>
      <dgm:spPr>
        <a:solidFill>
          <a:schemeClr val="accent1">
            <a:hueOff val="0"/>
            <a:satOff val="0"/>
            <a:lumOff val="0"/>
            <a:alpha val="40000"/>
          </a:schemeClr>
        </a:solidFill>
      </dgm:spPr>
      <dgm:t>
        <a:bodyPr/>
        <a:lstStyle/>
        <a:p>
          <a:r>
            <a:rPr lang="en-US" sz="1800" b="1" dirty="0"/>
            <a:t>Pilot</a:t>
          </a:r>
        </a:p>
      </dgm:t>
    </dgm:pt>
    <dgm:pt modelId="{B54F801D-6995-40BF-9C0A-C6150C13C478}" type="parTrans" cxnId="{4BBFF1BC-A920-44D2-9CC2-B839063C5943}">
      <dgm:prSet/>
      <dgm:spPr/>
      <dgm:t>
        <a:bodyPr/>
        <a:lstStyle/>
        <a:p>
          <a:endParaRPr lang="en-US"/>
        </a:p>
      </dgm:t>
    </dgm:pt>
    <dgm:pt modelId="{EB660FD1-8B24-4685-852C-413C5262D08D}" type="sibTrans" cxnId="{4BBFF1BC-A920-44D2-9CC2-B839063C5943}">
      <dgm:prSet/>
      <dgm:spPr/>
      <dgm:t>
        <a:bodyPr/>
        <a:lstStyle/>
        <a:p>
          <a:endParaRPr lang="en-US"/>
        </a:p>
      </dgm:t>
    </dgm:pt>
    <dgm:pt modelId="{9BC05F68-EC1C-44A1-BB59-7B26B6FDF5FE}" type="pres">
      <dgm:prSet presAssocID="{FC7D6891-5F86-4ECC-BFD3-85AF92723C42}" presName="Name0" presStyleCnt="0">
        <dgm:presLayoutVars>
          <dgm:dir/>
          <dgm:animLvl val="lvl"/>
          <dgm:resizeHandles val="exact"/>
        </dgm:presLayoutVars>
      </dgm:prSet>
      <dgm:spPr/>
      <dgm:t>
        <a:bodyPr/>
        <a:lstStyle/>
        <a:p>
          <a:endParaRPr lang="en-US"/>
        </a:p>
      </dgm:t>
    </dgm:pt>
    <dgm:pt modelId="{519A6751-37EE-484A-814F-5D0A8E0B3E40}" type="pres">
      <dgm:prSet presAssocID="{53A87A46-6516-4CCA-9F23-19A7814F72BA}" presName="parTxOnly" presStyleLbl="node1" presStyleIdx="0" presStyleCnt="4">
        <dgm:presLayoutVars>
          <dgm:chMax val="0"/>
          <dgm:chPref val="0"/>
          <dgm:bulletEnabled val="1"/>
        </dgm:presLayoutVars>
      </dgm:prSet>
      <dgm:spPr/>
      <dgm:t>
        <a:bodyPr/>
        <a:lstStyle/>
        <a:p>
          <a:endParaRPr lang="en-US"/>
        </a:p>
      </dgm:t>
    </dgm:pt>
    <dgm:pt modelId="{7923019B-5828-4DF8-97E8-613BB53A16BA}" type="pres">
      <dgm:prSet presAssocID="{5B0CC04F-E98F-40B6-9675-A9327C6AED91}" presName="parTxOnlySpace" presStyleCnt="0"/>
      <dgm:spPr/>
    </dgm:pt>
    <dgm:pt modelId="{4003C8F8-9C5D-448B-A5C7-065409B25FBD}" type="pres">
      <dgm:prSet presAssocID="{ED909F11-FE34-49D2-8DFC-3A7BF69B6C95}" presName="parTxOnly" presStyleLbl="node1" presStyleIdx="1" presStyleCnt="4">
        <dgm:presLayoutVars>
          <dgm:chMax val="0"/>
          <dgm:chPref val="0"/>
          <dgm:bulletEnabled val="1"/>
        </dgm:presLayoutVars>
      </dgm:prSet>
      <dgm:spPr/>
      <dgm:t>
        <a:bodyPr/>
        <a:lstStyle/>
        <a:p>
          <a:endParaRPr lang="en-US"/>
        </a:p>
      </dgm:t>
    </dgm:pt>
    <dgm:pt modelId="{79A30717-9803-4874-A45C-B6AE7E3389BB}" type="pres">
      <dgm:prSet presAssocID="{EB660FD1-8B24-4685-852C-413C5262D08D}" presName="parTxOnlySpace" presStyleCnt="0"/>
      <dgm:spPr/>
    </dgm:pt>
    <dgm:pt modelId="{87533674-56B5-482D-9DE4-3940FF74E5A1}" type="pres">
      <dgm:prSet presAssocID="{B9317E48-FF58-4B49-9094-DE2F0D5D365E}" presName="parTxOnly" presStyleLbl="node1" presStyleIdx="2" presStyleCnt="4">
        <dgm:presLayoutVars>
          <dgm:chMax val="0"/>
          <dgm:chPref val="0"/>
          <dgm:bulletEnabled val="1"/>
        </dgm:presLayoutVars>
      </dgm:prSet>
      <dgm:spPr/>
      <dgm:t>
        <a:bodyPr/>
        <a:lstStyle/>
        <a:p>
          <a:endParaRPr lang="en-US"/>
        </a:p>
      </dgm:t>
    </dgm:pt>
    <dgm:pt modelId="{58B999A2-155B-4242-9F19-7AF7627E6EE6}" type="pres">
      <dgm:prSet presAssocID="{3163A5D4-2C5E-489C-8022-13A2575178B7}" presName="parTxOnlySpace" presStyleCnt="0"/>
      <dgm:spPr/>
    </dgm:pt>
    <dgm:pt modelId="{DEFF99A4-D2F6-4EE0-B1E8-520E91E0792A}" type="pres">
      <dgm:prSet presAssocID="{0ECBD61A-9A96-42B6-861B-3C1C5B165023}" presName="parTxOnly" presStyleLbl="node1" presStyleIdx="3" presStyleCnt="4">
        <dgm:presLayoutVars>
          <dgm:chMax val="0"/>
          <dgm:chPref val="0"/>
          <dgm:bulletEnabled val="1"/>
        </dgm:presLayoutVars>
      </dgm:prSet>
      <dgm:spPr/>
      <dgm:t>
        <a:bodyPr/>
        <a:lstStyle/>
        <a:p>
          <a:endParaRPr lang="en-US"/>
        </a:p>
      </dgm:t>
    </dgm:pt>
  </dgm:ptLst>
  <dgm:cxnLst>
    <dgm:cxn modelId="{4BBFF1BC-A920-44D2-9CC2-B839063C5943}" srcId="{FC7D6891-5F86-4ECC-BFD3-85AF92723C42}" destId="{ED909F11-FE34-49D2-8DFC-3A7BF69B6C95}" srcOrd="1" destOrd="0" parTransId="{B54F801D-6995-40BF-9C0A-C6150C13C478}" sibTransId="{EB660FD1-8B24-4685-852C-413C5262D08D}"/>
    <dgm:cxn modelId="{4C88FB94-234F-4F8D-8A5D-84C6116AE250}" srcId="{FC7D6891-5F86-4ECC-BFD3-85AF92723C42}" destId="{B9317E48-FF58-4B49-9094-DE2F0D5D365E}" srcOrd="2" destOrd="0" parTransId="{6CF73D2B-5CE3-46D3-A24D-70442E780102}" sibTransId="{3163A5D4-2C5E-489C-8022-13A2575178B7}"/>
    <dgm:cxn modelId="{5A8E16E6-9CA8-41D6-982A-FCF65A860CB7}" type="presOf" srcId="{ED909F11-FE34-49D2-8DFC-3A7BF69B6C95}" destId="{4003C8F8-9C5D-448B-A5C7-065409B25FBD}" srcOrd="0" destOrd="0" presId="urn:microsoft.com/office/officeart/2005/8/layout/chevron1"/>
    <dgm:cxn modelId="{22282FE3-6E55-4991-B0F2-5DF1BE67C296}" type="presOf" srcId="{FC7D6891-5F86-4ECC-BFD3-85AF92723C42}" destId="{9BC05F68-EC1C-44A1-BB59-7B26B6FDF5FE}" srcOrd="0" destOrd="0" presId="urn:microsoft.com/office/officeart/2005/8/layout/chevron1"/>
    <dgm:cxn modelId="{DA223AB2-A2EC-449C-A6B7-B7C2472CAC26}" type="presOf" srcId="{B9317E48-FF58-4B49-9094-DE2F0D5D365E}" destId="{87533674-56B5-482D-9DE4-3940FF74E5A1}" srcOrd="0" destOrd="0" presId="urn:microsoft.com/office/officeart/2005/8/layout/chevron1"/>
    <dgm:cxn modelId="{DF64C208-7D11-4D14-9B4B-CC10E6A4BD95}" srcId="{FC7D6891-5F86-4ECC-BFD3-85AF92723C42}" destId="{0ECBD61A-9A96-42B6-861B-3C1C5B165023}" srcOrd="3" destOrd="0" parTransId="{5EE38982-340A-4F5C-AF57-123C36A7CB6D}" sibTransId="{05CFBC15-0190-47D0-8A1A-AC3BB2E33C73}"/>
    <dgm:cxn modelId="{99C20914-C166-4FFA-8966-41D00CEC5E86}" type="presOf" srcId="{53A87A46-6516-4CCA-9F23-19A7814F72BA}" destId="{519A6751-37EE-484A-814F-5D0A8E0B3E40}" srcOrd="0" destOrd="0" presId="urn:microsoft.com/office/officeart/2005/8/layout/chevron1"/>
    <dgm:cxn modelId="{54114937-842C-44C6-8D04-756CB39B2602}" srcId="{FC7D6891-5F86-4ECC-BFD3-85AF92723C42}" destId="{53A87A46-6516-4CCA-9F23-19A7814F72BA}" srcOrd="0" destOrd="0" parTransId="{94A0BF8B-6ED3-47AB-AA59-9E847086B787}" sibTransId="{5B0CC04F-E98F-40B6-9675-A9327C6AED91}"/>
    <dgm:cxn modelId="{F43047DA-4EE6-4E8A-B460-FDB340555DE5}" type="presOf" srcId="{0ECBD61A-9A96-42B6-861B-3C1C5B165023}" destId="{DEFF99A4-D2F6-4EE0-B1E8-520E91E0792A}" srcOrd="0" destOrd="0" presId="urn:microsoft.com/office/officeart/2005/8/layout/chevron1"/>
    <dgm:cxn modelId="{B054C27A-D635-416B-B5A4-5FB6315A8F9D}" type="presParOf" srcId="{9BC05F68-EC1C-44A1-BB59-7B26B6FDF5FE}" destId="{519A6751-37EE-484A-814F-5D0A8E0B3E40}" srcOrd="0" destOrd="0" presId="urn:microsoft.com/office/officeart/2005/8/layout/chevron1"/>
    <dgm:cxn modelId="{18BF0A17-AE27-4BEE-AAB7-05662DEB6535}" type="presParOf" srcId="{9BC05F68-EC1C-44A1-BB59-7B26B6FDF5FE}" destId="{7923019B-5828-4DF8-97E8-613BB53A16BA}" srcOrd="1" destOrd="0" presId="urn:microsoft.com/office/officeart/2005/8/layout/chevron1"/>
    <dgm:cxn modelId="{A83C56BA-6145-4B0E-9566-F0973E856978}" type="presParOf" srcId="{9BC05F68-EC1C-44A1-BB59-7B26B6FDF5FE}" destId="{4003C8F8-9C5D-448B-A5C7-065409B25FBD}" srcOrd="2" destOrd="0" presId="urn:microsoft.com/office/officeart/2005/8/layout/chevron1"/>
    <dgm:cxn modelId="{A909CC0B-4891-4294-9EF6-79BCF290ADB3}" type="presParOf" srcId="{9BC05F68-EC1C-44A1-BB59-7B26B6FDF5FE}" destId="{79A30717-9803-4874-A45C-B6AE7E3389BB}" srcOrd="3" destOrd="0" presId="urn:microsoft.com/office/officeart/2005/8/layout/chevron1"/>
    <dgm:cxn modelId="{5C7C17EE-9208-490C-B380-98EB3A95F50B}" type="presParOf" srcId="{9BC05F68-EC1C-44A1-BB59-7B26B6FDF5FE}" destId="{87533674-56B5-482D-9DE4-3940FF74E5A1}" srcOrd="4" destOrd="0" presId="urn:microsoft.com/office/officeart/2005/8/layout/chevron1"/>
    <dgm:cxn modelId="{C0293B5C-4C5E-4C2E-BE2B-FFF78E651A26}" type="presParOf" srcId="{9BC05F68-EC1C-44A1-BB59-7B26B6FDF5FE}" destId="{58B999A2-155B-4242-9F19-7AF7627E6EE6}" srcOrd="5" destOrd="0" presId="urn:microsoft.com/office/officeart/2005/8/layout/chevron1"/>
    <dgm:cxn modelId="{662359CB-6A29-402F-BDED-20D7E0E39B96}" type="presParOf" srcId="{9BC05F68-EC1C-44A1-BB59-7B26B6FDF5FE}" destId="{DEFF99A4-D2F6-4EE0-B1E8-520E91E0792A}" srcOrd="6" destOrd="0" presId="urn:microsoft.com/office/officeart/2005/8/layout/chevron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7D6891-5F86-4ECC-BFD3-85AF92723C42}"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US"/>
        </a:p>
      </dgm:t>
    </dgm:pt>
    <dgm:pt modelId="{53A87A46-6516-4CCA-9F23-19A7814F72BA}">
      <dgm:prSet phldrT="[Text]" custT="1"/>
      <dgm:spPr>
        <a:solidFill>
          <a:schemeClr val="accent2">
            <a:alpha val="40000"/>
          </a:schemeClr>
        </a:solidFill>
      </dgm:spPr>
      <dgm:t>
        <a:bodyPr/>
        <a:lstStyle/>
        <a:p>
          <a:r>
            <a:rPr lang="en-US" sz="1800" b="1" dirty="0"/>
            <a:t>Retrospective</a:t>
          </a:r>
        </a:p>
      </dgm:t>
    </dgm:pt>
    <dgm:pt modelId="{94A0BF8B-6ED3-47AB-AA59-9E847086B787}" type="parTrans" cxnId="{54114937-842C-44C6-8D04-756CB39B2602}">
      <dgm:prSet/>
      <dgm:spPr/>
      <dgm:t>
        <a:bodyPr/>
        <a:lstStyle/>
        <a:p>
          <a:endParaRPr lang="en-US"/>
        </a:p>
      </dgm:t>
    </dgm:pt>
    <dgm:pt modelId="{5B0CC04F-E98F-40B6-9675-A9327C6AED91}" type="sibTrans" cxnId="{54114937-842C-44C6-8D04-756CB39B2602}">
      <dgm:prSet/>
      <dgm:spPr/>
      <dgm:t>
        <a:bodyPr/>
        <a:lstStyle/>
        <a:p>
          <a:endParaRPr lang="en-US"/>
        </a:p>
      </dgm:t>
    </dgm:pt>
    <dgm:pt modelId="{B9317E48-FF58-4B49-9094-DE2F0D5D365E}">
      <dgm:prSet phldrT="[Text]" custT="1"/>
      <dgm:spPr>
        <a:solidFill>
          <a:schemeClr val="accent4">
            <a:alpha val="40000"/>
          </a:schemeClr>
        </a:solidFill>
      </dgm:spPr>
      <dgm:t>
        <a:bodyPr/>
        <a:lstStyle/>
        <a:p>
          <a:r>
            <a:rPr lang="en-US" sz="1800" b="1" dirty="0"/>
            <a:t>Prospective (Embedded)</a:t>
          </a:r>
        </a:p>
      </dgm:t>
    </dgm:pt>
    <dgm:pt modelId="{6CF73D2B-5CE3-46D3-A24D-70442E780102}" type="parTrans" cxnId="{4C88FB94-234F-4F8D-8A5D-84C6116AE250}">
      <dgm:prSet/>
      <dgm:spPr/>
      <dgm:t>
        <a:bodyPr/>
        <a:lstStyle/>
        <a:p>
          <a:endParaRPr lang="en-US"/>
        </a:p>
      </dgm:t>
    </dgm:pt>
    <dgm:pt modelId="{3163A5D4-2C5E-489C-8022-13A2575178B7}" type="sibTrans" cxnId="{4C88FB94-234F-4F8D-8A5D-84C6116AE250}">
      <dgm:prSet/>
      <dgm:spPr/>
      <dgm:t>
        <a:bodyPr/>
        <a:lstStyle/>
        <a:p>
          <a:endParaRPr lang="en-US"/>
        </a:p>
      </dgm:t>
    </dgm:pt>
    <dgm:pt modelId="{0ECBD61A-9A96-42B6-861B-3C1C5B165023}">
      <dgm:prSet phldrT="[Text]" custT="1"/>
      <dgm:spPr>
        <a:solidFill>
          <a:srgbClr val="92D050">
            <a:alpha val="40000"/>
          </a:srgbClr>
        </a:solidFill>
      </dgm:spPr>
      <dgm:t>
        <a:bodyPr/>
        <a:lstStyle/>
        <a:p>
          <a:r>
            <a:rPr lang="en-US" sz="1800" b="1" dirty="0"/>
            <a:t>Monitoring</a:t>
          </a:r>
        </a:p>
      </dgm:t>
    </dgm:pt>
    <dgm:pt modelId="{5EE38982-340A-4F5C-AF57-123C36A7CB6D}" type="parTrans" cxnId="{DF64C208-7D11-4D14-9B4B-CC10E6A4BD95}">
      <dgm:prSet/>
      <dgm:spPr/>
      <dgm:t>
        <a:bodyPr/>
        <a:lstStyle/>
        <a:p>
          <a:endParaRPr lang="en-US"/>
        </a:p>
      </dgm:t>
    </dgm:pt>
    <dgm:pt modelId="{05CFBC15-0190-47D0-8A1A-AC3BB2E33C73}" type="sibTrans" cxnId="{DF64C208-7D11-4D14-9B4B-CC10E6A4BD95}">
      <dgm:prSet/>
      <dgm:spPr/>
      <dgm:t>
        <a:bodyPr/>
        <a:lstStyle/>
        <a:p>
          <a:endParaRPr lang="en-US"/>
        </a:p>
      </dgm:t>
    </dgm:pt>
    <dgm:pt modelId="{ED909F11-FE34-49D2-8DFC-3A7BF69B6C95}">
      <dgm:prSet custT="1"/>
      <dgm:spPr>
        <a:solidFill>
          <a:schemeClr val="accent1">
            <a:hueOff val="0"/>
            <a:satOff val="0"/>
            <a:lumOff val="0"/>
            <a:alpha val="40000"/>
          </a:schemeClr>
        </a:solidFill>
      </dgm:spPr>
      <dgm:t>
        <a:bodyPr/>
        <a:lstStyle/>
        <a:p>
          <a:r>
            <a:rPr lang="en-US" sz="1800" b="1" dirty="0"/>
            <a:t>Prospective (Silent)</a:t>
          </a:r>
        </a:p>
      </dgm:t>
    </dgm:pt>
    <dgm:pt modelId="{B54F801D-6995-40BF-9C0A-C6150C13C478}" type="parTrans" cxnId="{4BBFF1BC-A920-44D2-9CC2-B839063C5943}">
      <dgm:prSet/>
      <dgm:spPr/>
      <dgm:t>
        <a:bodyPr/>
        <a:lstStyle/>
        <a:p>
          <a:endParaRPr lang="en-US"/>
        </a:p>
      </dgm:t>
    </dgm:pt>
    <dgm:pt modelId="{EB660FD1-8B24-4685-852C-413C5262D08D}" type="sibTrans" cxnId="{4BBFF1BC-A920-44D2-9CC2-B839063C5943}">
      <dgm:prSet/>
      <dgm:spPr/>
      <dgm:t>
        <a:bodyPr/>
        <a:lstStyle/>
        <a:p>
          <a:endParaRPr lang="en-US"/>
        </a:p>
      </dgm:t>
    </dgm:pt>
    <dgm:pt modelId="{9BC05F68-EC1C-44A1-BB59-7B26B6FDF5FE}" type="pres">
      <dgm:prSet presAssocID="{FC7D6891-5F86-4ECC-BFD3-85AF92723C42}" presName="Name0" presStyleCnt="0">
        <dgm:presLayoutVars>
          <dgm:dir/>
          <dgm:animLvl val="lvl"/>
          <dgm:resizeHandles val="exact"/>
        </dgm:presLayoutVars>
      </dgm:prSet>
      <dgm:spPr/>
      <dgm:t>
        <a:bodyPr/>
        <a:lstStyle/>
        <a:p>
          <a:endParaRPr lang="en-US"/>
        </a:p>
      </dgm:t>
    </dgm:pt>
    <dgm:pt modelId="{519A6751-37EE-484A-814F-5D0A8E0B3E40}" type="pres">
      <dgm:prSet presAssocID="{53A87A46-6516-4CCA-9F23-19A7814F72BA}" presName="parTxOnly" presStyleLbl="node1" presStyleIdx="0" presStyleCnt="4">
        <dgm:presLayoutVars>
          <dgm:chMax val="0"/>
          <dgm:chPref val="0"/>
          <dgm:bulletEnabled val="1"/>
        </dgm:presLayoutVars>
      </dgm:prSet>
      <dgm:spPr/>
      <dgm:t>
        <a:bodyPr/>
        <a:lstStyle/>
        <a:p>
          <a:endParaRPr lang="en-US"/>
        </a:p>
      </dgm:t>
    </dgm:pt>
    <dgm:pt modelId="{7923019B-5828-4DF8-97E8-613BB53A16BA}" type="pres">
      <dgm:prSet presAssocID="{5B0CC04F-E98F-40B6-9675-A9327C6AED91}" presName="parTxOnlySpace" presStyleCnt="0"/>
      <dgm:spPr/>
    </dgm:pt>
    <dgm:pt modelId="{4003C8F8-9C5D-448B-A5C7-065409B25FBD}" type="pres">
      <dgm:prSet presAssocID="{ED909F11-FE34-49D2-8DFC-3A7BF69B6C95}" presName="parTxOnly" presStyleLbl="node1" presStyleIdx="1" presStyleCnt="4">
        <dgm:presLayoutVars>
          <dgm:chMax val="0"/>
          <dgm:chPref val="0"/>
          <dgm:bulletEnabled val="1"/>
        </dgm:presLayoutVars>
      </dgm:prSet>
      <dgm:spPr/>
      <dgm:t>
        <a:bodyPr/>
        <a:lstStyle/>
        <a:p>
          <a:endParaRPr lang="en-US"/>
        </a:p>
      </dgm:t>
    </dgm:pt>
    <dgm:pt modelId="{79A30717-9803-4874-A45C-B6AE7E3389BB}" type="pres">
      <dgm:prSet presAssocID="{EB660FD1-8B24-4685-852C-413C5262D08D}" presName="parTxOnlySpace" presStyleCnt="0"/>
      <dgm:spPr/>
    </dgm:pt>
    <dgm:pt modelId="{87533674-56B5-482D-9DE4-3940FF74E5A1}" type="pres">
      <dgm:prSet presAssocID="{B9317E48-FF58-4B49-9094-DE2F0D5D365E}" presName="parTxOnly" presStyleLbl="node1" presStyleIdx="2" presStyleCnt="4">
        <dgm:presLayoutVars>
          <dgm:chMax val="0"/>
          <dgm:chPref val="0"/>
          <dgm:bulletEnabled val="1"/>
        </dgm:presLayoutVars>
      </dgm:prSet>
      <dgm:spPr/>
      <dgm:t>
        <a:bodyPr/>
        <a:lstStyle/>
        <a:p>
          <a:endParaRPr lang="en-US"/>
        </a:p>
      </dgm:t>
    </dgm:pt>
    <dgm:pt modelId="{58B999A2-155B-4242-9F19-7AF7627E6EE6}" type="pres">
      <dgm:prSet presAssocID="{3163A5D4-2C5E-489C-8022-13A2575178B7}" presName="parTxOnlySpace" presStyleCnt="0"/>
      <dgm:spPr/>
    </dgm:pt>
    <dgm:pt modelId="{DEFF99A4-D2F6-4EE0-B1E8-520E91E0792A}" type="pres">
      <dgm:prSet presAssocID="{0ECBD61A-9A96-42B6-861B-3C1C5B165023}" presName="parTxOnly" presStyleLbl="node1" presStyleIdx="3" presStyleCnt="4">
        <dgm:presLayoutVars>
          <dgm:chMax val="0"/>
          <dgm:chPref val="0"/>
          <dgm:bulletEnabled val="1"/>
        </dgm:presLayoutVars>
      </dgm:prSet>
      <dgm:spPr/>
      <dgm:t>
        <a:bodyPr/>
        <a:lstStyle/>
        <a:p>
          <a:endParaRPr lang="en-US"/>
        </a:p>
      </dgm:t>
    </dgm:pt>
  </dgm:ptLst>
  <dgm:cxnLst>
    <dgm:cxn modelId="{4BBFF1BC-A920-44D2-9CC2-B839063C5943}" srcId="{FC7D6891-5F86-4ECC-BFD3-85AF92723C42}" destId="{ED909F11-FE34-49D2-8DFC-3A7BF69B6C95}" srcOrd="1" destOrd="0" parTransId="{B54F801D-6995-40BF-9C0A-C6150C13C478}" sibTransId="{EB660FD1-8B24-4685-852C-413C5262D08D}"/>
    <dgm:cxn modelId="{4C88FB94-234F-4F8D-8A5D-84C6116AE250}" srcId="{FC7D6891-5F86-4ECC-BFD3-85AF92723C42}" destId="{B9317E48-FF58-4B49-9094-DE2F0D5D365E}" srcOrd="2" destOrd="0" parTransId="{6CF73D2B-5CE3-46D3-A24D-70442E780102}" sibTransId="{3163A5D4-2C5E-489C-8022-13A2575178B7}"/>
    <dgm:cxn modelId="{5A8E16E6-9CA8-41D6-982A-FCF65A860CB7}" type="presOf" srcId="{ED909F11-FE34-49D2-8DFC-3A7BF69B6C95}" destId="{4003C8F8-9C5D-448B-A5C7-065409B25FBD}" srcOrd="0" destOrd="0" presId="urn:microsoft.com/office/officeart/2005/8/layout/chevron1"/>
    <dgm:cxn modelId="{22282FE3-6E55-4991-B0F2-5DF1BE67C296}" type="presOf" srcId="{FC7D6891-5F86-4ECC-BFD3-85AF92723C42}" destId="{9BC05F68-EC1C-44A1-BB59-7B26B6FDF5FE}" srcOrd="0" destOrd="0" presId="urn:microsoft.com/office/officeart/2005/8/layout/chevron1"/>
    <dgm:cxn modelId="{DA223AB2-A2EC-449C-A6B7-B7C2472CAC26}" type="presOf" srcId="{B9317E48-FF58-4B49-9094-DE2F0D5D365E}" destId="{87533674-56B5-482D-9DE4-3940FF74E5A1}" srcOrd="0" destOrd="0" presId="urn:microsoft.com/office/officeart/2005/8/layout/chevron1"/>
    <dgm:cxn modelId="{DF64C208-7D11-4D14-9B4B-CC10E6A4BD95}" srcId="{FC7D6891-5F86-4ECC-BFD3-85AF92723C42}" destId="{0ECBD61A-9A96-42B6-861B-3C1C5B165023}" srcOrd="3" destOrd="0" parTransId="{5EE38982-340A-4F5C-AF57-123C36A7CB6D}" sibTransId="{05CFBC15-0190-47D0-8A1A-AC3BB2E33C73}"/>
    <dgm:cxn modelId="{99C20914-C166-4FFA-8966-41D00CEC5E86}" type="presOf" srcId="{53A87A46-6516-4CCA-9F23-19A7814F72BA}" destId="{519A6751-37EE-484A-814F-5D0A8E0B3E40}" srcOrd="0" destOrd="0" presId="urn:microsoft.com/office/officeart/2005/8/layout/chevron1"/>
    <dgm:cxn modelId="{54114937-842C-44C6-8D04-756CB39B2602}" srcId="{FC7D6891-5F86-4ECC-BFD3-85AF92723C42}" destId="{53A87A46-6516-4CCA-9F23-19A7814F72BA}" srcOrd="0" destOrd="0" parTransId="{94A0BF8B-6ED3-47AB-AA59-9E847086B787}" sibTransId="{5B0CC04F-E98F-40B6-9675-A9327C6AED91}"/>
    <dgm:cxn modelId="{F43047DA-4EE6-4E8A-B460-FDB340555DE5}" type="presOf" srcId="{0ECBD61A-9A96-42B6-861B-3C1C5B165023}" destId="{DEFF99A4-D2F6-4EE0-B1E8-520E91E0792A}" srcOrd="0" destOrd="0" presId="urn:microsoft.com/office/officeart/2005/8/layout/chevron1"/>
    <dgm:cxn modelId="{B054C27A-D635-416B-B5A4-5FB6315A8F9D}" type="presParOf" srcId="{9BC05F68-EC1C-44A1-BB59-7B26B6FDF5FE}" destId="{519A6751-37EE-484A-814F-5D0A8E0B3E40}" srcOrd="0" destOrd="0" presId="urn:microsoft.com/office/officeart/2005/8/layout/chevron1"/>
    <dgm:cxn modelId="{18BF0A17-AE27-4BEE-AAB7-05662DEB6535}" type="presParOf" srcId="{9BC05F68-EC1C-44A1-BB59-7B26B6FDF5FE}" destId="{7923019B-5828-4DF8-97E8-613BB53A16BA}" srcOrd="1" destOrd="0" presId="urn:microsoft.com/office/officeart/2005/8/layout/chevron1"/>
    <dgm:cxn modelId="{A83C56BA-6145-4B0E-9566-F0973E856978}" type="presParOf" srcId="{9BC05F68-EC1C-44A1-BB59-7B26B6FDF5FE}" destId="{4003C8F8-9C5D-448B-A5C7-065409B25FBD}" srcOrd="2" destOrd="0" presId="urn:microsoft.com/office/officeart/2005/8/layout/chevron1"/>
    <dgm:cxn modelId="{A909CC0B-4891-4294-9EF6-79BCF290ADB3}" type="presParOf" srcId="{9BC05F68-EC1C-44A1-BB59-7B26B6FDF5FE}" destId="{79A30717-9803-4874-A45C-B6AE7E3389BB}" srcOrd="3" destOrd="0" presId="urn:microsoft.com/office/officeart/2005/8/layout/chevron1"/>
    <dgm:cxn modelId="{5C7C17EE-9208-490C-B380-98EB3A95F50B}" type="presParOf" srcId="{9BC05F68-EC1C-44A1-BB59-7B26B6FDF5FE}" destId="{87533674-56B5-482D-9DE4-3940FF74E5A1}" srcOrd="4" destOrd="0" presId="urn:microsoft.com/office/officeart/2005/8/layout/chevron1"/>
    <dgm:cxn modelId="{C0293B5C-4C5E-4C2E-BE2B-FFF78E651A26}" type="presParOf" srcId="{9BC05F68-EC1C-44A1-BB59-7B26B6FDF5FE}" destId="{58B999A2-155B-4242-9F19-7AF7627E6EE6}" srcOrd="5" destOrd="0" presId="urn:microsoft.com/office/officeart/2005/8/layout/chevron1"/>
    <dgm:cxn modelId="{662359CB-6A29-402F-BDED-20D7E0E39B96}" type="presParOf" srcId="{9BC05F68-EC1C-44A1-BB59-7B26B6FDF5FE}" destId="{DEFF99A4-D2F6-4EE0-B1E8-520E91E0792A}" srcOrd="6" destOrd="0" presId="urn:microsoft.com/office/officeart/2005/8/layout/chevron1"/>
  </dgm:cxnLst>
  <dgm:bg>
    <a:noFill/>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47070C2-7F52-4B53-A2BC-533366F19C4B}" type="doc">
      <dgm:prSet loTypeId="urn:microsoft.com/office/officeart/2005/8/layout/chevron1" loCatId="process" qsTypeId="urn:microsoft.com/office/officeart/2005/8/quickstyle/simple1" qsCatId="simple" csTypeId="urn:microsoft.com/office/officeart/2005/8/colors/accent1_2" csCatId="accent1" phldr="1"/>
      <dgm:spPr/>
    </dgm:pt>
    <dgm:pt modelId="{C5D75884-DDFC-4556-B47C-59B284185DBF}">
      <dgm:prSet phldrT="[Text]" custT="1"/>
      <dgm:spPr>
        <a:solidFill>
          <a:schemeClr val="accent2"/>
        </a:solidFill>
      </dgm:spPr>
      <dgm:t>
        <a:bodyPr/>
        <a:lstStyle/>
        <a:p>
          <a:r>
            <a:rPr lang="en-US" sz="1800" b="1" dirty="0"/>
            <a:t>Development</a:t>
          </a:r>
        </a:p>
      </dgm:t>
    </dgm:pt>
    <dgm:pt modelId="{057DAF87-3A1B-4A8E-B64B-C74BDF056BA6}" type="parTrans" cxnId="{5D42DDF3-94D2-47A9-8E73-5989DB7CA670}">
      <dgm:prSet/>
      <dgm:spPr/>
      <dgm:t>
        <a:bodyPr/>
        <a:lstStyle/>
        <a:p>
          <a:endParaRPr lang="en-US"/>
        </a:p>
      </dgm:t>
    </dgm:pt>
    <dgm:pt modelId="{560ABB11-FCE6-4B01-938C-9207280934CF}" type="sibTrans" cxnId="{5D42DDF3-94D2-47A9-8E73-5989DB7CA670}">
      <dgm:prSet/>
      <dgm:spPr/>
      <dgm:t>
        <a:bodyPr/>
        <a:lstStyle/>
        <a:p>
          <a:endParaRPr lang="en-US"/>
        </a:p>
      </dgm:t>
    </dgm:pt>
    <dgm:pt modelId="{9E6FB054-9029-4D6D-BFE6-46A250A4403F}">
      <dgm:prSet phldrT="[Text]" custT="1"/>
      <dgm:spPr/>
      <dgm:t>
        <a:bodyPr/>
        <a:lstStyle/>
        <a:p>
          <a:r>
            <a:rPr lang="en-US" sz="1800" b="1" dirty="0"/>
            <a:t>Feasibility Study (Silent)</a:t>
          </a:r>
        </a:p>
      </dgm:t>
    </dgm:pt>
    <dgm:pt modelId="{F2964750-E5BD-49FE-829C-8184E7FC9E0F}" type="parTrans" cxnId="{E5F82A6A-9C4B-4D70-BA17-AF9BFB5C5382}">
      <dgm:prSet/>
      <dgm:spPr/>
      <dgm:t>
        <a:bodyPr/>
        <a:lstStyle/>
        <a:p>
          <a:endParaRPr lang="en-US"/>
        </a:p>
      </dgm:t>
    </dgm:pt>
    <dgm:pt modelId="{B683265F-1913-4BA9-BD36-2BAB1BD44904}" type="sibTrans" cxnId="{E5F82A6A-9C4B-4D70-BA17-AF9BFB5C5382}">
      <dgm:prSet/>
      <dgm:spPr/>
      <dgm:t>
        <a:bodyPr/>
        <a:lstStyle/>
        <a:p>
          <a:endParaRPr lang="en-US"/>
        </a:p>
      </dgm:t>
    </dgm:pt>
    <dgm:pt modelId="{B90D6EC5-0B3D-4B0D-94F2-EAF3E9BF64B6}">
      <dgm:prSet phldrT="[Text]" custT="1"/>
      <dgm:spPr>
        <a:solidFill>
          <a:schemeClr val="accent4"/>
        </a:solidFill>
      </dgm:spPr>
      <dgm:t>
        <a:bodyPr/>
        <a:lstStyle/>
        <a:p>
          <a:r>
            <a:rPr lang="en-US" sz="1800" b="1" dirty="0"/>
            <a:t>Effectiveness Study (Embedded)</a:t>
          </a:r>
        </a:p>
      </dgm:t>
    </dgm:pt>
    <dgm:pt modelId="{322EF9DD-1DB4-4C20-B392-2E4C69106C76}" type="parTrans" cxnId="{B9AA510C-9E95-48C6-B908-028CCC8A30D4}">
      <dgm:prSet/>
      <dgm:spPr/>
      <dgm:t>
        <a:bodyPr/>
        <a:lstStyle/>
        <a:p>
          <a:endParaRPr lang="en-US"/>
        </a:p>
      </dgm:t>
    </dgm:pt>
    <dgm:pt modelId="{AF264D09-D18C-41EC-A0AD-CFC816A7E07E}" type="sibTrans" cxnId="{B9AA510C-9E95-48C6-B908-028CCC8A30D4}">
      <dgm:prSet/>
      <dgm:spPr/>
      <dgm:t>
        <a:bodyPr/>
        <a:lstStyle/>
        <a:p>
          <a:endParaRPr lang="en-US"/>
        </a:p>
      </dgm:t>
    </dgm:pt>
    <dgm:pt modelId="{0B6CE9DA-3053-44BC-836C-95B733C092F7}">
      <dgm:prSet phldrT="[Text]" custT="1"/>
      <dgm:spPr>
        <a:solidFill>
          <a:srgbClr val="92D050"/>
        </a:solidFill>
      </dgm:spPr>
      <dgm:t>
        <a:bodyPr/>
        <a:lstStyle/>
        <a:p>
          <a:r>
            <a:rPr lang="en-US" sz="1800" b="1" dirty="0"/>
            <a:t>Clinical Use</a:t>
          </a:r>
        </a:p>
      </dgm:t>
    </dgm:pt>
    <dgm:pt modelId="{DC6C73CE-F616-4C61-81F3-945280D20CA0}" type="parTrans" cxnId="{DCB4C669-A78A-474D-9676-72A7A303E2A9}">
      <dgm:prSet/>
      <dgm:spPr/>
      <dgm:t>
        <a:bodyPr/>
        <a:lstStyle/>
        <a:p>
          <a:endParaRPr lang="en-US"/>
        </a:p>
      </dgm:t>
    </dgm:pt>
    <dgm:pt modelId="{502C94D9-07DE-4426-A0DA-057EBB7A9866}" type="sibTrans" cxnId="{DCB4C669-A78A-474D-9676-72A7A303E2A9}">
      <dgm:prSet/>
      <dgm:spPr/>
      <dgm:t>
        <a:bodyPr/>
        <a:lstStyle/>
        <a:p>
          <a:endParaRPr lang="en-US"/>
        </a:p>
      </dgm:t>
    </dgm:pt>
    <dgm:pt modelId="{E3900197-E339-4152-8722-A5F3FC457853}" type="pres">
      <dgm:prSet presAssocID="{047070C2-7F52-4B53-A2BC-533366F19C4B}" presName="Name0" presStyleCnt="0">
        <dgm:presLayoutVars>
          <dgm:dir/>
          <dgm:animLvl val="lvl"/>
          <dgm:resizeHandles val="exact"/>
        </dgm:presLayoutVars>
      </dgm:prSet>
      <dgm:spPr/>
    </dgm:pt>
    <dgm:pt modelId="{AA6AE180-9A18-4839-917A-C00DFCECAC74}" type="pres">
      <dgm:prSet presAssocID="{C5D75884-DDFC-4556-B47C-59B284185DBF}" presName="parTxOnly" presStyleLbl="node1" presStyleIdx="0" presStyleCnt="4">
        <dgm:presLayoutVars>
          <dgm:chMax val="0"/>
          <dgm:chPref val="0"/>
          <dgm:bulletEnabled val="1"/>
        </dgm:presLayoutVars>
      </dgm:prSet>
      <dgm:spPr/>
      <dgm:t>
        <a:bodyPr/>
        <a:lstStyle/>
        <a:p>
          <a:endParaRPr lang="en-US"/>
        </a:p>
      </dgm:t>
    </dgm:pt>
    <dgm:pt modelId="{2F68B491-CFB2-4714-A032-AAD2903A4F27}" type="pres">
      <dgm:prSet presAssocID="{560ABB11-FCE6-4B01-938C-9207280934CF}" presName="parTxOnlySpace" presStyleCnt="0"/>
      <dgm:spPr/>
    </dgm:pt>
    <dgm:pt modelId="{A13C5CC1-94BC-433F-B86F-390C4BBA4A1D}" type="pres">
      <dgm:prSet presAssocID="{9E6FB054-9029-4D6D-BFE6-46A250A4403F}" presName="parTxOnly" presStyleLbl="node1" presStyleIdx="1" presStyleCnt="4">
        <dgm:presLayoutVars>
          <dgm:chMax val="0"/>
          <dgm:chPref val="0"/>
          <dgm:bulletEnabled val="1"/>
        </dgm:presLayoutVars>
      </dgm:prSet>
      <dgm:spPr/>
      <dgm:t>
        <a:bodyPr/>
        <a:lstStyle/>
        <a:p>
          <a:endParaRPr lang="en-US"/>
        </a:p>
      </dgm:t>
    </dgm:pt>
    <dgm:pt modelId="{1FFEA25C-17DB-4297-9E79-7B2C5205D1E6}" type="pres">
      <dgm:prSet presAssocID="{B683265F-1913-4BA9-BD36-2BAB1BD44904}" presName="parTxOnlySpace" presStyleCnt="0"/>
      <dgm:spPr/>
    </dgm:pt>
    <dgm:pt modelId="{7CD0A3BB-D9D9-45F8-BE59-924BEEDB2FD4}" type="pres">
      <dgm:prSet presAssocID="{B90D6EC5-0B3D-4B0D-94F2-EAF3E9BF64B6}" presName="parTxOnly" presStyleLbl="node1" presStyleIdx="2" presStyleCnt="4">
        <dgm:presLayoutVars>
          <dgm:chMax val="0"/>
          <dgm:chPref val="0"/>
          <dgm:bulletEnabled val="1"/>
        </dgm:presLayoutVars>
      </dgm:prSet>
      <dgm:spPr/>
      <dgm:t>
        <a:bodyPr/>
        <a:lstStyle/>
        <a:p>
          <a:endParaRPr lang="en-US"/>
        </a:p>
      </dgm:t>
    </dgm:pt>
    <dgm:pt modelId="{4B106C43-402A-4756-9DC7-6B63B5289239}" type="pres">
      <dgm:prSet presAssocID="{AF264D09-D18C-41EC-A0AD-CFC816A7E07E}" presName="parTxOnlySpace" presStyleCnt="0"/>
      <dgm:spPr/>
    </dgm:pt>
    <dgm:pt modelId="{62CFF2B5-CD65-40B8-B958-9FFECFAAEA6E}" type="pres">
      <dgm:prSet presAssocID="{0B6CE9DA-3053-44BC-836C-95B733C092F7}" presName="parTxOnly" presStyleLbl="node1" presStyleIdx="3" presStyleCnt="4">
        <dgm:presLayoutVars>
          <dgm:chMax val="0"/>
          <dgm:chPref val="0"/>
          <dgm:bulletEnabled val="1"/>
        </dgm:presLayoutVars>
      </dgm:prSet>
      <dgm:spPr/>
      <dgm:t>
        <a:bodyPr/>
        <a:lstStyle/>
        <a:p>
          <a:endParaRPr lang="en-US"/>
        </a:p>
      </dgm:t>
    </dgm:pt>
  </dgm:ptLst>
  <dgm:cxnLst>
    <dgm:cxn modelId="{E5F82A6A-9C4B-4D70-BA17-AF9BFB5C5382}" srcId="{047070C2-7F52-4B53-A2BC-533366F19C4B}" destId="{9E6FB054-9029-4D6D-BFE6-46A250A4403F}" srcOrd="1" destOrd="0" parTransId="{F2964750-E5BD-49FE-829C-8184E7FC9E0F}" sibTransId="{B683265F-1913-4BA9-BD36-2BAB1BD44904}"/>
    <dgm:cxn modelId="{F1D0F1D5-81A3-48ED-B435-29493FB7C43D}" type="presOf" srcId="{0B6CE9DA-3053-44BC-836C-95B733C092F7}" destId="{62CFF2B5-CD65-40B8-B958-9FFECFAAEA6E}" srcOrd="0" destOrd="0" presId="urn:microsoft.com/office/officeart/2005/8/layout/chevron1"/>
    <dgm:cxn modelId="{5D42DDF3-94D2-47A9-8E73-5989DB7CA670}" srcId="{047070C2-7F52-4B53-A2BC-533366F19C4B}" destId="{C5D75884-DDFC-4556-B47C-59B284185DBF}" srcOrd="0" destOrd="0" parTransId="{057DAF87-3A1B-4A8E-B64B-C74BDF056BA6}" sibTransId="{560ABB11-FCE6-4B01-938C-9207280934CF}"/>
    <dgm:cxn modelId="{CCA6C7E5-A676-4F97-91D7-C9964745B699}" type="presOf" srcId="{C5D75884-DDFC-4556-B47C-59B284185DBF}" destId="{AA6AE180-9A18-4839-917A-C00DFCECAC74}" srcOrd="0" destOrd="0" presId="urn:microsoft.com/office/officeart/2005/8/layout/chevron1"/>
    <dgm:cxn modelId="{DCB4C669-A78A-474D-9676-72A7A303E2A9}" srcId="{047070C2-7F52-4B53-A2BC-533366F19C4B}" destId="{0B6CE9DA-3053-44BC-836C-95B733C092F7}" srcOrd="3" destOrd="0" parTransId="{DC6C73CE-F616-4C61-81F3-945280D20CA0}" sibTransId="{502C94D9-07DE-4426-A0DA-057EBB7A9866}"/>
    <dgm:cxn modelId="{054889C0-D346-42E3-8142-F2D9ADC3A5B2}" type="presOf" srcId="{9E6FB054-9029-4D6D-BFE6-46A250A4403F}" destId="{A13C5CC1-94BC-433F-B86F-390C4BBA4A1D}" srcOrd="0" destOrd="0" presId="urn:microsoft.com/office/officeart/2005/8/layout/chevron1"/>
    <dgm:cxn modelId="{1E9F49B9-C891-46EB-A5F2-836AA0D7C646}" type="presOf" srcId="{B90D6EC5-0B3D-4B0D-94F2-EAF3E9BF64B6}" destId="{7CD0A3BB-D9D9-45F8-BE59-924BEEDB2FD4}" srcOrd="0" destOrd="0" presId="urn:microsoft.com/office/officeart/2005/8/layout/chevron1"/>
    <dgm:cxn modelId="{B9AA510C-9E95-48C6-B908-028CCC8A30D4}" srcId="{047070C2-7F52-4B53-A2BC-533366F19C4B}" destId="{B90D6EC5-0B3D-4B0D-94F2-EAF3E9BF64B6}" srcOrd="2" destOrd="0" parTransId="{322EF9DD-1DB4-4C20-B392-2E4C69106C76}" sibTransId="{AF264D09-D18C-41EC-A0AD-CFC816A7E07E}"/>
    <dgm:cxn modelId="{465D1E10-4DEB-4E93-B467-2013CFD60597}" type="presOf" srcId="{047070C2-7F52-4B53-A2BC-533366F19C4B}" destId="{E3900197-E339-4152-8722-A5F3FC457853}" srcOrd="0" destOrd="0" presId="urn:microsoft.com/office/officeart/2005/8/layout/chevron1"/>
    <dgm:cxn modelId="{8B526B8A-4725-43CF-ADB9-B988949ED27E}" type="presParOf" srcId="{E3900197-E339-4152-8722-A5F3FC457853}" destId="{AA6AE180-9A18-4839-917A-C00DFCECAC74}" srcOrd="0" destOrd="0" presId="urn:microsoft.com/office/officeart/2005/8/layout/chevron1"/>
    <dgm:cxn modelId="{5E1DE61A-FBF1-4DB5-97F5-4F084A02979D}" type="presParOf" srcId="{E3900197-E339-4152-8722-A5F3FC457853}" destId="{2F68B491-CFB2-4714-A032-AAD2903A4F27}" srcOrd="1" destOrd="0" presId="urn:microsoft.com/office/officeart/2005/8/layout/chevron1"/>
    <dgm:cxn modelId="{0D7CBBCB-CE23-4941-A677-EC6916103BA0}" type="presParOf" srcId="{E3900197-E339-4152-8722-A5F3FC457853}" destId="{A13C5CC1-94BC-433F-B86F-390C4BBA4A1D}" srcOrd="2" destOrd="0" presId="urn:microsoft.com/office/officeart/2005/8/layout/chevron1"/>
    <dgm:cxn modelId="{E1A77F26-0848-494E-BC98-FF1AD323EEA9}" type="presParOf" srcId="{E3900197-E339-4152-8722-A5F3FC457853}" destId="{1FFEA25C-17DB-4297-9E79-7B2C5205D1E6}" srcOrd="3" destOrd="0" presId="urn:microsoft.com/office/officeart/2005/8/layout/chevron1"/>
    <dgm:cxn modelId="{65A7A0C4-C9DA-4909-AA49-4103DEB0A2B4}" type="presParOf" srcId="{E3900197-E339-4152-8722-A5F3FC457853}" destId="{7CD0A3BB-D9D9-45F8-BE59-924BEEDB2FD4}" srcOrd="4" destOrd="0" presId="urn:microsoft.com/office/officeart/2005/8/layout/chevron1"/>
    <dgm:cxn modelId="{52ABB4F0-90CF-42E1-9E6B-D9F7771DD089}" type="presParOf" srcId="{E3900197-E339-4152-8722-A5F3FC457853}" destId="{4B106C43-402A-4756-9DC7-6B63B5289239}" srcOrd="5" destOrd="0" presId="urn:microsoft.com/office/officeart/2005/8/layout/chevron1"/>
    <dgm:cxn modelId="{5EC0F9EA-D4E1-4E52-B0C5-9A721EB121E6}" type="presParOf" srcId="{E3900197-E339-4152-8722-A5F3FC457853}" destId="{62CFF2B5-CD65-40B8-B958-9FFECFAAEA6E}" srcOrd="6" destOrd="0" presId="urn:microsoft.com/office/officeart/2005/8/layout/chevron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47070C2-7F52-4B53-A2BC-533366F19C4B}" type="doc">
      <dgm:prSet loTypeId="urn:microsoft.com/office/officeart/2005/8/layout/chevron1" loCatId="process" qsTypeId="urn:microsoft.com/office/officeart/2005/8/quickstyle/simple1" qsCatId="simple" csTypeId="urn:microsoft.com/office/officeart/2005/8/colors/accent1_2" csCatId="accent1" phldr="1"/>
      <dgm:spPr/>
    </dgm:pt>
    <dgm:pt modelId="{C5D75884-DDFC-4556-B47C-59B284185DBF}">
      <dgm:prSet phldrT="[Text]" custT="1"/>
      <dgm:spPr>
        <a:solidFill>
          <a:schemeClr val="accent2"/>
        </a:solidFill>
      </dgm:spPr>
      <dgm:t>
        <a:bodyPr/>
        <a:lstStyle/>
        <a:p>
          <a:r>
            <a:rPr lang="en-US" sz="1800" b="1" dirty="0"/>
            <a:t>Development</a:t>
          </a:r>
        </a:p>
      </dgm:t>
    </dgm:pt>
    <dgm:pt modelId="{057DAF87-3A1B-4A8E-B64B-C74BDF056BA6}" type="parTrans" cxnId="{5D42DDF3-94D2-47A9-8E73-5989DB7CA670}">
      <dgm:prSet/>
      <dgm:spPr/>
      <dgm:t>
        <a:bodyPr/>
        <a:lstStyle/>
        <a:p>
          <a:endParaRPr lang="en-US"/>
        </a:p>
      </dgm:t>
    </dgm:pt>
    <dgm:pt modelId="{560ABB11-FCE6-4B01-938C-9207280934CF}" type="sibTrans" cxnId="{5D42DDF3-94D2-47A9-8E73-5989DB7CA670}">
      <dgm:prSet/>
      <dgm:spPr/>
      <dgm:t>
        <a:bodyPr/>
        <a:lstStyle/>
        <a:p>
          <a:endParaRPr lang="en-US"/>
        </a:p>
      </dgm:t>
    </dgm:pt>
    <dgm:pt modelId="{9E6FB054-9029-4D6D-BFE6-46A250A4403F}">
      <dgm:prSet phldrT="[Text]" custT="1"/>
      <dgm:spPr/>
      <dgm:t>
        <a:bodyPr/>
        <a:lstStyle/>
        <a:p>
          <a:r>
            <a:rPr lang="en-US" sz="1800" b="1" dirty="0"/>
            <a:t>Feasibility Study (Silent)</a:t>
          </a:r>
        </a:p>
      </dgm:t>
    </dgm:pt>
    <dgm:pt modelId="{F2964750-E5BD-49FE-829C-8184E7FC9E0F}" type="parTrans" cxnId="{E5F82A6A-9C4B-4D70-BA17-AF9BFB5C5382}">
      <dgm:prSet/>
      <dgm:spPr/>
      <dgm:t>
        <a:bodyPr/>
        <a:lstStyle/>
        <a:p>
          <a:endParaRPr lang="en-US"/>
        </a:p>
      </dgm:t>
    </dgm:pt>
    <dgm:pt modelId="{B683265F-1913-4BA9-BD36-2BAB1BD44904}" type="sibTrans" cxnId="{E5F82A6A-9C4B-4D70-BA17-AF9BFB5C5382}">
      <dgm:prSet/>
      <dgm:spPr/>
      <dgm:t>
        <a:bodyPr/>
        <a:lstStyle/>
        <a:p>
          <a:endParaRPr lang="en-US"/>
        </a:p>
      </dgm:t>
    </dgm:pt>
    <dgm:pt modelId="{B90D6EC5-0B3D-4B0D-94F2-EAF3E9BF64B6}">
      <dgm:prSet phldrT="[Text]" custT="1"/>
      <dgm:spPr>
        <a:solidFill>
          <a:schemeClr val="accent4"/>
        </a:solidFill>
      </dgm:spPr>
      <dgm:t>
        <a:bodyPr/>
        <a:lstStyle/>
        <a:p>
          <a:r>
            <a:rPr lang="en-US" sz="1800" b="1" dirty="0"/>
            <a:t>Effectiveness Study (Embedded)</a:t>
          </a:r>
        </a:p>
      </dgm:t>
    </dgm:pt>
    <dgm:pt modelId="{322EF9DD-1DB4-4C20-B392-2E4C69106C76}" type="parTrans" cxnId="{B9AA510C-9E95-48C6-B908-028CCC8A30D4}">
      <dgm:prSet/>
      <dgm:spPr/>
      <dgm:t>
        <a:bodyPr/>
        <a:lstStyle/>
        <a:p>
          <a:endParaRPr lang="en-US"/>
        </a:p>
      </dgm:t>
    </dgm:pt>
    <dgm:pt modelId="{AF264D09-D18C-41EC-A0AD-CFC816A7E07E}" type="sibTrans" cxnId="{B9AA510C-9E95-48C6-B908-028CCC8A30D4}">
      <dgm:prSet/>
      <dgm:spPr/>
      <dgm:t>
        <a:bodyPr/>
        <a:lstStyle/>
        <a:p>
          <a:endParaRPr lang="en-US"/>
        </a:p>
      </dgm:t>
    </dgm:pt>
    <dgm:pt modelId="{0B6CE9DA-3053-44BC-836C-95B733C092F7}">
      <dgm:prSet phldrT="[Text]" custT="1"/>
      <dgm:spPr>
        <a:solidFill>
          <a:srgbClr val="92D050"/>
        </a:solidFill>
      </dgm:spPr>
      <dgm:t>
        <a:bodyPr/>
        <a:lstStyle/>
        <a:p>
          <a:r>
            <a:rPr lang="en-US" sz="1800" b="1" dirty="0"/>
            <a:t>Clinical Use</a:t>
          </a:r>
        </a:p>
      </dgm:t>
    </dgm:pt>
    <dgm:pt modelId="{DC6C73CE-F616-4C61-81F3-945280D20CA0}" type="parTrans" cxnId="{DCB4C669-A78A-474D-9676-72A7A303E2A9}">
      <dgm:prSet/>
      <dgm:spPr/>
      <dgm:t>
        <a:bodyPr/>
        <a:lstStyle/>
        <a:p>
          <a:endParaRPr lang="en-US"/>
        </a:p>
      </dgm:t>
    </dgm:pt>
    <dgm:pt modelId="{502C94D9-07DE-4426-A0DA-057EBB7A9866}" type="sibTrans" cxnId="{DCB4C669-A78A-474D-9676-72A7A303E2A9}">
      <dgm:prSet/>
      <dgm:spPr/>
      <dgm:t>
        <a:bodyPr/>
        <a:lstStyle/>
        <a:p>
          <a:endParaRPr lang="en-US"/>
        </a:p>
      </dgm:t>
    </dgm:pt>
    <dgm:pt modelId="{E3900197-E339-4152-8722-A5F3FC457853}" type="pres">
      <dgm:prSet presAssocID="{047070C2-7F52-4B53-A2BC-533366F19C4B}" presName="Name0" presStyleCnt="0">
        <dgm:presLayoutVars>
          <dgm:dir/>
          <dgm:animLvl val="lvl"/>
          <dgm:resizeHandles val="exact"/>
        </dgm:presLayoutVars>
      </dgm:prSet>
      <dgm:spPr/>
    </dgm:pt>
    <dgm:pt modelId="{AA6AE180-9A18-4839-917A-C00DFCECAC74}" type="pres">
      <dgm:prSet presAssocID="{C5D75884-DDFC-4556-B47C-59B284185DBF}" presName="parTxOnly" presStyleLbl="node1" presStyleIdx="0" presStyleCnt="4">
        <dgm:presLayoutVars>
          <dgm:chMax val="0"/>
          <dgm:chPref val="0"/>
          <dgm:bulletEnabled val="1"/>
        </dgm:presLayoutVars>
      </dgm:prSet>
      <dgm:spPr/>
      <dgm:t>
        <a:bodyPr/>
        <a:lstStyle/>
        <a:p>
          <a:endParaRPr lang="en-US"/>
        </a:p>
      </dgm:t>
    </dgm:pt>
    <dgm:pt modelId="{2F68B491-CFB2-4714-A032-AAD2903A4F27}" type="pres">
      <dgm:prSet presAssocID="{560ABB11-FCE6-4B01-938C-9207280934CF}" presName="parTxOnlySpace" presStyleCnt="0"/>
      <dgm:spPr/>
    </dgm:pt>
    <dgm:pt modelId="{A13C5CC1-94BC-433F-B86F-390C4BBA4A1D}" type="pres">
      <dgm:prSet presAssocID="{9E6FB054-9029-4D6D-BFE6-46A250A4403F}" presName="parTxOnly" presStyleLbl="node1" presStyleIdx="1" presStyleCnt="4">
        <dgm:presLayoutVars>
          <dgm:chMax val="0"/>
          <dgm:chPref val="0"/>
          <dgm:bulletEnabled val="1"/>
        </dgm:presLayoutVars>
      </dgm:prSet>
      <dgm:spPr/>
      <dgm:t>
        <a:bodyPr/>
        <a:lstStyle/>
        <a:p>
          <a:endParaRPr lang="en-US"/>
        </a:p>
      </dgm:t>
    </dgm:pt>
    <dgm:pt modelId="{1FFEA25C-17DB-4297-9E79-7B2C5205D1E6}" type="pres">
      <dgm:prSet presAssocID="{B683265F-1913-4BA9-BD36-2BAB1BD44904}" presName="parTxOnlySpace" presStyleCnt="0"/>
      <dgm:spPr/>
    </dgm:pt>
    <dgm:pt modelId="{7CD0A3BB-D9D9-45F8-BE59-924BEEDB2FD4}" type="pres">
      <dgm:prSet presAssocID="{B90D6EC5-0B3D-4B0D-94F2-EAF3E9BF64B6}" presName="parTxOnly" presStyleLbl="node1" presStyleIdx="2" presStyleCnt="4">
        <dgm:presLayoutVars>
          <dgm:chMax val="0"/>
          <dgm:chPref val="0"/>
          <dgm:bulletEnabled val="1"/>
        </dgm:presLayoutVars>
      </dgm:prSet>
      <dgm:spPr/>
      <dgm:t>
        <a:bodyPr/>
        <a:lstStyle/>
        <a:p>
          <a:endParaRPr lang="en-US"/>
        </a:p>
      </dgm:t>
    </dgm:pt>
    <dgm:pt modelId="{4B106C43-402A-4756-9DC7-6B63B5289239}" type="pres">
      <dgm:prSet presAssocID="{AF264D09-D18C-41EC-A0AD-CFC816A7E07E}" presName="parTxOnlySpace" presStyleCnt="0"/>
      <dgm:spPr/>
    </dgm:pt>
    <dgm:pt modelId="{62CFF2B5-CD65-40B8-B958-9FFECFAAEA6E}" type="pres">
      <dgm:prSet presAssocID="{0B6CE9DA-3053-44BC-836C-95B733C092F7}" presName="parTxOnly" presStyleLbl="node1" presStyleIdx="3" presStyleCnt="4">
        <dgm:presLayoutVars>
          <dgm:chMax val="0"/>
          <dgm:chPref val="0"/>
          <dgm:bulletEnabled val="1"/>
        </dgm:presLayoutVars>
      </dgm:prSet>
      <dgm:spPr/>
      <dgm:t>
        <a:bodyPr/>
        <a:lstStyle/>
        <a:p>
          <a:endParaRPr lang="en-US"/>
        </a:p>
      </dgm:t>
    </dgm:pt>
  </dgm:ptLst>
  <dgm:cxnLst>
    <dgm:cxn modelId="{E5F82A6A-9C4B-4D70-BA17-AF9BFB5C5382}" srcId="{047070C2-7F52-4B53-A2BC-533366F19C4B}" destId="{9E6FB054-9029-4D6D-BFE6-46A250A4403F}" srcOrd="1" destOrd="0" parTransId="{F2964750-E5BD-49FE-829C-8184E7FC9E0F}" sibTransId="{B683265F-1913-4BA9-BD36-2BAB1BD44904}"/>
    <dgm:cxn modelId="{F1D0F1D5-81A3-48ED-B435-29493FB7C43D}" type="presOf" srcId="{0B6CE9DA-3053-44BC-836C-95B733C092F7}" destId="{62CFF2B5-CD65-40B8-B958-9FFECFAAEA6E}" srcOrd="0" destOrd="0" presId="urn:microsoft.com/office/officeart/2005/8/layout/chevron1"/>
    <dgm:cxn modelId="{5D42DDF3-94D2-47A9-8E73-5989DB7CA670}" srcId="{047070C2-7F52-4B53-A2BC-533366F19C4B}" destId="{C5D75884-DDFC-4556-B47C-59B284185DBF}" srcOrd="0" destOrd="0" parTransId="{057DAF87-3A1B-4A8E-B64B-C74BDF056BA6}" sibTransId="{560ABB11-FCE6-4B01-938C-9207280934CF}"/>
    <dgm:cxn modelId="{CCA6C7E5-A676-4F97-91D7-C9964745B699}" type="presOf" srcId="{C5D75884-DDFC-4556-B47C-59B284185DBF}" destId="{AA6AE180-9A18-4839-917A-C00DFCECAC74}" srcOrd="0" destOrd="0" presId="urn:microsoft.com/office/officeart/2005/8/layout/chevron1"/>
    <dgm:cxn modelId="{DCB4C669-A78A-474D-9676-72A7A303E2A9}" srcId="{047070C2-7F52-4B53-A2BC-533366F19C4B}" destId="{0B6CE9DA-3053-44BC-836C-95B733C092F7}" srcOrd="3" destOrd="0" parTransId="{DC6C73CE-F616-4C61-81F3-945280D20CA0}" sibTransId="{502C94D9-07DE-4426-A0DA-057EBB7A9866}"/>
    <dgm:cxn modelId="{054889C0-D346-42E3-8142-F2D9ADC3A5B2}" type="presOf" srcId="{9E6FB054-9029-4D6D-BFE6-46A250A4403F}" destId="{A13C5CC1-94BC-433F-B86F-390C4BBA4A1D}" srcOrd="0" destOrd="0" presId="urn:microsoft.com/office/officeart/2005/8/layout/chevron1"/>
    <dgm:cxn modelId="{1E9F49B9-C891-46EB-A5F2-836AA0D7C646}" type="presOf" srcId="{B90D6EC5-0B3D-4B0D-94F2-EAF3E9BF64B6}" destId="{7CD0A3BB-D9D9-45F8-BE59-924BEEDB2FD4}" srcOrd="0" destOrd="0" presId="urn:microsoft.com/office/officeart/2005/8/layout/chevron1"/>
    <dgm:cxn modelId="{B9AA510C-9E95-48C6-B908-028CCC8A30D4}" srcId="{047070C2-7F52-4B53-A2BC-533366F19C4B}" destId="{B90D6EC5-0B3D-4B0D-94F2-EAF3E9BF64B6}" srcOrd="2" destOrd="0" parTransId="{322EF9DD-1DB4-4C20-B392-2E4C69106C76}" sibTransId="{AF264D09-D18C-41EC-A0AD-CFC816A7E07E}"/>
    <dgm:cxn modelId="{465D1E10-4DEB-4E93-B467-2013CFD60597}" type="presOf" srcId="{047070C2-7F52-4B53-A2BC-533366F19C4B}" destId="{E3900197-E339-4152-8722-A5F3FC457853}" srcOrd="0" destOrd="0" presId="urn:microsoft.com/office/officeart/2005/8/layout/chevron1"/>
    <dgm:cxn modelId="{8B526B8A-4725-43CF-ADB9-B988949ED27E}" type="presParOf" srcId="{E3900197-E339-4152-8722-A5F3FC457853}" destId="{AA6AE180-9A18-4839-917A-C00DFCECAC74}" srcOrd="0" destOrd="0" presId="urn:microsoft.com/office/officeart/2005/8/layout/chevron1"/>
    <dgm:cxn modelId="{5E1DE61A-FBF1-4DB5-97F5-4F084A02979D}" type="presParOf" srcId="{E3900197-E339-4152-8722-A5F3FC457853}" destId="{2F68B491-CFB2-4714-A032-AAD2903A4F27}" srcOrd="1" destOrd="0" presId="urn:microsoft.com/office/officeart/2005/8/layout/chevron1"/>
    <dgm:cxn modelId="{0D7CBBCB-CE23-4941-A677-EC6916103BA0}" type="presParOf" srcId="{E3900197-E339-4152-8722-A5F3FC457853}" destId="{A13C5CC1-94BC-433F-B86F-390C4BBA4A1D}" srcOrd="2" destOrd="0" presId="urn:microsoft.com/office/officeart/2005/8/layout/chevron1"/>
    <dgm:cxn modelId="{E1A77F26-0848-494E-BC98-FF1AD323EEA9}" type="presParOf" srcId="{E3900197-E339-4152-8722-A5F3FC457853}" destId="{1FFEA25C-17DB-4297-9E79-7B2C5205D1E6}" srcOrd="3" destOrd="0" presId="urn:microsoft.com/office/officeart/2005/8/layout/chevron1"/>
    <dgm:cxn modelId="{65A7A0C4-C9DA-4909-AA49-4103DEB0A2B4}" type="presParOf" srcId="{E3900197-E339-4152-8722-A5F3FC457853}" destId="{7CD0A3BB-D9D9-45F8-BE59-924BEEDB2FD4}" srcOrd="4" destOrd="0" presId="urn:microsoft.com/office/officeart/2005/8/layout/chevron1"/>
    <dgm:cxn modelId="{52ABB4F0-90CF-42E1-9E6B-D9F7771DD089}" type="presParOf" srcId="{E3900197-E339-4152-8722-A5F3FC457853}" destId="{4B106C43-402A-4756-9DC7-6B63B5289239}" srcOrd="5" destOrd="0" presId="urn:microsoft.com/office/officeart/2005/8/layout/chevron1"/>
    <dgm:cxn modelId="{5EC0F9EA-D4E1-4E52-B0C5-9A721EB121E6}" type="presParOf" srcId="{E3900197-E339-4152-8722-A5F3FC457853}" destId="{62CFF2B5-CD65-40B8-B958-9FFECFAAEA6E}"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47070C2-7F52-4B53-A2BC-533366F19C4B}" type="doc">
      <dgm:prSet loTypeId="urn:microsoft.com/office/officeart/2005/8/layout/chevron1" loCatId="process" qsTypeId="urn:microsoft.com/office/officeart/2005/8/quickstyle/simple1" qsCatId="simple" csTypeId="urn:microsoft.com/office/officeart/2005/8/colors/accent1_2" csCatId="accent1" phldr="1"/>
      <dgm:spPr/>
    </dgm:pt>
    <dgm:pt modelId="{C5D75884-DDFC-4556-B47C-59B284185DBF}">
      <dgm:prSet phldrT="[Text]" custT="1"/>
      <dgm:spPr>
        <a:solidFill>
          <a:schemeClr val="accent2"/>
        </a:solidFill>
      </dgm:spPr>
      <dgm:t>
        <a:bodyPr/>
        <a:lstStyle/>
        <a:p>
          <a:r>
            <a:rPr lang="en-US" sz="1800" b="1" dirty="0"/>
            <a:t>Development</a:t>
          </a:r>
        </a:p>
      </dgm:t>
    </dgm:pt>
    <dgm:pt modelId="{057DAF87-3A1B-4A8E-B64B-C74BDF056BA6}" type="parTrans" cxnId="{5D42DDF3-94D2-47A9-8E73-5989DB7CA670}">
      <dgm:prSet/>
      <dgm:spPr/>
      <dgm:t>
        <a:bodyPr/>
        <a:lstStyle/>
        <a:p>
          <a:endParaRPr lang="en-US"/>
        </a:p>
      </dgm:t>
    </dgm:pt>
    <dgm:pt modelId="{560ABB11-FCE6-4B01-938C-9207280934CF}" type="sibTrans" cxnId="{5D42DDF3-94D2-47A9-8E73-5989DB7CA670}">
      <dgm:prSet/>
      <dgm:spPr/>
      <dgm:t>
        <a:bodyPr/>
        <a:lstStyle/>
        <a:p>
          <a:endParaRPr lang="en-US"/>
        </a:p>
      </dgm:t>
    </dgm:pt>
    <dgm:pt modelId="{9E6FB054-9029-4D6D-BFE6-46A250A4403F}">
      <dgm:prSet phldrT="[Text]" custT="1"/>
      <dgm:spPr/>
      <dgm:t>
        <a:bodyPr/>
        <a:lstStyle/>
        <a:p>
          <a:r>
            <a:rPr lang="en-US" sz="1800" b="1" dirty="0"/>
            <a:t>Feasibility Study (Silent)</a:t>
          </a:r>
        </a:p>
      </dgm:t>
    </dgm:pt>
    <dgm:pt modelId="{F2964750-E5BD-49FE-829C-8184E7FC9E0F}" type="parTrans" cxnId="{E5F82A6A-9C4B-4D70-BA17-AF9BFB5C5382}">
      <dgm:prSet/>
      <dgm:spPr/>
      <dgm:t>
        <a:bodyPr/>
        <a:lstStyle/>
        <a:p>
          <a:endParaRPr lang="en-US"/>
        </a:p>
      </dgm:t>
    </dgm:pt>
    <dgm:pt modelId="{B683265F-1913-4BA9-BD36-2BAB1BD44904}" type="sibTrans" cxnId="{E5F82A6A-9C4B-4D70-BA17-AF9BFB5C5382}">
      <dgm:prSet/>
      <dgm:spPr/>
      <dgm:t>
        <a:bodyPr/>
        <a:lstStyle/>
        <a:p>
          <a:endParaRPr lang="en-US"/>
        </a:p>
      </dgm:t>
    </dgm:pt>
    <dgm:pt modelId="{B90D6EC5-0B3D-4B0D-94F2-EAF3E9BF64B6}">
      <dgm:prSet phldrT="[Text]" custT="1"/>
      <dgm:spPr>
        <a:solidFill>
          <a:schemeClr val="accent4"/>
        </a:solidFill>
      </dgm:spPr>
      <dgm:t>
        <a:bodyPr/>
        <a:lstStyle/>
        <a:p>
          <a:r>
            <a:rPr lang="en-US" sz="1800" b="1" dirty="0"/>
            <a:t>Effectiveness Study (Embedded)</a:t>
          </a:r>
        </a:p>
      </dgm:t>
    </dgm:pt>
    <dgm:pt modelId="{322EF9DD-1DB4-4C20-B392-2E4C69106C76}" type="parTrans" cxnId="{B9AA510C-9E95-48C6-B908-028CCC8A30D4}">
      <dgm:prSet/>
      <dgm:spPr/>
      <dgm:t>
        <a:bodyPr/>
        <a:lstStyle/>
        <a:p>
          <a:endParaRPr lang="en-US"/>
        </a:p>
      </dgm:t>
    </dgm:pt>
    <dgm:pt modelId="{AF264D09-D18C-41EC-A0AD-CFC816A7E07E}" type="sibTrans" cxnId="{B9AA510C-9E95-48C6-B908-028CCC8A30D4}">
      <dgm:prSet/>
      <dgm:spPr/>
      <dgm:t>
        <a:bodyPr/>
        <a:lstStyle/>
        <a:p>
          <a:endParaRPr lang="en-US"/>
        </a:p>
      </dgm:t>
    </dgm:pt>
    <dgm:pt modelId="{0B6CE9DA-3053-44BC-836C-95B733C092F7}">
      <dgm:prSet phldrT="[Text]" custT="1"/>
      <dgm:spPr>
        <a:solidFill>
          <a:srgbClr val="92D050"/>
        </a:solidFill>
      </dgm:spPr>
      <dgm:t>
        <a:bodyPr/>
        <a:lstStyle/>
        <a:p>
          <a:r>
            <a:rPr lang="en-US" sz="1800" b="1" dirty="0"/>
            <a:t>Clinical Use</a:t>
          </a:r>
        </a:p>
      </dgm:t>
    </dgm:pt>
    <dgm:pt modelId="{DC6C73CE-F616-4C61-81F3-945280D20CA0}" type="parTrans" cxnId="{DCB4C669-A78A-474D-9676-72A7A303E2A9}">
      <dgm:prSet/>
      <dgm:spPr/>
      <dgm:t>
        <a:bodyPr/>
        <a:lstStyle/>
        <a:p>
          <a:endParaRPr lang="en-US"/>
        </a:p>
      </dgm:t>
    </dgm:pt>
    <dgm:pt modelId="{502C94D9-07DE-4426-A0DA-057EBB7A9866}" type="sibTrans" cxnId="{DCB4C669-A78A-474D-9676-72A7A303E2A9}">
      <dgm:prSet/>
      <dgm:spPr/>
      <dgm:t>
        <a:bodyPr/>
        <a:lstStyle/>
        <a:p>
          <a:endParaRPr lang="en-US"/>
        </a:p>
      </dgm:t>
    </dgm:pt>
    <dgm:pt modelId="{E3900197-E339-4152-8722-A5F3FC457853}" type="pres">
      <dgm:prSet presAssocID="{047070C2-7F52-4B53-A2BC-533366F19C4B}" presName="Name0" presStyleCnt="0">
        <dgm:presLayoutVars>
          <dgm:dir/>
          <dgm:animLvl val="lvl"/>
          <dgm:resizeHandles val="exact"/>
        </dgm:presLayoutVars>
      </dgm:prSet>
      <dgm:spPr/>
    </dgm:pt>
    <dgm:pt modelId="{AA6AE180-9A18-4839-917A-C00DFCECAC74}" type="pres">
      <dgm:prSet presAssocID="{C5D75884-DDFC-4556-B47C-59B284185DBF}" presName="parTxOnly" presStyleLbl="node1" presStyleIdx="0" presStyleCnt="4">
        <dgm:presLayoutVars>
          <dgm:chMax val="0"/>
          <dgm:chPref val="0"/>
          <dgm:bulletEnabled val="1"/>
        </dgm:presLayoutVars>
      </dgm:prSet>
      <dgm:spPr/>
      <dgm:t>
        <a:bodyPr/>
        <a:lstStyle/>
        <a:p>
          <a:endParaRPr lang="en-US"/>
        </a:p>
      </dgm:t>
    </dgm:pt>
    <dgm:pt modelId="{2F68B491-CFB2-4714-A032-AAD2903A4F27}" type="pres">
      <dgm:prSet presAssocID="{560ABB11-FCE6-4B01-938C-9207280934CF}" presName="parTxOnlySpace" presStyleCnt="0"/>
      <dgm:spPr/>
    </dgm:pt>
    <dgm:pt modelId="{A13C5CC1-94BC-433F-B86F-390C4BBA4A1D}" type="pres">
      <dgm:prSet presAssocID="{9E6FB054-9029-4D6D-BFE6-46A250A4403F}" presName="parTxOnly" presStyleLbl="node1" presStyleIdx="1" presStyleCnt="4">
        <dgm:presLayoutVars>
          <dgm:chMax val="0"/>
          <dgm:chPref val="0"/>
          <dgm:bulletEnabled val="1"/>
        </dgm:presLayoutVars>
      </dgm:prSet>
      <dgm:spPr/>
      <dgm:t>
        <a:bodyPr/>
        <a:lstStyle/>
        <a:p>
          <a:endParaRPr lang="en-US"/>
        </a:p>
      </dgm:t>
    </dgm:pt>
    <dgm:pt modelId="{1FFEA25C-17DB-4297-9E79-7B2C5205D1E6}" type="pres">
      <dgm:prSet presAssocID="{B683265F-1913-4BA9-BD36-2BAB1BD44904}" presName="parTxOnlySpace" presStyleCnt="0"/>
      <dgm:spPr/>
    </dgm:pt>
    <dgm:pt modelId="{7CD0A3BB-D9D9-45F8-BE59-924BEEDB2FD4}" type="pres">
      <dgm:prSet presAssocID="{B90D6EC5-0B3D-4B0D-94F2-EAF3E9BF64B6}" presName="parTxOnly" presStyleLbl="node1" presStyleIdx="2" presStyleCnt="4">
        <dgm:presLayoutVars>
          <dgm:chMax val="0"/>
          <dgm:chPref val="0"/>
          <dgm:bulletEnabled val="1"/>
        </dgm:presLayoutVars>
      </dgm:prSet>
      <dgm:spPr/>
      <dgm:t>
        <a:bodyPr/>
        <a:lstStyle/>
        <a:p>
          <a:endParaRPr lang="en-US"/>
        </a:p>
      </dgm:t>
    </dgm:pt>
    <dgm:pt modelId="{4B106C43-402A-4756-9DC7-6B63B5289239}" type="pres">
      <dgm:prSet presAssocID="{AF264D09-D18C-41EC-A0AD-CFC816A7E07E}" presName="parTxOnlySpace" presStyleCnt="0"/>
      <dgm:spPr/>
    </dgm:pt>
    <dgm:pt modelId="{62CFF2B5-CD65-40B8-B958-9FFECFAAEA6E}" type="pres">
      <dgm:prSet presAssocID="{0B6CE9DA-3053-44BC-836C-95B733C092F7}" presName="parTxOnly" presStyleLbl="node1" presStyleIdx="3" presStyleCnt="4" custLinFactNeighborX="1718" custLinFactNeighborY="-1133">
        <dgm:presLayoutVars>
          <dgm:chMax val="0"/>
          <dgm:chPref val="0"/>
          <dgm:bulletEnabled val="1"/>
        </dgm:presLayoutVars>
      </dgm:prSet>
      <dgm:spPr/>
      <dgm:t>
        <a:bodyPr/>
        <a:lstStyle/>
        <a:p>
          <a:endParaRPr lang="en-US"/>
        </a:p>
      </dgm:t>
    </dgm:pt>
  </dgm:ptLst>
  <dgm:cxnLst>
    <dgm:cxn modelId="{E5F82A6A-9C4B-4D70-BA17-AF9BFB5C5382}" srcId="{047070C2-7F52-4B53-A2BC-533366F19C4B}" destId="{9E6FB054-9029-4D6D-BFE6-46A250A4403F}" srcOrd="1" destOrd="0" parTransId="{F2964750-E5BD-49FE-829C-8184E7FC9E0F}" sibTransId="{B683265F-1913-4BA9-BD36-2BAB1BD44904}"/>
    <dgm:cxn modelId="{F1D0F1D5-81A3-48ED-B435-29493FB7C43D}" type="presOf" srcId="{0B6CE9DA-3053-44BC-836C-95B733C092F7}" destId="{62CFF2B5-CD65-40B8-B958-9FFECFAAEA6E}" srcOrd="0" destOrd="0" presId="urn:microsoft.com/office/officeart/2005/8/layout/chevron1"/>
    <dgm:cxn modelId="{5D42DDF3-94D2-47A9-8E73-5989DB7CA670}" srcId="{047070C2-7F52-4B53-A2BC-533366F19C4B}" destId="{C5D75884-DDFC-4556-B47C-59B284185DBF}" srcOrd="0" destOrd="0" parTransId="{057DAF87-3A1B-4A8E-B64B-C74BDF056BA6}" sibTransId="{560ABB11-FCE6-4B01-938C-9207280934CF}"/>
    <dgm:cxn modelId="{CCA6C7E5-A676-4F97-91D7-C9964745B699}" type="presOf" srcId="{C5D75884-DDFC-4556-B47C-59B284185DBF}" destId="{AA6AE180-9A18-4839-917A-C00DFCECAC74}" srcOrd="0" destOrd="0" presId="urn:microsoft.com/office/officeart/2005/8/layout/chevron1"/>
    <dgm:cxn modelId="{DCB4C669-A78A-474D-9676-72A7A303E2A9}" srcId="{047070C2-7F52-4B53-A2BC-533366F19C4B}" destId="{0B6CE9DA-3053-44BC-836C-95B733C092F7}" srcOrd="3" destOrd="0" parTransId="{DC6C73CE-F616-4C61-81F3-945280D20CA0}" sibTransId="{502C94D9-07DE-4426-A0DA-057EBB7A9866}"/>
    <dgm:cxn modelId="{054889C0-D346-42E3-8142-F2D9ADC3A5B2}" type="presOf" srcId="{9E6FB054-9029-4D6D-BFE6-46A250A4403F}" destId="{A13C5CC1-94BC-433F-B86F-390C4BBA4A1D}" srcOrd="0" destOrd="0" presId="urn:microsoft.com/office/officeart/2005/8/layout/chevron1"/>
    <dgm:cxn modelId="{1E9F49B9-C891-46EB-A5F2-836AA0D7C646}" type="presOf" srcId="{B90D6EC5-0B3D-4B0D-94F2-EAF3E9BF64B6}" destId="{7CD0A3BB-D9D9-45F8-BE59-924BEEDB2FD4}" srcOrd="0" destOrd="0" presId="urn:microsoft.com/office/officeart/2005/8/layout/chevron1"/>
    <dgm:cxn modelId="{B9AA510C-9E95-48C6-B908-028CCC8A30D4}" srcId="{047070C2-7F52-4B53-A2BC-533366F19C4B}" destId="{B90D6EC5-0B3D-4B0D-94F2-EAF3E9BF64B6}" srcOrd="2" destOrd="0" parTransId="{322EF9DD-1DB4-4C20-B392-2E4C69106C76}" sibTransId="{AF264D09-D18C-41EC-A0AD-CFC816A7E07E}"/>
    <dgm:cxn modelId="{465D1E10-4DEB-4E93-B467-2013CFD60597}" type="presOf" srcId="{047070C2-7F52-4B53-A2BC-533366F19C4B}" destId="{E3900197-E339-4152-8722-A5F3FC457853}" srcOrd="0" destOrd="0" presId="urn:microsoft.com/office/officeart/2005/8/layout/chevron1"/>
    <dgm:cxn modelId="{8B526B8A-4725-43CF-ADB9-B988949ED27E}" type="presParOf" srcId="{E3900197-E339-4152-8722-A5F3FC457853}" destId="{AA6AE180-9A18-4839-917A-C00DFCECAC74}" srcOrd="0" destOrd="0" presId="urn:microsoft.com/office/officeart/2005/8/layout/chevron1"/>
    <dgm:cxn modelId="{5E1DE61A-FBF1-4DB5-97F5-4F084A02979D}" type="presParOf" srcId="{E3900197-E339-4152-8722-A5F3FC457853}" destId="{2F68B491-CFB2-4714-A032-AAD2903A4F27}" srcOrd="1" destOrd="0" presId="urn:microsoft.com/office/officeart/2005/8/layout/chevron1"/>
    <dgm:cxn modelId="{0D7CBBCB-CE23-4941-A677-EC6916103BA0}" type="presParOf" srcId="{E3900197-E339-4152-8722-A5F3FC457853}" destId="{A13C5CC1-94BC-433F-B86F-390C4BBA4A1D}" srcOrd="2" destOrd="0" presId="urn:microsoft.com/office/officeart/2005/8/layout/chevron1"/>
    <dgm:cxn modelId="{E1A77F26-0848-494E-BC98-FF1AD323EEA9}" type="presParOf" srcId="{E3900197-E339-4152-8722-A5F3FC457853}" destId="{1FFEA25C-17DB-4297-9E79-7B2C5205D1E6}" srcOrd="3" destOrd="0" presId="urn:microsoft.com/office/officeart/2005/8/layout/chevron1"/>
    <dgm:cxn modelId="{65A7A0C4-C9DA-4909-AA49-4103DEB0A2B4}" type="presParOf" srcId="{E3900197-E339-4152-8722-A5F3FC457853}" destId="{7CD0A3BB-D9D9-45F8-BE59-924BEEDB2FD4}" srcOrd="4" destOrd="0" presId="urn:microsoft.com/office/officeart/2005/8/layout/chevron1"/>
    <dgm:cxn modelId="{52ABB4F0-90CF-42E1-9E6B-D9F7771DD089}" type="presParOf" srcId="{E3900197-E339-4152-8722-A5F3FC457853}" destId="{4B106C43-402A-4756-9DC7-6B63B5289239}" srcOrd="5" destOrd="0" presId="urn:microsoft.com/office/officeart/2005/8/layout/chevron1"/>
    <dgm:cxn modelId="{5EC0F9EA-D4E1-4E52-B0C5-9A721EB121E6}" type="presParOf" srcId="{E3900197-E339-4152-8722-A5F3FC457853}" destId="{62CFF2B5-CD65-40B8-B958-9FFECFAAEA6E}"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47070C2-7F52-4B53-A2BC-533366F19C4B}" type="doc">
      <dgm:prSet loTypeId="urn:microsoft.com/office/officeart/2005/8/layout/chevron1" loCatId="process" qsTypeId="urn:microsoft.com/office/officeart/2005/8/quickstyle/simple1" qsCatId="simple" csTypeId="urn:microsoft.com/office/officeart/2005/8/colors/accent1_2" csCatId="accent1" phldr="1"/>
      <dgm:spPr/>
    </dgm:pt>
    <dgm:pt modelId="{C5D75884-DDFC-4556-B47C-59B284185DBF}">
      <dgm:prSet phldrT="[Text]" custT="1"/>
      <dgm:spPr>
        <a:solidFill>
          <a:schemeClr val="accent2"/>
        </a:solidFill>
      </dgm:spPr>
      <dgm:t>
        <a:bodyPr/>
        <a:lstStyle/>
        <a:p>
          <a:r>
            <a:rPr lang="en-US" sz="1800" b="1" dirty="0"/>
            <a:t>Development</a:t>
          </a:r>
        </a:p>
      </dgm:t>
    </dgm:pt>
    <dgm:pt modelId="{057DAF87-3A1B-4A8E-B64B-C74BDF056BA6}" type="parTrans" cxnId="{5D42DDF3-94D2-47A9-8E73-5989DB7CA670}">
      <dgm:prSet/>
      <dgm:spPr/>
      <dgm:t>
        <a:bodyPr/>
        <a:lstStyle/>
        <a:p>
          <a:endParaRPr lang="en-US"/>
        </a:p>
      </dgm:t>
    </dgm:pt>
    <dgm:pt modelId="{560ABB11-FCE6-4B01-938C-9207280934CF}" type="sibTrans" cxnId="{5D42DDF3-94D2-47A9-8E73-5989DB7CA670}">
      <dgm:prSet/>
      <dgm:spPr/>
      <dgm:t>
        <a:bodyPr/>
        <a:lstStyle/>
        <a:p>
          <a:endParaRPr lang="en-US"/>
        </a:p>
      </dgm:t>
    </dgm:pt>
    <dgm:pt modelId="{9E6FB054-9029-4D6D-BFE6-46A250A4403F}">
      <dgm:prSet phldrT="[Text]" custT="1"/>
      <dgm:spPr/>
      <dgm:t>
        <a:bodyPr/>
        <a:lstStyle/>
        <a:p>
          <a:r>
            <a:rPr lang="en-US" sz="1800" b="1" dirty="0"/>
            <a:t>Feasibility Study (Silent)</a:t>
          </a:r>
        </a:p>
      </dgm:t>
    </dgm:pt>
    <dgm:pt modelId="{F2964750-E5BD-49FE-829C-8184E7FC9E0F}" type="parTrans" cxnId="{E5F82A6A-9C4B-4D70-BA17-AF9BFB5C5382}">
      <dgm:prSet/>
      <dgm:spPr/>
      <dgm:t>
        <a:bodyPr/>
        <a:lstStyle/>
        <a:p>
          <a:endParaRPr lang="en-US"/>
        </a:p>
      </dgm:t>
    </dgm:pt>
    <dgm:pt modelId="{B683265F-1913-4BA9-BD36-2BAB1BD44904}" type="sibTrans" cxnId="{E5F82A6A-9C4B-4D70-BA17-AF9BFB5C5382}">
      <dgm:prSet/>
      <dgm:spPr/>
      <dgm:t>
        <a:bodyPr/>
        <a:lstStyle/>
        <a:p>
          <a:endParaRPr lang="en-US"/>
        </a:p>
      </dgm:t>
    </dgm:pt>
    <dgm:pt modelId="{B90D6EC5-0B3D-4B0D-94F2-EAF3E9BF64B6}">
      <dgm:prSet phldrT="[Text]" custT="1"/>
      <dgm:spPr>
        <a:solidFill>
          <a:schemeClr val="accent4"/>
        </a:solidFill>
      </dgm:spPr>
      <dgm:t>
        <a:bodyPr/>
        <a:lstStyle/>
        <a:p>
          <a:r>
            <a:rPr lang="en-US" sz="1800" b="1" dirty="0"/>
            <a:t>Effectiveness Study (Embedded)</a:t>
          </a:r>
        </a:p>
      </dgm:t>
    </dgm:pt>
    <dgm:pt modelId="{322EF9DD-1DB4-4C20-B392-2E4C69106C76}" type="parTrans" cxnId="{B9AA510C-9E95-48C6-B908-028CCC8A30D4}">
      <dgm:prSet/>
      <dgm:spPr/>
      <dgm:t>
        <a:bodyPr/>
        <a:lstStyle/>
        <a:p>
          <a:endParaRPr lang="en-US"/>
        </a:p>
      </dgm:t>
    </dgm:pt>
    <dgm:pt modelId="{AF264D09-D18C-41EC-A0AD-CFC816A7E07E}" type="sibTrans" cxnId="{B9AA510C-9E95-48C6-B908-028CCC8A30D4}">
      <dgm:prSet/>
      <dgm:spPr/>
      <dgm:t>
        <a:bodyPr/>
        <a:lstStyle/>
        <a:p>
          <a:endParaRPr lang="en-US"/>
        </a:p>
      </dgm:t>
    </dgm:pt>
    <dgm:pt modelId="{0B6CE9DA-3053-44BC-836C-95B733C092F7}">
      <dgm:prSet phldrT="[Text]" custT="1"/>
      <dgm:spPr>
        <a:solidFill>
          <a:srgbClr val="92D050"/>
        </a:solidFill>
      </dgm:spPr>
      <dgm:t>
        <a:bodyPr/>
        <a:lstStyle/>
        <a:p>
          <a:r>
            <a:rPr lang="en-US" sz="1800" b="1" dirty="0"/>
            <a:t>Clinical Use</a:t>
          </a:r>
        </a:p>
      </dgm:t>
    </dgm:pt>
    <dgm:pt modelId="{DC6C73CE-F616-4C61-81F3-945280D20CA0}" type="parTrans" cxnId="{DCB4C669-A78A-474D-9676-72A7A303E2A9}">
      <dgm:prSet/>
      <dgm:spPr/>
      <dgm:t>
        <a:bodyPr/>
        <a:lstStyle/>
        <a:p>
          <a:endParaRPr lang="en-US"/>
        </a:p>
      </dgm:t>
    </dgm:pt>
    <dgm:pt modelId="{502C94D9-07DE-4426-A0DA-057EBB7A9866}" type="sibTrans" cxnId="{DCB4C669-A78A-474D-9676-72A7A303E2A9}">
      <dgm:prSet/>
      <dgm:spPr/>
      <dgm:t>
        <a:bodyPr/>
        <a:lstStyle/>
        <a:p>
          <a:endParaRPr lang="en-US"/>
        </a:p>
      </dgm:t>
    </dgm:pt>
    <dgm:pt modelId="{E3900197-E339-4152-8722-A5F3FC457853}" type="pres">
      <dgm:prSet presAssocID="{047070C2-7F52-4B53-A2BC-533366F19C4B}" presName="Name0" presStyleCnt="0">
        <dgm:presLayoutVars>
          <dgm:dir/>
          <dgm:animLvl val="lvl"/>
          <dgm:resizeHandles val="exact"/>
        </dgm:presLayoutVars>
      </dgm:prSet>
      <dgm:spPr/>
    </dgm:pt>
    <dgm:pt modelId="{AA6AE180-9A18-4839-917A-C00DFCECAC74}" type="pres">
      <dgm:prSet presAssocID="{C5D75884-DDFC-4556-B47C-59B284185DBF}" presName="parTxOnly" presStyleLbl="node1" presStyleIdx="0" presStyleCnt="4">
        <dgm:presLayoutVars>
          <dgm:chMax val="0"/>
          <dgm:chPref val="0"/>
          <dgm:bulletEnabled val="1"/>
        </dgm:presLayoutVars>
      </dgm:prSet>
      <dgm:spPr/>
      <dgm:t>
        <a:bodyPr/>
        <a:lstStyle/>
        <a:p>
          <a:endParaRPr lang="en-US"/>
        </a:p>
      </dgm:t>
    </dgm:pt>
    <dgm:pt modelId="{2F68B491-CFB2-4714-A032-AAD2903A4F27}" type="pres">
      <dgm:prSet presAssocID="{560ABB11-FCE6-4B01-938C-9207280934CF}" presName="parTxOnlySpace" presStyleCnt="0"/>
      <dgm:spPr/>
    </dgm:pt>
    <dgm:pt modelId="{A13C5CC1-94BC-433F-B86F-390C4BBA4A1D}" type="pres">
      <dgm:prSet presAssocID="{9E6FB054-9029-4D6D-BFE6-46A250A4403F}" presName="parTxOnly" presStyleLbl="node1" presStyleIdx="1" presStyleCnt="4">
        <dgm:presLayoutVars>
          <dgm:chMax val="0"/>
          <dgm:chPref val="0"/>
          <dgm:bulletEnabled val="1"/>
        </dgm:presLayoutVars>
      </dgm:prSet>
      <dgm:spPr/>
      <dgm:t>
        <a:bodyPr/>
        <a:lstStyle/>
        <a:p>
          <a:endParaRPr lang="en-US"/>
        </a:p>
      </dgm:t>
    </dgm:pt>
    <dgm:pt modelId="{1FFEA25C-17DB-4297-9E79-7B2C5205D1E6}" type="pres">
      <dgm:prSet presAssocID="{B683265F-1913-4BA9-BD36-2BAB1BD44904}" presName="parTxOnlySpace" presStyleCnt="0"/>
      <dgm:spPr/>
    </dgm:pt>
    <dgm:pt modelId="{7CD0A3BB-D9D9-45F8-BE59-924BEEDB2FD4}" type="pres">
      <dgm:prSet presAssocID="{B90D6EC5-0B3D-4B0D-94F2-EAF3E9BF64B6}" presName="parTxOnly" presStyleLbl="node1" presStyleIdx="2" presStyleCnt="4">
        <dgm:presLayoutVars>
          <dgm:chMax val="0"/>
          <dgm:chPref val="0"/>
          <dgm:bulletEnabled val="1"/>
        </dgm:presLayoutVars>
      </dgm:prSet>
      <dgm:spPr/>
      <dgm:t>
        <a:bodyPr/>
        <a:lstStyle/>
        <a:p>
          <a:endParaRPr lang="en-US"/>
        </a:p>
      </dgm:t>
    </dgm:pt>
    <dgm:pt modelId="{4B106C43-402A-4756-9DC7-6B63B5289239}" type="pres">
      <dgm:prSet presAssocID="{AF264D09-D18C-41EC-A0AD-CFC816A7E07E}" presName="parTxOnlySpace" presStyleCnt="0"/>
      <dgm:spPr/>
    </dgm:pt>
    <dgm:pt modelId="{62CFF2B5-CD65-40B8-B958-9FFECFAAEA6E}" type="pres">
      <dgm:prSet presAssocID="{0B6CE9DA-3053-44BC-836C-95B733C092F7}" presName="parTxOnly" presStyleLbl="node1" presStyleIdx="3" presStyleCnt="4">
        <dgm:presLayoutVars>
          <dgm:chMax val="0"/>
          <dgm:chPref val="0"/>
          <dgm:bulletEnabled val="1"/>
        </dgm:presLayoutVars>
      </dgm:prSet>
      <dgm:spPr/>
      <dgm:t>
        <a:bodyPr/>
        <a:lstStyle/>
        <a:p>
          <a:endParaRPr lang="en-US"/>
        </a:p>
      </dgm:t>
    </dgm:pt>
  </dgm:ptLst>
  <dgm:cxnLst>
    <dgm:cxn modelId="{E5F82A6A-9C4B-4D70-BA17-AF9BFB5C5382}" srcId="{047070C2-7F52-4B53-A2BC-533366F19C4B}" destId="{9E6FB054-9029-4D6D-BFE6-46A250A4403F}" srcOrd="1" destOrd="0" parTransId="{F2964750-E5BD-49FE-829C-8184E7FC9E0F}" sibTransId="{B683265F-1913-4BA9-BD36-2BAB1BD44904}"/>
    <dgm:cxn modelId="{F1D0F1D5-81A3-48ED-B435-29493FB7C43D}" type="presOf" srcId="{0B6CE9DA-3053-44BC-836C-95B733C092F7}" destId="{62CFF2B5-CD65-40B8-B958-9FFECFAAEA6E}" srcOrd="0" destOrd="0" presId="urn:microsoft.com/office/officeart/2005/8/layout/chevron1"/>
    <dgm:cxn modelId="{5D42DDF3-94D2-47A9-8E73-5989DB7CA670}" srcId="{047070C2-7F52-4B53-A2BC-533366F19C4B}" destId="{C5D75884-DDFC-4556-B47C-59B284185DBF}" srcOrd="0" destOrd="0" parTransId="{057DAF87-3A1B-4A8E-B64B-C74BDF056BA6}" sibTransId="{560ABB11-FCE6-4B01-938C-9207280934CF}"/>
    <dgm:cxn modelId="{CCA6C7E5-A676-4F97-91D7-C9964745B699}" type="presOf" srcId="{C5D75884-DDFC-4556-B47C-59B284185DBF}" destId="{AA6AE180-9A18-4839-917A-C00DFCECAC74}" srcOrd="0" destOrd="0" presId="urn:microsoft.com/office/officeart/2005/8/layout/chevron1"/>
    <dgm:cxn modelId="{DCB4C669-A78A-474D-9676-72A7A303E2A9}" srcId="{047070C2-7F52-4B53-A2BC-533366F19C4B}" destId="{0B6CE9DA-3053-44BC-836C-95B733C092F7}" srcOrd="3" destOrd="0" parTransId="{DC6C73CE-F616-4C61-81F3-945280D20CA0}" sibTransId="{502C94D9-07DE-4426-A0DA-057EBB7A9866}"/>
    <dgm:cxn modelId="{054889C0-D346-42E3-8142-F2D9ADC3A5B2}" type="presOf" srcId="{9E6FB054-9029-4D6D-BFE6-46A250A4403F}" destId="{A13C5CC1-94BC-433F-B86F-390C4BBA4A1D}" srcOrd="0" destOrd="0" presId="urn:microsoft.com/office/officeart/2005/8/layout/chevron1"/>
    <dgm:cxn modelId="{1E9F49B9-C891-46EB-A5F2-836AA0D7C646}" type="presOf" srcId="{B90D6EC5-0B3D-4B0D-94F2-EAF3E9BF64B6}" destId="{7CD0A3BB-D9D9-45F8-BE59-924BEEDB2FD4}" srcOrd="0" destOrd="0" presId="urn:microsoft.com/office/officeart/2005/8/layout/chevron1"/>
    <dgm:cxn modelId="{B9AA510C-9E95-48C6-B908-028CCC8A30D4}" srcId="{047070C2-7F52-4B53-A2BC-533366F19C4B}" destId="{B90D6EC5-0B3D-4B0D-94F2-EAF3E9BF64B6}" srcOrd="2" destOrd="0" parTransId="{322EF9DD-1DB4-4C20-B392-2E4C69106C76}" sibTransId="{AF264D09-D18C-41EC-A0AD-CFC816A7E07E}"/>
    <dgm:cxn modelId="{465D1E10-4DEB-4E93-B467-2013CFD60597}" type="presOf" srcId="{047070C2-7F52-4B53-A2BC-533366F19C4B}" destId="{E3900197-E339-4152-8722-A5F3FC457853}" srcOrd="0" destOrd="0" presId="urn:microsoft.com/office/officeart/2005/8/layout/chevron1"/>
    <dgm:cxn modelId="{8B526B8A-4725-43CF-ADB9-B988949ED27E}" type="presParOf" srcId="{E3900197-E339-4152-8722-A5F3FC457853}" destId="{AA6AE180-9A18-4839-917A-C00DFCECAC74}" srcOrd="0" destOrd="0" presId="urn:microsoft.com/office/officeart/2005/8/layout/chevron1"/>
    <dgm:cxn modelId="{5E1DE61A-FBF1-4DB5-97F5-4F084A02979D}" type="presParOf" srcId="{E3900197-E339-4152-8722-A5F3FC457853}" destId="{2F68B491-CFB2-4714-A032-AAD2903A4F27}" srcOrd="1" destOrd="0" presId="urn:microsoft.com/office/officeart/2005/8/layout/chevron1"/>
    <dgm:cxn modelId="{0D7CBBCB-CE23-4941-A677-EC6916103BA0}" type="presParOf" srcId="{E3900197-E339-4152-8722-A5F3FC457853}" destId="{A13C5CC1-94BC-433F-B86F-390C4BBA4A1D}" srcOrd="2" destOrd="0" presId="urn:microsoft.com/office/officeart/2005/8/layout/chevron1"/>
    <dgm:cxn modelId="{E1A77F26-0848-494E-BC98-FF1AD323EEA9}" type="presParOf" srcId="{E3900197-E339-4152-8722-A5F3FC457853}" destId="{1FFEA25C-17DB-4297-9E79-7B2C5205D1E6}" srcOrd="3" destOrd="0" presId="urn:microsoft.com/office/officeart/2005/8/layout/chevron1"/>
    <dgm:cxn modelId="{65A7A0C4-C9DA-4909-AA49-4103DEB0A2B4}" type="presParOf" srcId="{E3900197-E339-4152-8722-A5F3FC457853}" destId="{7CD0A3BB-D9D9-45F8-BE59-924BEEDB2FD4}" srcOrd="4" destOrd="0" presId="urn:microsoft.com/office/officeart/2005/8/layout/chevron1"/>
    <dgm:cxn modelId="{52ABB4F0-90CF-42E1-9E6B-D9F7771DD089}" type="presParOf" srcId="{E3900197-E339-4152-8722-A5F3FC457853}" destId="{4B106C43-402A-4756-9DC7-6B63B5289239}" srcOrd="5" destOrd="0" presId="urn:microsoft.com/office/officeart/2005/8/layout/chevron1"/>
    <dgm:cxn modelId="{5EC0F9EA-D4E1-4E52-B0C5-9A721EB121E6}" type="presParOf" srcId="{E3900197-E339-4152-8722-A5F3FC457853}" destId="{62CFF2B5-CD65-40B8-B958-9FFECFAAEA6E}"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9A6751-37EE-484A-814F-5D0A8E0B3E40}">
      <dsp:nvSpPr>
        <dsp:cNvPr id="0" name=""/>
        <dsp:cNvSpPr/>
      </dsp:nvSpPr>
      <dsp:spPr>
        <a:xfrm>
          <a:off x="4715" y="1554172"/>
          <a:ext cx="2744735" cy="1097894"/>
        </a:xfrm>
        <a:prstGeom prst="chevron">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a:t>Pre-Clinical</a:t>
          </a:r>
        </a:p>
      </dsp:txBody>
      <dsp:txXfrm>
        <a:off x="553662" y="1554172"/>
        <a:ext cx="1646841" cy="1097894"/>
      </dsp:txXfrm>
    </dsp:sp>
    <dsp:sp modelId="{4003C8F8-9C5D-448B-A5C7-065409B25FBD}">
      <dsp:nvSpPr>
        <dsp:cNvPr id="0" name=""/>
        <dsp:cNvSpPr/>
      </dsp:nvSpPr>
      <dsp:spPr>
        <a:xfrm>
          <a:off x="2474976" y="1554172"/>
          <a:ext cx="2744735" cy="1097894"/>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a:t>Pilot</a:t>
          </a:r>
        </a:p>
      </dsp:txBody>
      <dsp:txXfrm>
        <a:off x="3023923" y="1554172"/>
        <a:ext cx="1646841" cy="1097894"/>
      </dsp:txXfrm>
    </dsp:sp>
    <dsp:sp modelId="{87533674-56B5-482D-9DE4-3940FF74E5A1}">
      <dsp:nvSpPr>
        <dsp:cNvPr id="0" name=""/>
        <dsp:cNvSpPr/>
      </dsp:nvSpPr>
      <dsp:spPr>
        <a:xfrm>
          <a:off x="4945238" y="1554172"/>
          <a:ext cx="2744735" cy="1097894"/>
        </a:xfrm>
        <a:prstGeom prst="chevron">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a:t>Pivotal</a:t>
          </a:r>
        </a:p>
      </dsp:txBody>
      <dsp:txXfrm>
        <a:off x="5494185" y="1554172"/>
        <a:ext cx="1646841" cy="1097894"/>
      </dsp:txXfrm>
    </dsp:sp>
    <dsp:sp modelId="{DEFF99A4-D2F6-4EE0-B1E8-520E91E0792A}">
      <dsp:nvSpPr>
        <dsp:cNvPr id="0" name=""/>
        <dsp:cNvSpPr/>
      </dsp:nvSpPr>
      <dsp:spPr>
        <a:xfrm>
          <a:off x="7415500" y="1554172"/>
          <a:ext cx="2744735" cy="1097894"/>
        </a:xfrm>
        <a:prstGeom prst="chevron">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a:t>Post-marketing surveillance</a:t>
          </a:r>
        </a:p>
      </dsp:txBody>
      <dsp:txXfrm>
        <a:off x="7964447" y="1554172"/>
        <a:ext cx="1646841" cy="10978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9A6751-37EE-484A-814F-5D0A8E0B3E40}">
      <dsp:nvSpPr>
        <dsp:cNvPr id="0" name=""/>
        <dsp:cNvSpPr/>
      </dsp:nvSpPr>
      <dsp:spPr>
        <a:xfrm>
          <a:off x="4715" y="1554172"/>
          <a:ext cx="2744735" cy="1097894"/>
        </a:xfrm>
        <a:prstGeom prst="chevron">
          <a:avLst/>
        </a:prstGeom>
        <a:solidFill>
          <a:schemeClr val="accent2">
            <a:alpha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a:t>Pre-Clinical</a:t>
          </a:r>
        </a:p>
      </dsp:txBody>
      <dsp:txXfrm>
        <a:off x="553662" y="1554172"/>
        <a:ext cx="1646841" cy="1097894"/>
      </dsp:txXfrm>
    </dsp:sp>
    <dsp:sp modelId="{4003C8F8-9C5D-448B-A5C7-065409B25FBD}">
      <dsp:nvSpPr>
        <dsp:cNvPr id="0" name=""/>
        <dsp:cNvSpPr/>
      </dsp:nvSpPr>
      <dsp:spPr>
        <a:xfrm>
          <a:off x="2474976" y="1554172"/>
          <a:ext cx="2744735" cy="1097894"/>
        </a:xfrm>
        <a:prstGeom prst="chevron">
          <a:avLst/>
        </a:prstGeom>
        <a:solidFill>
          <a:schemeClr val="accent1">
            <a:hueOff val="0"/>
            <a:satOff val="0"/>
            <a:lumOff val="0"/>
            <a:alpha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a:t>Pilot</a:t>
          </a:r>
        </a:p>
      </dsp:txBody>
      <dsp:txXfrm>
        <a:off x="3023923" y="1554172"/>
        <a:ext cx="1646841" cy="1097894"/>
      </dsp:txXfrm>
    </dsp:sp>
    <dsp:sp modelId="{87533674-56B5-482D-9DE4-3940FF74E5A1}">
      <dsp:nvSpPr>
        <dsp:cNvPr id="0" name=""/>
        <dsp:cNvSpPr/>
      </dsp:nvSpPr>
      <dsp:spPr>
        <a:xfrm>
          <a:off x="4945238" y="1554172"/>
          <a:ext cx="2744735" cy="1097894"/>
        </a:xfrm>
        <a:prstGeom prst="chevron">
          <a:avLst/>
        </a:prstGeom>
        <a:solidFill>
          <a:schemeClr val="accent4">
            <a:alpha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a:t>Pivotal</a:t>
          </a:r>
        </a:p>
      </dsp:txBody>
      <dsp:txXfrm>
        <a:off x="5494185" y="1554172"/>
        <a:ext cx="1646841" cy="1097894"/>
      </dsp:txXfrm>
    </dsp:sp>
    <dsp:sp modelId="{DEFF99A4-D2F6-4EE0-B1E8-520E91E0792A}">
      <dsp:nvSpPr>
        <dsp:cNvPr id="0" name=""/>
        <dsp:cNvSpPr/>
      </dsp:nvSpPr>
      <dsp:spPr>
        <a:xfrm>
          <a:off x="7415500" y="1554172"/>
          <a:ext cx="2744735" cy="1097894"/>
        </a:xfrm>
        <a:prstGeom prst="chevron">
          <a:avLst/>
        </a:prstGeom>
        <a:solidFill>
          <a:srgbClr val="92D050">
            <a:alpha val="4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a:t>Post-marketing surveillance</a:t>
          </a:r>
        </a:p>
      </dsp:txBody>
      <dsp:txXfrm>
        <a:off x="7964447" y="1554172"/>
        <a:ext cx="1646841" cy="10978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9A6751-37EE-484A-814F-5D0A8E0B3E40}">
      <dsp:nvSpPr>
        <dsp:cNvPr id="0" name=""/>
        <dsp:cNvSpPr/>
      </dsp:nvSpPr>
      <dsp:spPr>
        <a:xfrm>
          <a:off x="4715" y="1554172"/>
          <a:ext cx="2744735" cy="1097894"/>
        </a:xfrm>
        <a:prstGeom prst="chevron">
          <a:avLst/>
        </a:prstGeom>
        <a:solidFill>
          <a:schemeClr val="accent2">
            <a:alpha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a:t>Retrospective</a:t>
          </a:r>
        </a:p>
      </dsp:txBody>
      <dsp:txXfrm>
        <a:off x="553662" y="1554172"/>
        <a:ext cx="1646841" cy="1097894"/>
      </dsp:txXfrm>
    </dsp:sp>
    <dsp:sp modelId="{4003C8F8-9C5D-448B-A5C7-065409B25FBD}">
      <dsp:nvSpPr>
        <dsp:cNvPr id="0" name=""/>
        <dsp:cNvSpPr/>
      </dsp:nvSpPr>
      <dsp:spPr>
        <a:xfrm>
          <a:off x="2474976" y="1554172"/>
          <a:ext cx="2744735" cy="1097894"/>
        </a:xfrm>
        <a:prstGeom prst="chevron">
          <a:avLst/>
        </a:prstGeom>
        <a:solidFill>
          <a:schemeClr val="accent1">
            <a:hueOff val="0"/>
            <a:satOff val="0"/>
            <a:lumOff val="0"/>
            <a:alpha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a:t>Prospective (Silent)</a:t>
          </a:r>
        </a:p>
      </dsp:txBody>
      <dsp:txXfrm>
        <a:off x="3023923" y="1554172"/>
        <a:ext cx="1646841" cy="1097894"/>
      </dsp:txXfrm>
    </dsp:sp>
    <dsp:sp modelId="{87533674-56B5-482D-9DE4-3940FF74E5A1}">
      <dsp:nvSpPr>
        <dsp:cNvPr id="0" name=""/>
        <dsp:cNvSpPr/>
      </dsp:nvSpPr>
      <dsp:spPr>
        <a:xfrm>
          <a:off x="4945238" y="1554172"/>
          <a:ext cx="2744735" cy="1097894"/>
        </a:xfrm>
        <a:prstGeom prst="chevron">
          <a:avLst/>
        </a:prstGeom>
        <a:solidFill>
          <a:schemeClr val="accent4">
            <a:alpha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a:t>Prospective (Embedded)</a:t>
          </a:r>
        </a:p>
      </dsp:txBody>
      <dsp:txXfrm>
        <a:off x="5494185" y="1554172"/>
        <a:ext cx="1646841" cy="1097894"/>
      </dsp:txXfrm>
    </dsp:sp>
    <dsp:sp modelId="{DEFF99A4-D2F6-4EE0-B1E8-520E91E0792A}">
      <dsp:nvSpPr>
        <dsp:cNvPr id="0" name=""/>
        <dsp:cNvSpPr/>
      </dsp:nvSpPr>
      <dsp:spPr>
        <a:xfrm>
          <a:off x="7415500" y="1554172"/>
          <a:ext cx="2744735" cy="1097894"/>
        </a:xfrm>
        <a:prstGeom prst="chevron">
          <a:avLst/>
        </a:prstGeom>
        <a:solidFill>
          <a:srgbClr val="92D050">
            <a:alpha val="4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a:t>Monitoring</a:t>
          </a:r>
        </a:p>
      </dsp:txBody>
      <dsp:txXfrm>
        <a:off x="7964447" y="1554172"/>
        <a:ext cx="1646841" cy="10978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6AE180-9A18-4839-917A-C00DFCECAC74}">
      <dsp:nvSpPr>
        <dsp:cNvPr id="0" name=""/>
        <dsp:cNvSpPr/>
      </dsp:nvSpPr>
      <dsp:spPr>
        <a:xfrm>
          <a:off x="4716" y="1554001"/>
          <a:ext cx="2745593" cy="1098237"/>
        </a:xfrm>
        <a:prstGeom prst="chevron">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a:t>Development</a:t>
          </a:r>
        </a:p>
      </dsp:txBody>
      <dsp:txXfrm>
        <a:off x="553835" y="1554001"/>
        <a:ext cx="1647356" cy="1098237"/>
      </dsp:txXfrm>
    </dsp:sp>
    <dsp:sp modelId="{A13C5CC1-94BC-433F-B86F-390C4BBA4A1D}">
      <dsp:nvSpPr>
        <dsp:cNvPr id="0" name=""/>
        <dsp:cNvSpPr/>
      </dsp:nvSpPr>
      <dsp:spPr>
        <a:xfrm>
          <a:off x="2475750" y="1554001"/>
          <a:ext cx="2745593" cy="109823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a:t>Feasibility Study (Silent)</a:t>
          </a:r>
        </a:p>
      </dsp:txBody>
      <dsp:txXfrm>
        <a:off x="3024869" y="1554001"/>
        <a:ext cx="1647356" cy="1098237"/>
      </dsp:txXfrm>
    </dsp:sp>
    <dsp:sp modelId="{7CD0A3BB-D9D9-45F8-BE59-924BEEDB2FD4}">
      <dsp:nvSpPr>
        <dsp:cNvPr id="0" name=""/>
        <dsp:cNvSpPr/>
      </dsp:nvSpPr>
      <dsp:spPr>
        <a:xfrm>
          <a:off x="4946784" y="1554001"/>
          <a:ext cx="2745593" cy="1098237"/>
        </a:xfrm>
        <a:prstGeom prst="chevron">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a:t>Effectiveness Study (Embedded)</a:t>
          </a:r>
        </a:p>
      </dsp:txBody>
      <dsp:txXfrm>
        <a:off x="5495903" y="1554001"/>
        <a:ext cx="1647356" cy="1098237"/>
      </dsp:txXfrm>
    </dsp:sp>
    <dsp:sp modelId="{62CFF2B5-CD65-40B8-B958-9FFECFAAEA6E}">
      <dsp:nvSpPr>
        <dsp:cNvPr id="0" name=""/>
        <dsp:cNvSpPr/>
      </dsp:nvSpPr>
      <dsp:spPr>
        <a:xfrm>
          <a:off x="7417818" y="1554001"/>
          <a:ext cx="2745593" cy="1098237"/>
        </a:xfrm>
        <a:prstGeom prst="chevron">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a:t>Clinical Use</a:t>
          </a:r>
        </a:p>
      </dsp:txBody>
      <dsp:txXfrm>
        <a:off x="7966937" y="1554001"/>
        <a:ext cx="1647356" cy="10982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6AE180-9A18-4839-917A-C00DFCECAC74}">
      <dsp:nvSpPr>
        <dsp:cNvPr id="0" name=""/>
        <dsp:cNvSpPr/>
      </dsp:nvSpPr>
      <dsp:spPr>
        <a:xfrm>
          <a:off x="4716" y="1554001"/>
          <a:ext cx="2745593" cy="1098237"/>
        </a:xfrm>
        <a:prstGeom prst="chevron">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a:t>Development</a:t>
          </a:r>
        </a:p>
      </dsp:txBody>
      <dsp:txXfrm>
        <a:off x="553835" y="1554001"/>
        <a:ext cx="1647356" cy="1098237"/>
      </dsp:txXfrm>
    </dsp:sp>
    <dsp:sp modelId="{A13C5CC1-94BC-433F-B86F-390C4BBA4A1D}">
      <dsp:nvSpPr>
        <dsp:cNvPr id="0" name=""/>
        <dsp:cNvSpPr/>
      </dsp:nvSpPr>
      <dsp:spPr>
        <a:xfrm>
          <a:off x="2475750" y="1554001"/>
          <a:ext cx="2745593" cy="109823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a:t>Feasibility Study (Silent)</a:t>
          </a:r>
        </a:p>
      </dsp:txBody>
      <dsp:txXfrm>
        <a:off x="3024869" y="1554001"/>
        <a:ext cx="1647356" cy="1098237"/>
      </dsp:txXfrm>
    </dsp:sp>
    <dsp:sp modelId="{7CD0A3BB-D9D9-45F8-BE59-924BEEDB2FD4}">
      <dsp:nvSpPr>
        <dsp:cNvPr id="0" name=""/>
        <dsp:cNvSpPr/>
      </dsp:nvSpPr>
      <dsp:spPr>
        <a:xfrm>
          <a:off x="4946784" y="1554001"/>
          <a:ext cx="2745593" cy="1098237"/>
        </a:xfrm>
        <a:prstGeom prst="chevron">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a:t>Effectiveness Study (Embedded)</a:t>
          </a:r>
        </a:p>
      </dsp:txBody>
      <dsp:txXfrm>
        <a:off x="5495903" y="1554001"/>
        <a:ext cx="1647356" cy="1098237"/>
      </dsp:txXfrm>
    </dsp:sp>
    <dsp:sp modelId="{62CFF2B5-CD65-40B8-B958-9FFECFAAEA6E}">
      <dsp:nvSpPr>
        <dsp:cNvPr id="0" name=""/>
        <dsp:cNvSpPr/>
      </dsp:nvSpPr>
      <dsp:spPr>
        <a:xfrm>
          <a:off x="7417818" y="1554001"/>
          <a:ext cx="2745593" cy="1098237"/>
        </a:xfrm>
        <a:prstGeom prst="chevron">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a:t>Clinical Use</a:t>
          </a:r>
        </a:p>
      </dsp:txBody>
      <dsp:txXfrm>
        <a:off x="7966937" y="1554001"/>
        <a:ext cx="1647356" cy="109823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6AE180-9A18-4839-917A-C00DFCECAC74}">
      <dsp:nvSpPr>
        <dsp:cNvPr id="0" name=""/>
        <dsp:cNvSpPr/>
      </dsp:nvSpPr>
      <dsp:spPr>
        <a:xfrm>
          <a:off x="4716" y="589355"/>
          <a:ext cx="2745593" cy="1098237"/>
        </a:xfrm>
        <a:prstGeom prst="chevron">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a:t>Development</a:t>
          </a:r>
        </a:p>
      </dsp:txBody>
      <dsp:txXfrm>
        <a:off x="553835" y="589355"/>
        <a:ext cx="1647356" cy="1098237"/>
      </dsp:txXfrm>
    </dsp:sp>
    <dsp:sp modelId="{A13C5CC1-94BC-433F-B86F-390C4BBA4A1D}">
      <dsp:nvSpPr>
        <dsp:cNvPr id="0" name=""/>
        <dsp:cNvSpPr/>
      </dsp:nvSpPr>
      <dsp:spPr>
        <a:xfrm>
          <a:off x="2475750" y="589355"/>
          <a:ext cx="2745593" cy="109823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a:t>Feasibility Study (Silent)</a:t>
          </a:r>
        </a:p>
      </dsp:txBody>
      <dsp:txXfrm>
        <a:off x="3024869" y="589355"/>
        <a:ext cx="1647356" cy="1098237"/>
      </dsp:txXfrm>
    </dsp:sp>
    <dsp:sp modelId="{7CD0A3BB-D9D9-45F8-BE59-924BEEDB2FD4}">
      <dsp:nvSpPr>
        <dsp:cNvPr id="0" name=""/>
        <dsp:cNvSpPr/>
      </dsp:nvSpPr>
      <dsp:spPr>
        <a:xfrm>
          <a:off x="4946784" y="589355"/>
          <a:ext cx="2745593" cy="1098237"/>
        </a:xfrm>
        <a:prstGeom prst="chevron">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a:t>Effectiveness Study (Embedded)</a:t>
          </a:r>
        </a:p>
      </dsp:txBody>
      <dsp:txXfrm>
        <a:off x="5495903" y="589355"/>
        <a:ext cx="1647356" cy="1098237"/>
      </dsp:txXfrm>
    </dsp:sp>
    <dsp:sp modelId="{62CFF2B5-CD65-40B8-B958-9FFECFAAEA6E}">
      <dsp:nvSpPr>
        <dsp:cNvPr id="0" name=""/>
        <dsp:cNvSpPr/>
      </dsp:nvSpPr>
      <dsp:spPr>
        <a:xfrm>
          <a:off x="7422534" y="576912"/>
          <a:ext cx="2745593" cy="1098237"/>
        </a:xfrm>
        <a:prstGeom prst="chevron">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a:t>Clinical Use</a:t>
          </a:r>
        </a:p>
      </dsp:txBody>
      <dsp:txXfrm>
        <a:off x="7971653" y="576912"/>
        <a:ext cx="1647356" cy="109823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6AE180-9A18-4839-917A-C00DFCECAC74}">
      <dsp:nvSpPr>
        <dsp:cNvPr id="0" name=""/>
        <dsp:cNvSpPr/>
      </dsp:nvSpPr>
      <dsp:spPr>
        <a:xfrm>
          <a:off x="4716" y="1554001"/>
          <a:ext cx="2745593" cy="1098237"/>
        </a:xfrm>
        <a:prstGeom prst="chevron">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a:t>Development</a:t>
          </a:r>
        </a:p>
      </dsp:txBody>
      <dsp:txXfrm>
        <a:off x="553835" y="1554001"/>
        <a:ext cx="1647356" cy="1098237"/>
      </dsp:txXfrm>
    </dsp:sp>
    <dsp:sp modelId="{A13C5CC1-94BC-433F-B86F-390C4BBA4A1D}">
      <dsp:nvSpPr>
        <dsp:cNvPr id="0" name=""/>
        <dsp:cNvSpPr/>
      </dsp:nvSpPr>
      <dsp:spPr>
        <a:xfrm>
          <a:off x="2475750" y="1554001"/>
          <a:ext cx="2745593" cy="109823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a:t>Feasibility Study (Silent)</a:t>
          </a:r>
        </a:p>
      </dsp:txBody>
      <dsp:txXfrm>
        <a:off x="3024869" y="1554001"/>
        <a:ext cx="1647356" cy="1098237"/>
      </dsp:txXfrm>
    </dsp:sp>
    <dsp:sp modelId="{7CD0A3BB-D9D9-45F8-BE59-924BEEDB2FD4}">
      <dsp:nvSpPr>
        <dsp:cNvPr id="0" name=""/>
        <dsp:cNvSpPr/>
      </dsp:nvSpPr>
      <dsp:spPr>
        <a:xfrm>
          <a:off x="4946784" y="1554001"/>
          <a:ext cx="2745593" cy="1098237"/>
        </a:xfrm>
        <a:prstGeom prst="chevron">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a:t>Effectiveness Study (Embedded)</a:t>
          </a:r>
        </a:p>
      </dsp:txBody>
      <dsp:txXfrm>
        <a:off x="5495903" y="1554001"/>
        <a:ext cx="1647356" cy="1098237"/>
      </dsp:txXfrm>
    </dsp:sp>
    <dsp:sp modelId="{62CFF2B5-CD65-40B8-B958-9FFECFAAEA6E}">
      <dsp:nvSpPr>
        <dsp:cNvPr id="0" name=""/>
        <dsp:cNvSpPr/>
      </dsp:nvSpPr>
      <dsp:spPr>
        <a:xfrm>
          <a:off x="7417818" y="1554001"/>
          <a:ext cx="2745593" cy="1098237"/>
        </a:xfrm>
        <a:prstGeom prst="chevron">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a:t>Clinical Use</a:t>
          </a:r>
        </a:p>
      </dsp:txBody>
      <dsp:txXfrm>
        <a:off x="7966937" y="1554001"/>
        <a:ext cx="1647356" cy="1098237"/>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6BCC472-09F3-4591-901C-2E671B8667F3}" type="datetimeFigureOut">
              <a:rPr lang="en-US" smtClean="0"/>
              <a:t>9/14/2020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920AC71-3E27-4056-938C-DE018155E737}" type="slidenum">
              <a:rPr lang="en-US" smtClean="0"/>
              <a:t>‹#›</a:t>
            </a:fld>
            <a:endParaRPr lang="en-US"/>
          </a:p>
        </p:txBody>
      </p:sp>
    </p:spTree>
    <p:extLst>
      <p:ext uri="{BB962C8B-B14F-4D97-AF65-F5344CB8AC3E}">
        <p14:creationId xmlns:p14="http://schemas.microsoft.com/office/powerpoint/2010/main" val="12378425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FF914A8-672B-4216-A913-1087A89C1248}" type="datetimeFigureOut">
              <a:rPr lang="en-US" smtClean="0"/>
              <a:t>9/14/2020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5D98B89-E1F3-4789-9AFA-10FB2DA6ED4A}" type="slidenum">
              <a:rPr lang="en-US" smtClean="0"/>
              <a:t>‹#›</a:t>
            </a:fld>
            <a:endParaRPr lang="en-US"/>
          </a:p>
        </p:txBody>
      </p:sp>
    </p:spTree>
    <p:extLst>
      <p:ext uri="{BB962C8B-B14F-4D97-AF65-F5344CB8AC3E}">
        <p14:creationId xmlns:p14="http://schemas.microsoft.com/office/powerpoint/2010/main" val="3562572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D98B89-E1F3-4789-9AFA-10FB2DA6ED4A}" type="slidenum">
              <a:rPr lang="en-US" smtClean="0"/>
              <a:t>1</a:t>
            </a:fld>
            <a:endParaRPr lang="en-US"/>
          </a:p>
        </p:txBody>
      </p:sp>
    </p:spTree>
    <p:extLst>
      <p:ext uri="{BB962C8B-B14F-4D97-AF65-F5344CB8AC3E}">
        <p14:creationId xmlns:p14="http://schemas.microsoft.com/office/powerpoint/2010/main" val="21805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envisioning an effective framework for our needs, we kept some other benchmarks in mind.</a:t>
            </a:r>
          </a:p>
          <a:p>
            <a:endParaRPr lang="en-US" dirty="0"/>
          </a:p>
          <a:p>
            <a:r>
              <a:rPr lang="en-US" dirty="0"/>
              <a:t>The idea of “</a:t>
            </a:r>
            <a:r>
              <a:rPr lang="en-US" b="1" dirty="0"/>
              <a:t>software is a medical device</a:t>
            </a:r>
            <a:r>
              <a:rPr lang="en-US" dirty="0"/>
              <a:t>” is an essential perspective in the FDA’s regulatory environment. Much of the CDS universe is considered a device under the 21</a:t>
            </a:r>
            <a:r>
              <a:rPr lang="en-US" baseline="30000" dirty="0"/>
              <a:t>st</a:t>
            </a:r>
            <a:r>
              <a:rPr lang="en-US" dirty="0"/>
              <a:t> Century Cures Act.</a:t>
            </a:r>
          </a:p>
          <a:p>
            <a:endParaRPr lang="en-US" dirty="0"/>
          </a:p>
          <a:p>
            <a:r>
              <a:rPr lang="en-US" dirty="0"/>
              <a:t>The approval sequence for more traditional devices is instructive for this reason. It involves of progression of studies with key checkpoints at which results and proposed metrics are considered.</a:t>
            </a:r>
          </a:p>
        </p:txBody>
      </p:sp>
      <p:sp>
        <p:nvSpPr>
          <p:cNvPr id="4" name="Slide Number Placeholder 3"/>
          <p:cNvSpPr>
            <a:spLocks noGrp="1"/>
          </p:cNvSpPr>
          <p:nvPr>
            <p:ph type="sldNum" sz="quarter" idx="5"/>
          </p:nvPr>
        </p:nvSpPr>
        <p:spPr/>
        <p:txBody>
          <a:bodyPr/>
          <a:lstStyle/>
          <a:p>
            <a:fld id="{75D98B89-E1F3-4789-9AFA-10FB2DA6ED4A}" type="slidenum">
              <a:rPr lang="en-US" smtClean="0"/>
              <a:t>4</a:t>
            </a:fld>
            <a:endParaRPr lang="en-US"/>
          </a:p>
        </p:txBody>
      </p:sp>
    </p:spTree>
    <p:extLst>
      <p:ext uri="{BB962C8B-B14F-4D97-AF65-F5344CB8AC3E}">
        <p14:creationId xmlns:p14="http://schemas.microsoft.com/office/powerpoint/2010/main" val="302708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Keeping our ultimate goal and those key benchmarks in mind, we’ propose this process for evaluating, implementing and maintaining the effectiveness of predictive models within Duke Health. These five phases address:</a:t>
            </a:r>
          </a:p>
          <a:p>
            <a:pPr marL="171450" indent="-171450">
              <a:buFont typeface="Arial" panose="020B0604020202020204" pitchFamily="34" charset="0"/>
              <a:buChar char="•"/>
            </a:pPr>
            <a:r>
              <a:rPr lang="en-US" dirty="0"/>
              <a:t>The need for standards, clarity of ownership, and transparency</a:t>
            </a:r>
          </a:p>
          <a:p>
            <a:pPr marL="171450" indent="-171450">
              <a:buFont typeface="Arial" panose="020B0604020202020204" pitchFamily="34" charset="0"/>
              <a:buChar char="•"/>
            </a:pPr>
            <a:r>
              <a:rPr lang="en-US" dirty="0"/>
              <a:t>A way to prioritize models to be evaluated</a:t>
            </a:r>
          </a:p>
          <a:p>
            <a:pPr marL="171450" indent="-171450">
              <a:buFont typeface="Arial" panose="020B0604020202020204" pitchFamily="34" charset="0"/>
              <a:buChar char="•"/>
            </a:pPr>
            <a:r>
              <a:rPr lang="en-US" dirty="0"/>
              <a:t>The key checkpoints we should insert before taking a model to scale</a:t>
            </a:r>
          </a:p>
          <a:p>
            <a:pPr marL="171450" indent="-171450">
              <a:buFont typeface="Arial" panose="020B0604020202020204" pitchFamily="34" charset="0"/>
              <a:buChar char="•"/>
            </a:pPr>
            <a:r>
              <a:rPr lang="en-US" dirty="0"/>
              <a:t>Ongoing appraisal of these models, which is critical [AGAIN, YOU CAN SAY MORE ABOUT THIS ELEMENT]</a:t>
            </a:r>
          </a:p>
          <a:p>
            <a:pPr marL="171450" indent="-171450">
              <a:buFont typeface="Arial" panose="020B0604020202020204" pitchFamily="34" charset="0"/>
              <a:buChar char="•"/>
            </a:pP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75D98B89-E1F3-4789-9AFA-10FB2DA6ED4A}" type="slidenum">
              <a:rPr lang="en-US" smtClean="0"/>
              <a:t>5</a:t>
            </a:fld>
            <a:endParaRPr lang="en-US"/>
          </a:p>
        </p:txBody>
      </p:sp>
    </p:spTree>
    <p:extLst>
      <p:ext uri="{BB962C8B-B14F-4D97-AF65-F5344CB8AC3E}">
        <p14:creationId xmlns:p14="http://schemas.microsoft.com/office/powerpoint/2010/main" val="2642513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that’s process.</a:t>
            </a:r>
          </a:p>
          <a:p>
            <a:endParaRPr lang="en-US" dirty="0"/>
          </a:p>
          <a:p>
            <a:r>
              <a:rPr lang="en-US" dirty="0"/>
              <a:t>Let’s talk about the human resources needed to realize that process:</a:t>
            </a:r>
          </a:p>
          <a:p>
            <a:endParaRPr lang="en-US" dirty="0"/>
          </a:p>
          <a:p>
            <a:r>
              <a:rPr lang="en-US" dirty="0"/>
              <a:t>DETAIL ABOUT THE TWO GOVERNING BODIES, THE TWO LEADS, THE EVALUATION TEAMS AND MODEL OPERATORS</a:t>
            </a:r>
          </a:p>
        </p:txBody>
      </p:sp>
      <p:sp>
        <p:nvSpPr>
          <p:cNvPr id="4" name="Slide Number Placeholder 3"/>
          <p:cNvSpPr>
            <a:spLocks noGrp="1"/>
          </p:cNvSpPr>
          <p:nvPr>
            <p:ph type="sldNum" sz="quarter" idx="5"/>
          </p:nvPr>
        </p:nvSpPr>
        <p:spPr/>
        <p:txBody>
          <a:bodyPr/>
          <a:lstStyle/>
          <a:p>
            <a:fld id="{75D98B89-E1F3-4789-9AFA-10FB2DA6ED4A}" type="slidenum">
              <a:rPr lang="en-US" smtClean="0"/>
              <a:t>7</a:t>
            </a:fld>
            <a:endParaRPr lang="en-US"/>
          </a:p>
        </p:txBody>
      </p:sp>
    </p:spTree>
    <p:extLst>
      <p:ext uri="{BB962C8B-B14F-4D97-AF65-F5344CB8AC3E}">
        <p14:creationId xmlns:p14="http://schemas.microsoft.com/office/powerpoint/2010/main" val="3845780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the process and the people running it will need new supports, specifically a way to manage from initial pre-registration through continuous improvement cycles as well as a way to monitor on an ongoing basis.</a:t>
            </a:r>
          </a:p>
        </p:txBody>
      </p:sp>
      <p:sp>
        <p:nvSpPr>
          <p:cNvPr id="4" name="Slide Number Placeholder 3"/>
          <p:cNvSpPr>
            <a:spLocks noGrp="1"/>
          </p:cNvSpPr>
          <p:nvPr>
            <p:ph type="sldNum" sz="quarter" idx="5"/>
          </p:nvPr>
        </p:nvSpPr>
        <p:spPr/>
        <p:txBody>
          <a:bodyPr/>
          <a:lstStyle/>
          <a:p>
            <a:fld id="{75D98B89-E1F3-4789-9AFA-10FB2DA6ED4A}" type="slidenum">
              <a:rPr lang="en-US" smtClean="0"/>
              <a:t>8</a:t>
            </a:fld>
            <a:endParaRPr lang="en-US"/>
          </a:p>
        </p:txBody>
      </p:sp>
    </p:spTree>
    <p:extLst>
      <p:ext uri="{BB962C8B-B14F-4D97-AF65-F5344CB8AC3E}">
        <p14:creationId xmlns:p14="http://schemas.microsoft.com/office/powerpoint/2010/main" val="863199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D98B89-E1F3-4789-9AFA-10FB2DA6ED4A}" type="slidenum">
              <a:rPr lang="en-US" smtClean="0"/>
              <a:t>9</a:t>
            </a:fld>
            <a:endParaRPr lang="en-US"/>
          </a:p>
        </p:txBody>
      </p:sp>
    </p:spTree>
    <p:extLst>
      <p:ext uri="{BB962C8B-B14F-4D97-AF65-F5344CB8AC3E}">
        <p14:creationId xmlns:p14="http://schemas.microsoft.com/office/powerpoint/2010/main" val="39650561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F6020-E568-E04B-A0AE-67BAB4EC2DB3}"/>
              </a:ext>
            </a:extLst>
          </p:cNvPr>
          <p:cNvSpPr>
            <a:spLocks noGrp="1"/>
          </p:cNvSpPr>
          <p:nvPr>
            <p:ph type="ctrTitle"/>
          </p:nvPr>
        </p:nvSpPr>
        <p:spPr>
          <a:xfrm>
            <a:off x="3170582" y="2723878"/>
            <a:ext cx="8113645" cy="2387600"/>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4C7D1ECE-A28E-1D42-BA46-F73CBC517C4F}"/>
              </a:ext>
            </a:extLst>
          </p:cNvPr>
          <p:cNvSpPr>
            <a:spLocks noGrp="1"/>
          </p:cNvSpPr>
          <p:nvPr>
            <p:ph type="subTitle" idx="1"/>
          </p:nvPr>
        </p:nvSpPr>
        <p:spPr>
          <a:xfrm>
            <a:off x="3170582" y="5203553"/>
            <a:ext cx="8113644" cy="1517922"/>
          </a:xfrm>
        </p:spPr>
        <p:txBody>
          <a:bodyPr/>
          <a:lstStyle>
            <a:lvl1pPr marL="0" indent="0" algn="l">
              <a:buNone/>
              <a:defRPr sz="2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a:extLst>
              <a:ext uri="{FF2B5EF4-FFF2-40B4-BE49-F238E27FC236}">
                <a16:creationId xmlns:a16="http://schemas.microsoft.com/office/drawing/2014/main" id="{5DD595D2-B608-264B-9218-FC413F1EFF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781D80-4E56-D842-9437-B83664793412}"/>
              </a:ext>
            </a:extLst>
          </p:cNvPr>
          <p:cNvSpPr>
            <a:spLocks noGrp="1"/>
          </p:cNvSpPr>
          <p:nvPr>
            <p:ph type="sldNum" sz="quarter" idx="12"/>
          </p:nvPr>
        </p:nvSpPr>
        <p:spPr/>
        <p:txBody>
          <a:bodyPr/>
          <a:lstStyle/>
          <a:p>
            <a:fld id="{260E7845-8621-43C1-B5BC-BAA863DCC842}" type="slidenum">
              <a:rPr lang="en-US" smtClean="0"/>
              <a:t>‹#›</a:t>
            </a:fld>
            <a:endParaRPr lang="en-US"/>
          </a:p>
        </p:txBody>
      </p:sp>
      <p:pic>
        <p:nvPicPr>
          <p:cNvPr id="7" name="Picture 6" descr="A close up of a sign&#10;&#10;Description automatically generated">
            <a:extLst>
              <a:ext uri="{FF2B5EF4-FFF2-40B4-BE49-F238E27FC236}">
                <a16:creationId xmlns:a16="http://schemas.microsoft.com/office/drawing/2014/main" id="{AC19F324-34C3-7642-A372-7069A1D79B47}"/>
              </a:ext>
            </a:extLst>
          </p:cNvPr>
          <p:cNvPicPr>
            <a:picLocks noChangeAspect="1"/>
          </p:cNvPicPr>
          <p:nvPr/>
        </p:nvPicPr>
        <p:blipFill>
          <a:blip r:embed="rId2"/>
          <a:stretch>
            <a:fillRect/>
          </a:stretch>
        </p:blipFill>
        <p:spPr>
          <a:xfrm>
            <a:off x="949335" y="940363"/>
            <a:ext cx="5085226" cy="1783515"/>
          </a:xfrm>
          <a:prstGeom prst="rect">
            <a:avLst/>
          </a:prstGeom>
        </p:spPr>
      </p:pic>
    </p:spTree>
    <p:extLst>
      <p:ext uri="{BB962C8B-B14F-4D97-AF65-F5344CB8AC3E}">
        <p14:creationId xmlns:p14="http://schemas.microsoft.com/office/powerpoint/2010/main" val="897769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AFB5F-815E-274E-9781-5000731A13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64DFFB-3B43-F04E-8F86-35B86DB5354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8DA462-C39D-3C4C-9960-C734D95364EA}"/>
              </a:ext>
            </a:extLst>
          </p:cNvPr>
          <p:cNvSpPr>
            <a:spLocks noGrp="1"/>
          </p:cNvSpPr>
          <p:nvPr>
            <p:ph type="dt" sz="half" idx="10"/>
          </p:nvPr>
        </p:nvSpPr>
        <p:spPr/>
        <p:txBody>
          <a:bodyPr/>
          <a:lstStyle/>
          <a:p>
            <a:fld id="{AF251ADA-3D7C-4E2B-AC97-4F088A5E3414}" type="datetimeFigureOut">
              <a:rPr lang="en-US" smtClean="0"/>
              <a:t>9/14/2020</a:t>
            </a:fld>
            <a:endParaRPr lang="en-US"/>
          </a:p>
        </p:txBody>
      </p:sp>
      <p:sp>
        <p:nvSpPr>
          <p:cNvPr id="5" name="Footer Placeholder 4">
            <a:extLst>
              <a:ext uri="{FF2B5EF4-FFF2-40B4-BE49-F238E27FC236}">
                <a16:creationId xmlns:a16="http://schemas.microsoft.com/office/drawing/2014/main" id="{AC50053A-BE77-7142-B6B5-D96FB71754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A5DB99-47E3-C446-B877-5379BE4EB461}"/>
              </a:ext>
            </a:extLst>
          </p:cNvPr>
          <p:cNvSpPr>
            <a:spLocks noGrp="1"/>
          </p:cNvSpPr>
          <p:nvPr>
            <p:ph type="sldNum" sz="quarter" idx="12"/>
          </p:nvPr>
        </p:nvSpPr>
        <p:spPr/>
        <p:txBody>
          <a:bodyPr/>
          <a:lstStyle/>
          <a:p>
            <a:fld id="{260E7845-8621-43C1-B5BC-BAA863DCC842}" type="slidenum">
              <a:rPr lang="en-US" smtClean="0"/>
              <a:t>‹#›</a:t>
            </a:fld>
            <a:endParaRPr lang="en-US"/>
          </a:p>
        </p:txBody>
      </p:sp>
    </p:spTree>
    <p:extLst>
      <p:ext uri="{BB962C8B-B14F-4D97-AF65-F5344CB8AC3E}">
        <p14:creationId xmlns:p14="http://schemas.microsoft.com/office/powerpoint/2010/main" val="2620000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0D6AF4-552C-674F-BA79-928A62D2568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742FC3B-B5FF-C54F-9695-089A0DA7979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D13BC-4F62-8549-8F9C-01EC5BA35E10}"/>
              </a:ext>
            </a:extLst>
          </p:cNvPr>
          <p:cNvSpPr>
            <a:spLocks noGrp="1"/>
          </p:cNvSpPr>
          <p:nvPr>
            <p:ph type="dt" sz="half" idx="10"/>
          </p:nvPr>
        </p:nvSpPr>
        <p:spPr/>
        <p:txBody>
          <a:bodyPr/>
          <a:lstStyle/>
          <a:p>
            <a:fld id="{AF251ADA-3D7C-4E2B-AC97-4F088A5E3414}" type="datetimeFigureOut">
              <a:rPr lang="en-US" smtClean="0"/>
              <a:t>9/14/2020</a:t>
            </a:fld>
            <a:endParaRPr lang="en-US"/>
          </a:p>
        </p:txBody>
      </p:sp>
      <p:sp>
        <p:nvSpPr>
          <p:cNvPr id="5" name="Footer Placeholder 4">
            <a:extLst>
              <a:ext uri="{FF2B5EF4-FFF2-40B4-BE49-F238E27FC236}">
                <a16:creationId xmlns:a16="http://schemas.microsoft.com/office/drawing/2014/main" id="{9C34AF04-46FA-8D49-A3FB-2CA77415D1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6DD390-7AE4-304E-9888-981A6F6C4216}"/>
              </a:ext>
            </a:extLst>
          </p:cNvPr>
          <p:cNvSpPr>
            <a:spLocks noGrp="1"/>
          </p:cNvSpPr>
          <p:nvPr>
            <p:ph type="sldNum" sz="quarter" idx="12"/>
          </p:nvPr>
        </p:nvSpPr>
        <p:spPr/>
        <p:txBody>
          <a:bodyPr/>
          <a:lstStyle/>
          <a:p>
            <a:fld id="{260E7845-8621-43C1-B5BC-BAA863DCC842}" type="slidenum">
              <a:rPr lang="en-US" smtClean="0"/>
              <a:t>‹#›</a:t>
            </a:fld>
            <a:endParaRPr lang="en-US"/>
          </a:p>
        </p:txBody>
      </p:sp>
    </p:spTree>
    <p:extLst>
      <p:ext uri="{BB962C8B-B14F-4D97-AF65-F5344CB8AC3E}">
        <p14:creationId xmlns:p14="http://schemas.microsoft.com/office/powerpoint/2010/main" val="907287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920C1-644A-534E-916E-5B8E749BBC2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AAE7C19-580F-D948-B50F-1E484869EC47}"/>
              </a:ext>
            </a:extLst>
          </p:cNvPr>
          <p:cNvSpPr>
            <a:spLocks noGrp="1"/>
          </p:cNvSpPr>
          <p:nvPr>
            <p:ph idx="1"/>
          </p:nvPr>
        </p:nvSpPr>
        <p:spPr/>
        <p:txBody>
          <a:bodyPr/>
          <a:lstStyle>
            <a:lvl1pPr marL="228600" indent="-228600">
              <a:buClr>
                <a:schemeClr val="accent2"/>
              </a:buClr>
              <a:buFont typeface="Arial" panose="020B0604020202020204" pitchFamily="34" charset="0"/>
              <a:buChar char="•"/>
              <a:defRPr/>
            </a:lvl1pPr>
            <a:lvl2pPr>
              <a:buClr>
                <a:srgbClr val="92D050"/>
              </a:buCl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FC9DD5F-AD94-A44B-AF1F-28AFF796ADC3}"/>
              </a:ext>
            </a:extLst>
          </p:cNvPr>
          <p:cNvSpPr>
            <a:spLocks noGrp="1"/>
          </p:cNvSpPr>
          <p:nvPr>
            <p:ph type="dt" sz="half" idx="10"/>
          </p:nvPr>
        </p:nvSpPr>
        <p:spPr/>
        <p:txBody>
          <a:bodyPr/>
          <a:lstStyle/>
          <a:p>
            <a:fld id="{AF251ADA-3D7C-4E2B-AC97-4F088A5E3414}" type="datetimeFigureOut">
              <a:rPr lang="en-US" smtClean="0"/>
              <a:t>9/14/2020</a:t>
            </a:fld>
            <a:endParaRPr lang="en-US"/>
          </a:p>
        </p:txBody>
      </p:sp>
      <p:sp>
        <p:nvSpPr>
          <p:cNvPr id="5" name="Footer Placeholder 4">
            <a:extLst>
              <a:ext uri="{FF2B5EF4-FFF2-40B4-BE49-F238E27FC236}">
                <a16:creationId xmlns:a16="http://schemas.microsoft.com/office/drawing/2014/main" id="{0F004EDC-EA22-E046-8FCC-D752F74158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070E31-F055-F94F-A653-31D3A748022C}"/>
              </a:ext>
            </a:extLst>
          </p:cNvPr>
          <p:cNvSpPr>
            <a:spLocks noGrp="1"/>
          </p:cNvSpPr>
          <p:nvPr>
            <p:ph type="sldNum" sz="quarter" idx="12"/>
          </p:nvPr>
        </p:nvSpPr>
        <p:spPr/>
        <p:txBody>
          <a:bodyPr/>
          <a:lstStyle/>
          <a:p>
            <a:fld id="{260E7845-8621-43C1-B5BC-BAA863DCC842}" type="slidenum">
              <a:rPr lang="en-US" smtClean="0"/>
              <a:t>‹#›</a:t>
            </a:fld>
            <a:endParaRPr lang="en-US"/>
          </a:p>
        </p:txBody>
      </p:sp>
      <p:pic>
        <p:nvPicPr>
          <p:cNvPr id="7" name="Picture 6" descr="A close up of a sign&#10;&#10;Description automatically generated">
            <a:extLst>
              <a:ext uri="{FF2B5EF4-FFF2-40B4-BE49-F238E27FC236}">
                <a16:creationId xmlns:a16="http://schemas.microsoft.com/office/drawing/2014/main" id="{CB4272B2-8BF2-B14A-9D46-0D6488E12A1B}"/>
              </a:ext>
            </a:extLst>
          </p:cNvPr>
          <p:cNvPicPr>
            <a:picLocks noChangeAspect="1"/>
          </p:cNvPicPr>
          <p:nvPr/>
        </p:nvPicPr>
        <p:blipFill>
          <a:blip r:embed="rId2"/>
          <a:stretch>
            <a:fillRect/>
          </a:stretch>
        </p:blipFill>
        <p:spPr>
          <a:xfrm>
            <a:off x="724728" y="5805287"/>
            <a:ext cx="1571212" cy="551063"/>
          </a:xfrm>
          <a:prstGeom prst="rect">
            <a:avLst/>
          </a:prstGeom>
        </p:spPr>
      </p:pic>
    </p:spTree>
    <p:extLst>
      <p:ext uri="{BB962C8B-B14F-4D97-AF65-F5344CB8AC3E}">
        <p14:creationId xmlns:p14="http://schemas.microsoft.com/office/powerpoint/2010/main" val="2032538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36CAF-BCE3-E44E-98C9-57726180E3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CE248F5-21B4-964A-BD38-07A7932254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F4C9B03-5575-7642-A6C5-AA64F4E4BCD3}"/>
              </a:ext>
            </a:extLst>
          </p:cNvPr>
          <p:cNvSpPr>
            <a:spLocks noGrp="1"/>
          </p:cNvSpPr>
          <p:nvPr>
            <p:ph type="dt" sz="half" idx="10"/>
          </p:nvPr>
        </p:nvSpPr>
        <p:spPr/>
        <p:txBody>
          <a:bodyPr/>
          <a:lstStyle/>
          <a:p>
            <a:fld id="{AF251ADA-3D7C-4E2B-AC97-4F088A5E3414}" type="datetimeFigureOut">
              <a:rPr lang="en-US" smtClean="0"/>
              <a:t>9/14/2020</a:t>
            </a:fld>
            <a:endParaRPr lang="en-US"/>
          </a:p>
        </p:txBody>
      </p:sp>
      <p:sp>
        <p:nvSpPr>
          <p:cNvPr id="5" name="Footer Placeholder 4">
            <a:extLst>
              <a:ext uri="{FF2B5EF4-FFF2-40B4-BE49-F238E27FC236}">
                <a16:creationId xmlns:a16="http://schemas.microsoft.com/office/drawing/2014/main" id="{E054F86C-F9F9-0D4A-B178-3B8A989576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FF9492-11F6-FD45-B8E2-501C02A6F39E}"/>
              </a:ext>
            </a:extLst>
          </p:cNvPr>
          <p:cNvSpPr>
            <a:spLocks noGrp="1"/>
          </p:cNvSpPr>
          <p:nvPr>
            <p:ph type="sldNum" sz="quarter" idx="12"/>
          </p:nvPr>
        </p:nvSpPr>
        <p:spPr/>
        <p:txBody>
          <a:bodyPr/>
          <a:lstStyle/>
          <a:p>
            <a:fld id="{260E7845-8621-43C1-B5BC-BAA863DCC842}" type="slidenum">
              <a:rPr lang="en-US" smtClean="0"/>
              <a:t>‹#›</a:t>
            </a:fld>
            <a:endParaRPr lang="en-US"/>
          </a:p>
        </p:txBody>
      </p:sp>
      <p:pic>
        <p:nvPicPr>
          <p:cNvPr id="8" name="Picture 7" descr="A close up of a sign&#10;&#10;Description automatically generated">
            <a:extLst>
              <a:ext uri="{FF2B5EF4-FFF2-40B4-BE49-F238E27FC236}">
                <a16:creationId xmlns:a16="http://schemas.microsoft.com/office/drawing/2014/main" id="{A3D35945-8E7D-2947-9A13-1D7F89E4B4AB}"/>
              </a:ext>
            </a:extLst>
          </p:cNvPr>
          <p:cNvPicPr>
            <a:picLocks noChangeAspect="1"/>
          </p:cNvPicPr>
          <p:nvPr/>
        </p:nvPicPr>
        <p:blipFill>
          <a:blip r:embed="rId2"/>
          <a:stretch>
            <a:fillRect/>
          </a:stretch>
        </p:blipFill>
        <p:spPr>
          <a:xfrm>
            <a:off x="724728" y="5805287"/>
            <a:ext cx="1571212" cy="551063"/>
          </a:xfrm>
          <a:prstGeom prst="rect">
            <a:avLst/>
          </a:prstGeom>
        </p:spPr>
      </p:pic>
    </p:spTree>
    <p:extLst>
      <p:ext uri="{BB962C8B-B14F-4D97-AF65-F5344CB8AC3E}">
        <p14:creationId xmlns:p14="http://schemas.microsoft.com/office/powerpoint/2010/main" val="730693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23747-EAD4-454B-A564-C91CF2F235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7BE51F-5060-3948-913D-55EA4537C41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9727D1-BF72-BD4C-9696-832D8F82A09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AF157F-F781-5A4F-9094-1449FC1B56C4}"/>
              </a:ext>
            </a:extLst>
          </p:cNvPr>
          <p:cNvSpPr>
            <a:spLocks noGrp="1"/>
          </p:cNvSpPr>
          <p:nvPr>
            <p:ph type="dt" sz="half" idx="10"/>
          </p:nvPr>
        </p:nvSpPr>
        <p:spPr/>
        <p:txBody>
          <a:bodyPr/>
          <a:lstStyle/>
          <a:p>
            <a:fld id="{AF251ADA-3D7C-4E2B-AC97-4F088A5E3414}" type="datetimeFigureOut">
              <a:rPr lang="en-US" smtClean="0"/>
              <a:t>9/14/2020</a:t>
            </a:fld>
            <a:endParaRPr lang="en-US"/>
          </a:p>
        </p:txBody>
      </p:sp>
      <p:sp>
        <p:nvSpPr>
          <p:cNvPr id="6" name="Footer Placeholder 5">
            <a:extLst>
              <a:ext uri="{FF2B5EF4-FFF2-40B4-BE49-F238E27FC236}">
                <a16:creationId xmlns:a16="http://schemas.microsoft.com/office/drawing/2014/main" id="{1A9EFB98-0EA2-7D48-BEDB-EEE6FEAA81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47FF35-15DA-CC43-A729-2A416A5821EC}"/>
              </a:ext>
            </a:extLst>
          </p:cNvPr>
          <p:cNvSpPr>
            <a:spLocks noGrp="1"/>
          </p:cNvSpPr>
          <p:nvPr>
            <p:ph type="sldNum" sz="quarter" idx="12"/>
          </p:nvPr>
        </p:nvSpPr>
        <p:spPr/>
        <p:txBody>
          <a:bodyPr/>
          <a:lstStyle/>
          <a:p>
            <a:fld id="{260E7845-8621-43C1-B5BC-BAA863DCC842}" type="slidenum">
              <a:rPr lang="en-US" smtClean="0"/>
              <a:t>‹#›</a:t>
            </a:fld>
            <a:endParaRPr lang="en-US"/>
          </a:p>
        </p:txBody>
      </p:sp>
      <p:pic>
        <p:nvPicPr>
          <p:cNvPr id="9" name="Picture 8" descr="A close up of a sign&#10;&#10;Description automatically generated">
            <a:extLst>
              <a:ext uri="{FF2B5EF4-FFF2-40B4-BE49-F238E27FC236}">
                <a16:creationId xmlns:a16="http://schemas.microsoft.com/office/drawing/2014/main" id="{D0982DA1-2D14-D041-A94E-D02BBDC2859B}"/>
              </a:ext>
            </a:extLst>
          </p:cNvPr>
          <p:cNvPicPr>
            <a:picLocks noChangeAspect="1"/>
          </p:cNvPicPr>
          <p:nvPr/>
        </p:nvPicPr>
        <p:blipFill>
          <a:blip r:embed="rId2"/>
          <a:stretch>
            <a:fillRect/>
          </a:stretch>
        </p:blipFill>
        <p:spPr>
          <a:xfrm>
            <a:off x="724728" y="5805287"/>
            <a:ext cx="1571212" cy="551063"/>
          </a:xfrm>
          <a:prstGeom prst="rect">
            <a:avLst/>
          </a:prstGeom>
        </p:spPr>
      </p:pic>
    </p:spTree>
    <p:extLst>
      <p:ext uri="{BB962C8B-B14F-4D97-AF65-F5344CB8AC3E}">
        <p14:creationId xmlns:p14="http://schemas.microsoft.com/office/powerpoint/2010/main" val="2989238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936E6-E7E7-CE48-AD50-D1A62BB2F9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885AF38-591B-BE46-84B8-37E1DAD802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574ED0A-0965-414D-B6FD-18639EAA8F4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D9C5C2-0EE2-4A4B-91CD-BD3BB9275E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F2E5334-4489-7541-BF39-02B272888A1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97D431-495D-9A45-A2EF-0829C1122FF8}"/>
              </a:ext>
            </a:extLst>
          </p:cNvPr>
          <p:cNvSpPr>
            <a:spLocks noGrp="1"/>
          </p:cNvSpPr>
          <p:nvPr>
            <p:ph type="dt" sz="half" idx="10"/>
          </p:nvPr>
        </p:nvSpPr>
        <p:spPr/>
        <p:txBody>
          <a:bodyPr/>
          <a:lstStyle/>
          <a:p>
            <a:fld id="{AF251ADA-3D7C-4E2B-AC97-4F088A5E3414}" type="datetimeFigureOut">
              <a:rPr lang="en-US" smtClean="0"/>
              <a:t>9/14/2020</a:t>
            </a:fld>
            <a:endParaRPr lang="en-US"/>
          </a:p>
        </p:txBody>
      </p:sp>
      <p:sp>
        <p:nvSpPr>
          <p:cNvPr id="8" name="Footer Placeholder 7">
            <a:extLst>
              <a:ext uri="{FF2B5EF4-FFF2-40B4-BE49-F238E27FC236}">
                <a16:creationId xmlns:a16="http://schemas.microsoft.com/office/drawing/2014/main" id="{CAB6C8AD-8D37-974B-9307-DA7FA61048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568BBF6-4CF7-DE43-8B0B-0D5D26BC41D4}"/>
              </a:ext>
            </a:extLst>
          </p:cNvPr>
          <p:cNvSpPr>
            <a:spLocks noGrp="1"/>
          </p:cNvSpPr>
          <p:nvPr>
            <p:ph type="sldNum" sz="quarter" idx="12"/>
          </p:nvPr>
        </p:nvSpPr>
        <p:spPr/>
        <p:txBody>
          <a:bodyPr/>
          <a:lstStyle/>
          <a:p>
            <a:fld id="{260E7845-8621-43C1-B5BC-BAA863DCC842}" type="slidenum">
              <a:rPr lang="en-US" smtClean="0"/>
              <a:t>‹#›</a:t>
            </a:fld>
            <a:endParaRPr lang="en-US"/>
          </a:p>
        </p:txBody>
      </p:sp>
      <p:pic>
        <p:nvPicPr>
          <p:cNvPr id="11" name="Picture 10" descr="A close up of a sign&#10;&#10;Description automatically generated">
            <a:extLst>
              <a:ext uri="{FF2B5EF4-FFF2-40B4-BE49-F238E27FC236}">
                <a16:creationId xmlns:a16="http://schemas.microsoft.com/office/drawing/2014/main" id="{B12AF089-208B-8348-B404-09DE8A0E35CC}"/>
              </a:ext>
            </a:extLst>
          </p:cNvPr>
          <p:cNvPicPr>
            <a:picLocks noChangeAspect="1"/>
          </p:cNvPicPr>
          <p:nvPr/>
        </p:nvPicPr>
        <p:blipFill>
          <a:blip r:embed="rId2"/>
          <a:stretch>
            <a:fillRect/>
          </a:stretch>
        </p:blipFill>
        <p:spPr>
          <a:xfrm>
            <a:off x="724728" y="5805287"/>
            <a:ext cx="1571212" cy="551063"/>
          </a:xfrm>
          <a:prstGeom prst="rect">
            <a:avLst/>
          </a:prstGeom>
        </p:spPr>
      </p:pic>
    </p:spTree>
    <p:extLst>
      <p:ext uri="{BB962C8B-B14F-4D97-AF65-F5344CB8AC3E}">
        <p14:creationId xmlns:p14="http://schemas.microsoft.com/office/powerpoint/2010/main" val="2144954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83A0B-9D11-9C4E-A0A3-FAC3D7F18B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857A4B-73BA-0D43-8363-6BB29280763F}"/>
              </a:ext>
            </a:extLst>
          </p:cNvPr>
          <p:cNvSpPr>
            <a:spLocks noGrp="1"/>
          </p:cNvSpPr>
          <p:nvPr>
            <p:ph type="dt" sz="half" idx="10"/>
          </p:nvPr>
        </p:nvSpPr>
        <p:spPr/>
        <p:txBody>
          <a:bodyPr/>
          <a:lstStyle/>
          <a:p>
            <a:fld id="{AF251ADA-3D7C-4E2B-AC97-4F088A5E3414}" type="datetimeFigureOut">
              <a:rPr lang="en-US" smtClean="0"/>
              <a:t>9/14/2020</a:t>
            </a:fld>
            <a:endParaRPr lang="en-US"/>
          </a:p>
        </p:txBody>
      </p:sp>
      <p:sp>
        <p:nvSpPr>
          <p:cNvPr id="4" name="Footer Placeholder 3">
            <a:extLst>
              <a:ext uri="{FF2B5EF4-FFF2-40B4-BE49-F238E27FC236}">
                <a16:creationId xmlns:a16="http://schemas.microsoft.com/office/drawing/2014/main" id="{106B3786-6373-3E41-A355-834B6C2D24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94B7FB-17E7-7043-883B-7C8B4EA07F80}"/>
              </a:ext>
            </a:extLst>
          </p:cNvPr>
          <p:cNvSpPr>
            <a:spLocks noGrp="1"/>
          </p:cNvSpPr>
          <p:nvPr>
            <p:ph type="sldNum" sz="quarter" idx="12"/>
          </p:nvPr>
        </p:nvSpPr>
        <p:spPr/>
        <p:txBody>
          <a:bodyPr/>
          <a:lstStyle/>
          <a:p>
            <a:fld id="{260E7845-8621-43C1-B5BC-BAA863DCC842}" type="slidenum">
              <a:rPr lang="en-US" smtClean="0"/>
              <a:t>‹#›</a:t>
            </a:fld>
            <a:endParaRPr lang="en-US"/>
          </a:p>
        </p:txBody>
      </p:sp>
      <p:pic>
        <p:nvPicPr>
          <p:cNvPr id="7" name="Picture 6" descr="A close up of a sign&#10;&#10;Description automatically generated">
            <a:extLst>
              <a:ext uri="{FF2B5EF4-FFF2-40B4-BE49-F238E27FC236}">
                <a16:creationId xmlns:a16="http://schemas.microsoft.com/office/drawing/2014/main" id="{8FE414C0-416F-6B4A-911B-B25EDF8E0F40}"/>
              </a:ext>
            </a:extLst>
          </p:cNvPr>
          <p:cNvPicPr>
            <a:picLocks noChangeAspect="1"/>
          </p:cNvPicPr>
          <p:nvPr/>
        </p:nvPicPr>
        <p:blipFill>
          <a:blip r:embed="rId2"/>
          <a:stretch>
            <a:fillRect/>
          </a:stretch>
        </p:blipFill>
        <p:spPr>
          <a:xfrm>
            <a:off x="724728" y="5805287"/>
            <a:ext cx="1571212" cy="551063"/>
          </a:xfrm>
          <a:prstGeom prst="rect">
            <a:avLst/>
          </a:prstGeom>
        </p:spPr>
      </p:pic>
    </p:spTree>
    <p:extLst>
      <p:ext uri="{BB962C8B-B14F-4D97-AF65-F5344CB8AC3E}">
        <p14:creationId xmlns:p14="http://schemas.microsoft.com/office/powerpoint/2010/main" val="721330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A2E008-99A0-7A4B-9447-ED981A1FED04}"/>
              </a:ext>
            </a:extLst>
          </p:cNvPr>
          <p:cNvSpPr>
            <a:spLocks noGrp="1"/>
          </p:cNvSpPr>
          <p:nvPr>
            <p:ph type="dt" sz="half" idx="10"/>
          </p:nvPr>
        </p:nvSpPr>
        <p:spPr/>
        <p:txBody>
          <a:bodyPr/>
          <a:lstStyle/>
          <a:p>
            <a:fld id="{AF251ADA-3D7C-4E2B-AC97-4F088A5E3414}" type="datetimeFigureOut">
              <a:rPr lang="en-US" smtClean="0"/>
              <a:t>9/14/2020</a:t>
            </a:fld>
            <a:endParaRPr lang="en-US"/>
          </a:p>
        </p:txBody>
      </p:sp>
      <p:sp>
        <p:nvSpPr>
          <p:cNvPr id="3" name="Footer Placeholder 2">
            <a:extLst>
              <a:ext uri="{FF2B5EF4-FFF2-40B4-BE49-F238E27FC236}">
                <a16:creationId xmlns:a16="http://schemas.microsoft.com/office/drawing/2014/main" id="{32426117-CDFC-804F-ACDF-C399836264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83E7E9-C63B-224B-8C0C-A01A043F1B33}"/>
              </a:ext>
            </a:extLst>
          </p:cNvPr>
          <p:cNvSpPr>
            <a:spLocks noGrp="1"/>
          </p:cNvSpPr>
          <p:nvPr>
            <p:ph type="sldNum" sz="quarter" idx="12"/>
          </p:nvPr>
        </p:nvSpPr>
        <p:spPr/>
        <p:txBody>
          <a:bodyPr/>
          <a:lstStyle/>
          <a:p>
            <a:fld id="{260E7845-8621-43C1-B5BC-BAA863DCC842}" type="slidenum">
              <a:rPr lang="en-US" smtClean="0"/>
              <a:t>‹#›</a:t>
            </a:fld>
            <a:endParaRPr lang="en-US"/>
          </a:p>
        </p:txBody>
      </p:sp>
    </p:spTree>
    <p:extLst>
      <p:ext uri="{BB962C8B-B14F-4D97-AF65-F5344CB8AC3E}">
        <p14:creationId xmlns:p14="http://schemas.microsoft.com/office/powerpoint/2010/main" val="2389697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48140-BA00-DF4D-AC26-B5757B2320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5634449-740A-C04B-B31E-AD8C66CBB4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6F99BAB-D72D-B743-AE38-ED21C3F78E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6B2629D-9F0F-A94A-9A4B-E1B06B79EFB2}"/>
              </a:ext>
            </a:extLst>
          </p:cNvPr>
          <p:cNvSpPr>
            <a:spLocks noGrp="1"/>
          </p:cNvSpPr>
          <p:nvPr>
            <p:ph type="dt" sz="half" idx="10"/>
          </p:nvPr>
        </p:nvSpPr>
        <p:spPr/>
        <p:txBody>
          <a:bodyPr/>
          <a:lstStyle/>
          <a:p>
            <a:fld id="{AF251ADA-3D7C-4E2B-AC97-4F088A5E3414}" type="datetimeFigureOut">
              <a:rPr lang="en-US" smtClean="0"/>
              <a:t>9/14/2020</a:t>
            </a:fld>
            <a:endParaRPr lang="en-US"/>
          </a:p>
        </p:txBody>
      </p:sp>
      <p:sp>
        <p:nvSpPr>
          <p:cNvPr id="6" name="Footer Placeholder 5">
            <a:extLst>
              <a:ext uri="{FF2B5EF4-FFF2-40B4-BE49-F238E27FC236}">
                <a16:creationId xmlns:a16="http://schemas.microsoft.com/office/drawing/2014/main" id="{DEE1BBD4-69ED-A045-A79E-251A7604DF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47CE42-86CE-E140-8C5A-9721AF7CFF0F}"/>
              </a:ext>
            </a:extLst>
          </p:cNvPr>
          <p:cNvSpPr>
            <a:spLocks noGrp="1"/>
          </p:cNvSpPr>
          <p:nvPr>
            <p:ph type="sldNum" sz="quarter" idx="12"/>
          </p:nvPr>
        </p:nvSpPr>
        <p:spPr/>
        <p:txBody>
          <a:bodyPr/>
          <a:lstStyle/>
          <a:p>
            <a:fld id="{260E7845-8621-43C1-B5BC-BAA863DCC842}" type="slidenum">
              <a:rPr lang="en-US" smtClean="0"/>
              <a:t>‹#›</a:t>
            </a:fld>
            <a:endParaRPr lang="en-US"/>
          </a:p>
        </p:txBody>
      </p:sp>
    </p:spTree>
    <p:extLst>
      <p:ext uri="{BB962C8B-B14F-4D97-AF65-F5344CB8AC3E}">
        <p14:creationId xmlns:p14="http://schemas.microsoft.com/office/powerpoint/2010/main" val="925840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48FD0-2B24-F844-94C6-78EA0AA574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3430E9-B803-2942-9126-0B19431D79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A679D1F-D6BB-F541-A6D9-06EE8629F3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881519-BFE2-2F41-9230-E389E58032D0}"/>
              </a:ext>
            </a:extLst>
          </p:cNvPr>
          <p:cNvSpPr>
            <a:spLocks noGrp="1"/>
          </p:cNvSpPr>
          <p:nvPr>
            <p:ph type="dt" sz="half" idx="10"/>
          </p:nvPr>
        </p:nvSpPr>
        <p:spPr/>
        <p:txBody>
          <a:bodyPr/>
          <a:lstStyle/>
          <a:p>
            <a:fld id="{AF251ADA-3D7C-4E2B-AC97-4F088A5E3414}" type="datetimeFigureOut">
              <a:rPr lang="en-US" smtClean="0"/>
              <a:t>9/14/2020</a:t>
            </a:fld>
            <a:endParaRPr lang="en-US"/>
          </a:p>
        </p:txBody>
      </p:sp>
      <p:sp>
        <p:nvSpPr>
          <p:cNvPr id="6" name="Footer Placeholder 5">
            <a:extLst>
              <a:ext uri="{FF2B5EF4-FFF2-40B4-BE49-F238E27FC236}">
                <a16:creationId xmlns:a16="http://schemas.microsoft.com/office/drawing/2014/main" id="{46D9873E-8175-494D-BB63-B730F34CA9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D856D1-FA34-814D-9114-CF256D2F58F5}"/>
              </a:ext>
            </a:extLst>
          </p:cNvPr>
          <p:cNvSpPr>
            <a:spLocks noGrp="1"/>
          </p:cNvSpPr>
          <p:nvPr>
            <p:ph type="sldNum" sz="quarter" idx="12"/>
          </p:nvPr>
        </p:nvSpPr>
        <p:spPr/>
        <p:txBody>
          <a:bodyPr/>
          <a:lstStyle/>
          <a:p>
            <a:fld id="{260E7845-8621-43C1-B5BC-BAA863DCC842}" type="slidenum">
              <a:rPr lang="en-US" smtClean="0"/>
              <a:t>‹#›</a:t>
            </a:fld>
            <a:endParaRPr lang="en-US"/>
          </a:p>
        </p:txBody>
      </p:sp>
    </p:spTree>
    <p:extLst>
      <p:ext uri="{BB962C8B-B14F-4D97-AF65-F5344CB8AC3E}">
        <p14:creationId xmlns:p14="http://schemas.microsoft.com/office/powerpoint/2010/main" val="3899118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10E2AF-1CD0-CF46-B0D1-9D010384FD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30D5BA6-FE8D-CE4D-A7FB-71BE595DA4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9A2B0D7-C6A6-4544-BF59-E911583D36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251ADA-3D7C-4E2B-AC97-4F088A5E3414}" type="datetimeFigureOut">
              <a:rPr lang="en-US" smtClean="0"/>
              <a:t>9/14/2020</a:t>
            </a:fld>
            <a:endParaRPr lang="en-US"/>
          </a:p>
        </p:txBody>
      </p:sp>
      <p:sp>
        <p:nvSpPr>
          <p:cNvPr id="5" name="Footer Placeholder 4">
            <a:extLst>
              <a:ext uri="{FF2B5EF4-FFF2-40B4-BE49-F238E27FC236}">
                <a16:creationId xmlns:a16="http://schemas.microsoft.com/office/drawing/2014/main" id="{4111A034-F1F9-1348-98E2-E2D7B703B3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02F7C3D-A52B-6B48-BFC2-225BE82C44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0E7845-8621-43C1-B5BC-BAA863DCC842}" type="slidenum">
              <a:rPr lang="en-US" smtClean="0"/>
              <a:t>‹#›</a:t>
            </a:fld>
            <a:endParaRPr lang="en-US"/>
          </a:p>
        </p:txBody>
      </p:sp>
    </p:spTree>
    <p:extLst>
      <p:ext uri="{BB962C8B-B14F-4D97-AF65-F5344CB8AC3E}">
        <p14:creationId xmlns:p14="http://schemas.microsoft.com/office/powerpoint/2010/main" val="16889449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tx2"/>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4.xml"/><Relationship Id="rId5" Type="http://schemas.openxmlformats.org/officeDocument/2006/relationships/image" Target="../media/image5.jp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diagramData" Target="../diagrams/data4.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17" Type="http://schemas.microsoft.com/office/2007/relationships/diagramDrawing" Target="../diagrams/drawing4.xml"/><Relationship Id="rId2" Type="http://schemas.openxmlformats.org/officeDocument/2006/relationships/notesSlide" Target="../notesSlides/notesSlide3.xml"/><Relationship Id="rId16" Type="http://schemas.openxmlformats.org/officeDocument/2006/relationships/diagramColors" Target="../diagrams/colors4.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5" Type="http://schemas.openxmlformats.org/officeDocument/2006/relationships/diagramQuickStyle" Target="../diagrams/quickStyle4.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0581" y="2723878"/>
            <a:ext cx="8441315" cy="1963736"/>
          </a:xfrm>
        </p:spPr>
        <p:txBody>
          <a:bodyPr>
            <a:noAutofit/>
          </a:bodyPr>
          <a:lstStyle/>
          <a:p>
            <a:r>
              <a:rPr lang="en-US" sz="4000" dirty="0"/>
              <a:t>Clinical Decision Support</a:t>
            </a:r>
            <a:br>
              <a:rPr lang="en-US" sz="4000" dirty="0"/>
            </a:br>
            <a:r>
              <a:rPr lang="en-US" sz="4000" dirty="0"/>
              <a:t>Based on Risk Prediction Models</a:t>
            </a:r>
          </a:p>
        </p:txBody>
      </p:sp>
      <p:sp>
        <p:nvSpPr>
          <p:cNvPr id="3" name="Subtitle 2"/>
          <p:cNvSpPr>
            <a:spLocks noGrp="1"/>
          </p:cNvSpPr>
          <p:nvPr>
            <p:ph type="subTitle" idx="1"/>
          </p:nvPr>
        </p:nvSpPr>
        <p:spPr/>
        <p:txBody>
          <a:bodyPr/>
          <a:lstStyle/>
          <a:p>
            <a:r>
              <a:rPr lang="en-US" dirty="0" smtClean="0"/>
              <a:t>September</a:t>
            </a:r>
            <a:r>
              <a:rPr lang="en-US" dirty="0" smtClean="0"/>
              <a:t> 17</a:t>
            </a:r>
            <a:r>
              <a:rPr lang="en-US" dirty="0" smtClean="0"/>
              <a:t>, </a:t>
            </a:r>
            <a:r>
              <a:rPr lang="en-US" dirty="0"/>
              <a:t>2020</a:t>
            </a:r>
          </a:p>
        </p:txBody>
      </p:sp>
    </p:spTree>
    <p:extLst>
      <p:ext uri="{BB962C8B-B14F-4D97-AF65-F5344CB8AC3E}">
        <p14:creationId xmlns:p14="http://schemas.microsoft.com/office/powerpoint/2010/main" val="1667619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A screenshot of a cell phone&#10;&#10;Description automatically generated">
            <a:extLst>
              <a:ext uri="{FF2B5EF4-FFF2-40B4-BE49-F238E27FC236}">
                <a16:creationId xmlns:a16="http://schemas.microsoft.com/office/drawing/2014/main" id="{695ECAF8-56DC-4FDC-B2C9-213616A395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5890" y="674722"/>
            <a:ext cx="2796139" cy="1280160"/>
          </a:xfrm>
          <a:prstGeom prst="rect">
            <a:avLst/>
          </a:prstGeom>
        </p:spPr>
      </p:pic>
      <p:pic>
        <p:nvPicPr>
          <p:cNvPr id="6" name="Content Placeholder 5" descr="A close up of a newspaper&#10;&#10;Description automatically generated">
            <a:extLst>
              <a:ext uri="{FF2B5EF4-FFF2-40B4-BE49-F238E27FC236}">
                <a16:creationId xmlns:a16="http://schemas.microsoft.com/office/drawing/2014/main" id="{B15F200B-84C7-4648-9067-00D4192A39B0}"/>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60248" y="1532959"/>
            <a:ext cx="5303520" cy="4228396"/>
          </a:xfrm>
        </p:spPr>
      </p:pic>
      <p:pic>
        <p:nvPicPr>
          <p:cNvPr id="11" name="Picture 10" descr="A picture containing drawing&#10;&#10;Description automatically generated">
            <a:extLst>
              <a:ext uri="{FF2B5EF4-FFF2-40B4-BE49-F238E27FC236}">
                <a16:creationId xmlns:a16="http://schemas.microsoft.com/office/drawing/2014/main" id="{1D92924A-BB01-43FB-80D2-453C840E373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43047" y="994762"/>
            <a:ext cx="1137920" cy="640080"/>
          </a:xfrm>
          <a:prstGeom prst="rect">
            <a:avLst/>
          </a:prstGeom>
        </p:spPr>
      </p:pic>
      <p:pic>
        <p:nvPicPr>
          <p:cNvPr id="8" name="Content Placeholder 7" descr="A close up of a newspaper&#10;&#10;Description automatically generated">
            <a:extLst>
              <a:ext uri="{FF2B5EF4-FFF2-40B4-BE49-F238E27FC236}">
                <a16:creationId xmlns:a16="http://schemas.microsoft.com/office/drawing/2014/main" id="{14B28456-EBC8-4A1F-A913-5BE707B646AE}"/>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6172200" y="1831712"/>
            <a:ext cx="5303520" cy="3929643"/>
          </a:xfrm>
        </p:spPr>
      </p:pic>
      <p:sp>
        <p:nvSpPr>
          <p:cNvPr id="9" name="Title 8">
            <a:extLst>
              <a:ext uri="{FF2B5EF4-FFF2-40B4-BE49-F238E27FC236}">
                <a16:creationId xmlns:a16="http://schemas.microsoft.com/office/drawing/2014/main" id="{A342017D-B165-4B19-9F10-D0EAB3B561D4}"/>
              </a:ext>
            </a:extLst>
          </p:cNvPr>
          <p:cNvSpPr>
            <a:spLocks noGrp="1"/>
          </p:cNvSpPr>
          <p:nvPr>
            <p:ph type="title"/>
          </p:nvPr>
        </p:nvSpPr>
        <p:spPr>
          <a:xfrm>
            <a:off x="685800" y="173260"/>
            <a:ext cx="10972800" cy="731520"/>
          </a:xfrm>
        </p:spPr>
        <p:txBody>
          <a:bodyPr/>
          <a:lstStyle/>
          <a:p>
            <a:r>
              <a:rPr lang="en-US" dirty="0"/>
              <a:t>Advanced analytics meets clinical practice</a:t>
            </a:r>
          </a:p>
        </p:txBody>
      </p:sp>
      <p:sp>
        <p:nvSpPr>
          <p:cNvPr id="15" name="TextBox 14">
            <a:extLst>
              <a:ext uri="{FF2B5EF4-FFF2-40B4-BE49-F238E27FC236}">
                <a16:creationId xmlns:a16="http://schemas.microsoft.com/office/drawing/2014/main" id="{87940519-AEB6-40CE-896A-F96DF80F4B1A}"/>
              </a:ext>
            </a:extLst>
          </p:cNvPr>
          <p:cNvSpPr txBox="1">
            <a:spLocks/>
          </p:cNvSpPr>
          <p:nvPr/>
        </p:nvSpPr>
        <p:spPr>
          <a:xfrm>
            <a:off x="928263" y="3520838"/>
            <a:ext cx="4524805" cy="1600438"/>
          </a:xfrm>
          <a:prstGeom prst="rect">
            <a:avLst/>
          </a:prstGeom>
          <a:solidFill>
            <a:schemeClr val="bg1"/>
          </a:solidFill>
        </p:spPr>
        <p:txBody>
          <a:bodyPr wrap="square" rtlCol="0">
            <a:spAutoFit/>
          </a:bodyPr>
          <a:lstStyle/>
          <a:p>
            <a:r>
              <a:rPr lang="en-US" sz="1400" b="1" i="1" dirty="0">
                <a:solidFill>
                  <a:srgbClr val="C00000"/>
                </a:solidFill>
              </a:rPr>
              <a:t>“At a given risk score, Black patients are considerably sicker than White patients, as evidenced by signs of uncontrolled illnesses. Remedying this disparity would increase the percentage of Black patients receiving additional help from 17.7% to 46.5%. The bias arises because the algorithm predicts health care costs rather than illness…”</a:t>
            </a:r>
          </a:p>
        </p:txBody>
      </p:sp>
      <p:sp>
        <p:nvSpPr>
          <p:cNvPr id="16" name="TextBox 15">
            <a:extLst>
              <a:ext uri="{FF2B5EF4-FFF2-40B4-BE49-F238E27FC236}">
                <a16:creationId xmlns:a16="http://schemas.microsoft.com/office/drawing/2014/main" id="{E144009E-480D-41FF-9610-0488006DA9AA}"/>
              </a:ext>
            </a:extLst>
          </p:cNvPr>
          <p:cNvSpPr txBox="1"/>
          <p:nvPr/>
        </p:nvSpPr>
        <p:spPr>
          <a:xfrm>
            <a:off x="7305368" y="3520838"/>
            <a:ext cx="3785419" cy="1600438"/>
          </a:xfrm>
          <a:prstGeom prst="rect">
            <a:avLst/>
          </a:prstGeom>
          <a:solidFill>
            <a:schemeClr val="bg1"/>
          </a:solidFill>
        </p:spPr>
        <p:txBody>
          <a:bodyPr wrap="square" rtlCol="0">
            <a:spAutoFit/>
          </a:bodyPr>
          <a:lstStyle/>
          <a:p>
            <a:r>
              <a:rPr lang="en-US" sz="1400" b="1" i="1" dirty="0">
                <a:solidFill>
                  <a:srgbClr val="C00000"/>
                </a:solidFill>
              </a:rPr>
              <a:t>“Given the number of emerging prediction models and their diverse applications, no single regulatory agency can review them all. This limitation, however, does not absolve models’ developers and users from applying the utmost scrutiny in demonstrating effectiveness and safety.”</a:t>
            </a:r>
          </a:p>
        </p:txBody>
      </p:sp>
    </p:spTree>
    <p:extLst>
      <p:ext uri="{BB962C8B-B14F-4D97-AF65-F5344CB8AC3E}">
        <p14:creationId xmlns:p14="http://schemas.microsoft.com/office/powerpoint/2010/main" val="2494760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5394" y="156126"/>
            <a:ext cx="10648406" cy="810532"/>
          </a:xfrm>
        </p:spPr>
        <p:txBody>
          <a:bodyPr/>
          <a:lstStyle/>
          <a:p>
            <a:r>
              <a:rPr lang="en-US" dirty="0" smtClean="0"/>
              <a:t>Principles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30478094"/>
              </p:ext>
            </p:extLst>
          </p:nvPr>
        </p:nvGraphicFramePr>
        <p:xfrm>
          <a:off x="838200" y="849089"/>
          <a:ext cx="10515600" cy="4859377"/>
        </p:xfrm>
        <a:graphic>
          <a:graphicData uri="http://schemas.openxmlformats.org/drawingml/2006/table">
            <a:tbl>
              <a:tblPr firstRow="1" bandRow="1">
                <a:tableStyleId>{5C22544A-7EE6-4342-B048-85BDC9FD1C3A}</a:tableStyleId>
              </a:tblPr>
              <a:tblGrid>
                <a:gridCol w="2140131">
                  <a:extLst>
                    <a:ext uri="{9D8B030D-6E8A-4147-A177-3AD203B41FA5}">
                      <a16:colId xmlns:a16="http://schemas.microsoft.com/office/drawing/2014/main" val="3691398778"/>
                    </a:ext>
                  </a:extLst>
                </a:gridCol>
                <a:gridCol w="8375469">
                  <a:extLst>
                    <a:ext uri="{9D8B030D-6E8A-4147-A177-3AD203B41FA5}">
                      <a16:colId xmlns:a16="http://schemas.microsoft.com/office/drawing/2014/main" val="425314277"/>
                    </a:ext>
                  </a:extLst>
                </a:gridCol>
              </a:tblGrid>
              <a:tr h="486499">
                <a:tc>
                  <a:txBody>
                    <a:bodyPr/>
                    <a:lstStyle/>
                    <a:p>
                      <a:r>
                        <a:rPr lang="en-US" sz="2400" dirty="0" smtClean="0"/>
                        <a:t>Consideration</a:t>
                      </a:r>
                      <a:endParaRPr lang="en-US" sz="2400" dirty="0"/>
                    </a:p>
                  </a:txBody>
                  <a:tcPr/>
                </a:tc>
                <a:tc>
                  <a:txBody>
                    <a:bodyPr/>
                    <a:lstStyle/>
                    <a:p>
                      <a:r>
                        <a:rPr lang="en-US" sz="2400" dirty="0" smtClean="0"/>
                        <a:t>Comment</a:t>
                      </a:r>
                      <a:endParaRPr lang="en-US" sz="2400" dirty="0"/>
                    </a:p>
                  </a:txBody>
                  <a:tcPr/>
                </a:tc>
                <a:extLst>
                  <a:ext uri="{0D108BD9-81ED-4DB2-BD59-A6C34878D82A}">
                    <a16:rowId xmlns:a16="http://schemas.microsoft.com/office/drawing/2014/main" val="4046785901"/>
                  </a:ext>
                </a:extLst>
              </a:tr>
              <a:tr h="535081">
                <a:tc>
                  <a:txBody>
                    <a:bodyPr/>
                    <a:lstStyle/>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1. Population at risk</a:t>
                      </a:r>
                    </a:p>
                  </a:txBody>
                  <a:tcPr marL="68580" marR="68580" marT="0" marB="0"/>
                </a:tc>
                <a:tc>
                  <a:txBody>
                    <a:bodyPr/>
                    <a:lstStyle/>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Identify individuals at risk to whom the model will be applied, based on demographics, health status, location and clinical context</a:t>
                      </a:r>
                    </a:p>
                  </a:txBody>
                  <a:tcPr marL="68580" marR="68580" marT="0" marB="0"/>
                </a:tc>
                <a:extLst>
                  <a:ext uri="{0D108BD9-81ED-4DB2-BD59-A6C34878D82A}">
                    <a16:rowId xmlns:a16="http://schemas.microsoft.com/office/drawing/2014/main" val="1728536198"/>
                  </a:ext>
                </a:extLst>
              </a:tr>
              <a:tr h="535081">
                <a:tc>
                  <a:txBody>
                    <a:bodyPr/>
                    <a:lstStyle/>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2. Outcome of interest</a:t>
                      </a:r>
                    </a:p>
                  </a:txBody>
                  <a:tcPr marL="68580" marR="68580" marT="0" marB="0"/>
                </a:tc>
                <a:tc>
                  <a:txBody>
                    <a:bodyPr/>
                    <a:lstStyle/>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Use well-curated data, with outcomes that reflect the primary focus of care</a:t>
                      </a:r>
                    </a:p>
                  </a:txBody>
                  <a:tcPr marL="68580" marR="68580" marT="0" marB="0"/>
                </a:tc>
                <a:extLst>
                  <a:ext uri="{0D108BD9-81ED-4DB2-BD59-A6C34878D82A}">
                    <a16:rowId xmlns:a16="http://schemas.microsoft.com/office/drawing/2014/main" val="3547551190"/>
                  </a:ext>
                </a:extLst>
              </a:tr>
              <a:tr h="349669">
                <a:tc>
                  <a:txBody>
                    <a:bodyPr/>
                    <a:lstStyle/>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3. Time horizon</a:t>
                      </a:r>
                    </a:p>
                  </a:txBody>
                  <a:tcPr marL="68580" marR="68580" marT="0" marB="0"/>
                </a:tc>
                <a:tc>
                  <a:txBody>
                    <a:bodyPr/>
                    <a:lstStyle/>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Starting point and duration of follow-up should align with goals of interventions </a:t>
                      </a:r>
                    </a:p>
                  </a:txBody>
                  <a:tcPr marL="68580" marR="68580" marT="0" marB="0"/>
                </a:tc>
                <a:extLst>
                  <a:ext uri="{0D108BD9-81ED-4DB2-BD59-A6C34878D82A}">
                    <a16:rowId xmlns:a16="http://schemas.microsoft.com/office/drawing/2014/main" val="509949929"/>
                  </a:ext>
                </a:extLst>
              </a:tr>
              <a:tr h="535081">
                <a:tc>
                  <a:txBody>
                    <a:bodyPr/>
                    <a:lstStyle/>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4. Predictors</a:t>
                      </a:r>
                    </a:p>
                  </a:txBody>
                  <a:tcPr marL="68580" marR="68580" marT="0" marB="0"/>
                </a:tc>
                <a:tc>
                  <a:txBody>
                    <a:bodyPr/>
                    <a:lstStyle/>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Decisions on choice and number of predictors factor:</a:t>
                      </a:r>
                    </a:p>
                    <a:p>
                      <a:pPr marL="0" marR="0">
                        <a:lnSpc>
                          <a:spcPct val="107000"/>
                        </a:lnSpc>
                        <a:spcBef>
                          <a:spcPts val="0"/>
                        </a:spcBef>
                        <a:spcAft>
                          <a:spcPts val="0"/>
                        </a:spcAft>
                      </a:pPr>
                      <a:r>
                        <a:rPr lang="en-US" sz="1600" dirty="0" smtClean="0">
                          <a:effectLst/>
                          <a:latin typeface="Arial" panose="020B0604020202020204" pitchFamily="34" charset="0"/>
                          <a:ea typeface="Calibri" panose="020F0502020204030204" pitchFamily="34" charset="0"/>
                          <a:cs typeface="Arial" panose="020B0604020202020204" pitchFamily="34" charset="0"/>
                        </a:rPr>
                        <a:t>ease </a:t>
                      </a:r>
                      <a:r>
                        <a:rPr lang="en-US" sz="1600" dirty="0">
                          <a:effectLst/>
                          <a:latin typeface="Arial" panose="020B0604020202020204" pitchFamily="34" charset="0"/>
                          <a:ea typeface="Calibri" panose="020F0502020204030204" pitchFamily="34" charset="0"/>
                          <a:cs typeface="Arial" panose="020B0604020202020204" pitchFamily="34" charset="0"/>
                        </a:rPr>
                        <a:t>and time of </a:t>
                      </a:r>
                      <a:r>
                        <a:rPr lang="en-US" sz="1600" dirty="0" smtClean="0">
                          <a:effectLst/>
                          <a:latin typeface="Arial" panose="020B0604020202020204" pitchFamily="34" charset="0"/>
                          <a:ea typeface="Calibri" panose="020F0502020204030204" pitchFamily="34" charset="0"/>
                          <a:cs typeface="Arial" panose="020B0604020202020204" pitchFamily="34" charset="0"/>
                        </a:rPr>
                        <a:t>collection,</a:t>
                      </a:r>
                      <a:r>
                        <a:rPr lang="en-US" sz="1600" baseline="0" dirty="0" smtClean="0">
                          <a:effectLst/>
                          <a:latin typeface="Arial" panose="020B0604020202020204" pitchFamily="34" charset="0"/>
                          <a:ea typeface="Calibri" panose="020F0502020204030204" pitchFamily="34" charset="0"/>
                          <a:cs typeface="Arial" panose="020B0604020202020204" pitchFamily="34" charset="0"/>
                        </a:rPr>
                        <a:t> </a:t>
                      </a:r>
                      <a:r>
                        <a:rPr lang="en-US" sz="1600" dirty="0" smtClean="0">
                          <a:effectLst/>
                          <a:latin typeface="Arial" panose="020B0604020202020204" pitchFamily="34" charset="0"/>
                          <a:ea typeface="Calibri" panose="020F0502020204030204" pitchFamily="34" charset="0"/>
                          <a:cs typeface="Arial" panose="020B0604020202020204" pitchFamily="34" charset="0"/>
                        </a:rPr>
                        <a:t>unbiasedness,</a:t>
                      </a:r>
                      <a:r>
                        <a:rPr lang="en-US" sz="1600" baseline="0" dirty="0" smtClean="0">
                          <a:effectLst/>
                          <a:latin typeface="Arial" panose="020B0604020202020204" pitchFamily="34" charset="0"/>
                          <a:ea typeface="Calibri" panose="020F0502020204030204" pitchFamily="34" charset="0"/>
                          <a:cs typeface="Arial" panose="020B0604020202020204" pitchFamily="34" charset="0"/>
                        </a:rPr>
                        <a:t> </a:t>
                      </a:r>
                      <a:r>
                        <a:rPr lang="en-US" sz="1600" dirty="0" smtClean="0">
                          <a:effectLst/>
                          <a:latin typeface="Arial" panose="020B0604020202020204" pitchFamily="34" charset="0"/>
                          <a:ea typeface="Calibri" panose="020F0502020204030204" pitchFamily="34" charset="0"/>
                          <a:cs typeface="Arial" panose="020B0604020202020204" pitchFamily="34" charset="0"/>
                        </a:rPr>
                        <a:t>model stability,</a:t>
                      </a:r>
                      <a:r>
                        <a:rPr lang="en-US" sz="1600" baseline="0" dirty="0" smtClean="0">
                          <a:effectLst/>
                          <a:latin typeface="Arial" panose="020B0604020202020204" pitchFamily="34" charset="0"/>
                          <a:ea typeface="Calibri" panose="020F0502020204030204" pitchFamily="34" charset="0"/>
                          <a:cs typeface="Arial" panose="020B0604020202020204" pitchFamily="34" charset="0"/>
                        </a:rPr>
                        <a:t> i</a:t>
                      </a:r>
                      <a:r>
                        <a:rPr lang="en-US" sz="1600" dirty="0" smtClean="0">
                          <a:effectLst/>
                          <a:latin typeface="Arial" panose="020B0604020202020204" pitchFamily="34" charset="0"/>
                          <a:ea typeface="Calibri" panose="020F0502020204030204" pitchFamily="34" charset="0"/>
                          <a:cs typeface="Arial" panose="020B0604020202020204" pitchFamily="34" charset="0"/>
                        </a:rPr>
                        <a:t>nterpretation</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43457476"/>
                  </a:ext>
                </a:extLst>
              </a:tr>
              <a:tr h="535081">
                <a:tc>
                  <a:txBody>
                    <a:bodyPr/>
                    <a:lstStyle/>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5. Mathematical Model</a:t>
                      </a:r>
                    </a:p>
                  </a:txBody>
                  <a:tcPr marL="68580" marR="68580" marT="0" marB="0"/>
                </a:tc>
                <a:tc>
                  <a:txBody>
                    <a:bodyPr/>
                    <a:lstStyle/>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Balance performance with ability to understand, implement and maintain the model. Burden of proof placed on the more complex models. Be transparent and avoid black-box solutions. </a:t>
                      </a:r>
                    </a:p>
                  </a:txBody>
                  <a:tcPr marL="68580" marR="68580" marT="0" marB="0"/>
                </a:tc>
                <a:extLst>
                  <a:ext uri="{0D108BD9-81ED-4DB2-BD59-A6C34878D82A}">
                    <a16:rowId xmlns:a16="http://schemas.microsoft.com/office/drawing/2014/main" val="2901531522"/>
                  </a:ext>
                </a:extLst>
              </a:tr>
              <a:tr h="535081">
                <a:tc>
                  <a:txBody>
                    <a:bodyPr/>
                    <a:lstStyle/>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6. Model Evaluation</a:t>
                      </a:r>
                    </a:p>
                  </a:txBody>
                  <a:tcPr marL="68580" marR="68580" marT="0" marB="0"/>
                </a:tc>
                <a:tc>
                  <a:txBody>
                    <a:bodyPr/>
                    <a:lstStyle/>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Rigorously evaluate the model on data different from that used for development and collected in a setting that mirrors clinical application</a:t>
                      </a:r>
                    </a:p>
                  </a:txBody>
                  <a:tcPr marL="68580" marR="68580" marT="0" marB="0"/>
                </a:tc>
                <a:extLst>
                  <a:ext uri="{0D108BD9-81ED-4DB2-BD59-A6C34878D82A}">
                    <a16:rowId xmlns:a16="http://schemas.microsoft.com/office/drawing/2014/main" val="3536017123"/>
                  </a:ext>
                </a:extLst>
              </a:tr>
              <a:tr h="812723">
                <a:tc>
                  <a:txBody>
                    <a:bodyPr/>
                    <a:lstStyle/>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7. Clinical Decision Support</a:t>
                      </a:r>
                    </a:p>
                  </a:txBody>
                  <a:tcPr marL="68580" marR="68580" marT="0" marB="0"/>
                </a:tc>
                <a:tc>
                  <a:txBody>
                    <a:bodyPr/>
                    <a:lstStyle/>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To translate model into CDS, determine intended use and what should be displayed. </a:t>
                      </a:r>
                    </a:p>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Separate evaluation of the CDS is necessary, including </a:t>
                      </a:r>
                    </a:p>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comparison with current practice (ideally randomized)</a:t>
                      </a:r>
                    </a:p>
                  </a:txBody>
                  <a:tcPr marL="68580" marR="68580" marT="0" marB="0"/>
                </a:tc>
                <a:extLst>
                  <a:ext uri="{0D108BD9-81ED-4DB2-BD59-A6C34878D82A}">
                    <a16:rowId xmlns:a16="http://schemas.microsoft.com/office/drawing/2014/main" val="1711579384"/>
                  </a:ext>
                </a:extLst>
              </a:tr>
              <a:tr h="535081">
                <a:tc>
                  <a:txBody>
                    <a:bodyPr/>
                    <a:lstStyle/>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8. Clinical Implementation</a:t>
                      </a:r>
                    </a:p>
                  </a:txBody>
                  <a:tcPr marL="68580" marR="68580" marT="0" marB="0"/>
                </a:tc>
                <a:tc>
                  <a:txBody>
                    <a:bodyPr/>
                    <a:lstStyle/>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Requires incorporation into clinical workflows with training, performance engineering, monitoring and updating when necessary.</a:t>
                      </a:r>
                    </a:p>
                  </a:txBody>
                  <a:tcPr marL="68580" marR="68580" marT="0" marB="0"/>
                </a:tc>
                <a:extLst>
                  <a:ext uri="{0D108BD9-81ED-4DB2-BD59-A6C34878D82A}">
                    <a16:rowId xmlns:a16="http://schemas.microsoft.com/office/drawing/2014/main" val="4123832500"/>
                  </a:ext>
                </a:extLst>
              </a:tr>
            </a:tbl>
          </a:graphicData>
        </a:graphic>
      </p:graphicFrame>
    </p:spTree>
    <p:extLst>
      <p:ext uri="{BB962C8B-B14F-4D97-AF65-F5344CB8AC3E}">
        <p14:creationId xmlns:p14="http://schemas.microsoft.com/office/powerpoint/2010/main" val="97128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A48CE40-539A-48BC-844B-3E60A5E2345F}"/>
              </a:ext>
            </a:extLst>
          </p:cNvPr>
          <p:cNvGraphicFramePr>
            <a:graphicFrameLocks noGrp="1" noChangeAspect="1"/>
          </p:cNvGraphicFramePr>
          <p:nvPr>
            <p:ph idx="1"/>
            <p:extLst>
              <p:ext uri="{D42A27DB-BD31-4B8C-83A1-F6EECF244321}">
                <p14:modId xmlns:p14="http://schemas.microsoft.com/office/powerpoint/2010/main" val="240010788"/>
              </p:ext>
            </p:extLst>
          </p:nvPr>
        </p:nvGraphicFramePr>
        <p:xfrm>
          <a:off x="1013524" y="1345545"/>
          <a:ext cx="10164951" cy="42062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8192DE38-C854-462B-A4E3-D5E5451A5F89}"/>
              </a:ext>
            </a:extLst>
          </p:cNvPr>
          <p:cNvSpPr>
            <a:spLocks noGrp="1"/>
          </p:cNvSpPr>
          <p:nvPr>
            <p:ph type="title"/>
          </p:nvPr>
        </p:nvSpPr>
        <p:spPr>
          <a:xfrm>
            <a:off x="838200" y="365125"/>
            <a:ext cx="10972800" cy="731520"/>
          </a:xfrm>
        </p:spPr>
        <p:txBody>
          <a:bodyPr/>
          <a:lstStyle/>
          <a:p>
            <a:r>
              <a:rPr lang="en-US" dirty="0"/>
              <a:t>Medical device regulatory approval</a:t>
            </a:r>
          </a:p>
        </p:txBody>
      </p:sp>
      <p:sp>
        <p:nvSpPr>
          <p:cNvPr id="5" name="TextBox 4">
            <a:extLst>
              <a:ext uri="{FF2B5EF4-FFF2-40B4-BE49-F238E27FC236}">
                <a16:creationId xmlns:a16="http://schemas.microsoft.com/office/drawing/2014/main" id="{DBEFA750-211E-45B0-96D1-C10731456980}"/>
              </a:ext>
            </a:extLst>
          </p:cNvPr>
          <p:cNvSpPr txBox="1"/>
          <p:nvPr/>
        </p:nvSpPr>
        <p:spPr>
          <a:xfrm>
            <a:off x="3642360" y="2248098"/>
            <a:ext cx="1720515" cy="646331"/>
          </a:xfrm>
          <a:prstGeom prst="rect">
            <a:avLst/>
          </a:prstGeom>
          <a:noFill/>
        </p:spPr>
        <p:txBody>
          <a:bodyPr wrap="square" rtlCol="0">
            <a:spAutoFit/>
          </a:bodyPr>
          <a:lstStyle/>
          <a:p>
            <a:r>
              <a:rPr lang="en-US" b="1" i="1" dirty="0">
                <a:solidFill>
                  <a:srgbClr val="C00000"/>
                </a:solidFill>
              </a:rPr>
              <a:t>IDE approval</a:t>
            </a:r>
          </a:p>
          <a:p>
            <a:r>
              <a:rPr lang="en-US" b="1" i="1" dirty="0">
                <a:solidFill>
                  <a:srgbClr val="C00000"/>
                </a:solidFill>
              </a:rPr>
              <a:t>to move to trial</a:t>
            </a:r>
          </a:p>
        </p:txBody>
      </p:sp>
      <p:sp>
        <p:nvSpPr>
          <p:cNvPr id="6" name="TextBox 5">
            <a:extLst>
              <a:ext uri="{FF2B5EF4-FFF2-40B4-BE49-F238E27FC236}">
                <a16:creationId xmlns:a16="http://schemas.microsoft.com/office/drawing/2014/main" id="{769BAF7E-3434-4757-98FE-31381A9A8650}"/>
              </a:ext>
            </a:extLst>
          </p:cNvPr>
          <p:cNvSpPr txBox="1"/>
          <p:nvPr/>
        </p:nvSpPr>
        <p:spPr>
          <a:xfrm>
            <a:off x="8544688" y="2248097"/>
            <a:ext cx="1720515" cy="646331"/>
          </a:xfrm>
          <a:prstGeom prst="rect">
            <a:avLst/>
          </a:prstGeom>
          <a:noFill/>
        </p:spPr>
        <p:txBody>
          <a:bodyPr wrap="square" rtlCol="0">
            <a:spAutoFit/>
          </a:bodyPr>
          <a:lstStyle/>
          <a:p>
            <a:r>
              <a:rPr lang="en-US" b="1" i="1" dirty="0">
                <a:solidFill>
                  <a:srgbClr val="C00000"/>
                </a:solidFill>
              </a:rPr>
              <a:t>NDA approval</a:t>
            </a:r>
          </a:p>
          <a:p>
            <a:r>
              <a:rPr lang="en-US" b="1" i="1" dirty="0">
                <a:solidFill>
                  <a:srgbClr val="C00000"/>
                </a:solidFill>
              </a:rPr>
              <a:t>to market</a:t>
            </a:r>
          </a:p>
        </p:txBody>
      </p:sp>
      <p:pic>
        <p:nvPicPr>
          <p:cNvPr id="8" name="Picture 7" descr="A picture containing drawing&#10;&#10;Description automatically generated">
            <a:extLst>
              <a:ext uri="{FF2B5EF4-FFF2-40B4-BE49-F238E27FC236}">
                <a16:creationId xmlns:a16="http://schemas.microsoft.com/office/drawing/2014/main" id="{D9BEC5C3-5231-47F2-8541-E142688CF21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936991" y="4352734"/>
            <a:ext cx="1066800" cy="1285875"/>
          </a:xfrm>
          <a:prstGeom prst="rect">
            <a:avLst/>
          </a:prstGeom>
        </p:spPr>
      </p:pic>
      <p:sp>
        <p:nvSpPr>
          <p:cNvPr id="18" name="Graphic 15" descr="Checkmark">
            <a:extLst>
              <a:ext uri="{FF2B5EF4-FFF2-40B4-BE49-F238E27FC236}">
                <a16:creationId xmlns:a16="http://schemas.microsoft.com/office/drawing/2014/main" id="{D5D9DADB-6F2D-4A44-B711-666865A0AC1C}"/>
              </a:ext>
            </a:extLst>
          </p:cNvPr>
          <p:cNvSpPr/>
          <p:nvPr/>
        </p:nvSpPr>
        <p:spPr>
          <a:xfrm>
            <a:off x="3247008" y="2505266"/>
            <a:ext cx="440054" cy="365760"/>
          </a:xfrm>
          <a:custGeom>
            <a:avLst/>
            <a:gdLst>
              <a:gd name="connsiteX0" fmla="*/ 401479 w 440054"/>
              <a:gd name="connsiteY0" fmla="*/ 0 h 309086"/>
              <a:gd name="connsiteX1" fmla="*/ 157639 w 440054"/>
              <a:gd name="connsiteY1" fmla="*/ 230505 h 309086"/>
              <a:gd name="connsiteX2" fmla="*/ 40481 w 440054"/>
              <a:gd name="connsiteY2" fmla="*/ 110490 h 309086"/>
              <a:gd name="connsiteX3" fmla="*/ 0 w 440054"/>
              <a:gd name="connsiteY3" fmla="*/ 149066 h 309086"/>
              <a:gd name="connsiteX4" fmla="*/ 155734 w 440054"/>
              <a:gd name="connsiteY4" fmla="*/ 309086 h 309086"/>
              <a:gd name="connsiteX5" fmla="*/ 196691 w 440054"/>
              <a:gd name="connsiteY5" fmla="*/ 270986 h 309086"/>
              <a:gd name="connsiteX6" fmla="*/ 440055 w 440054"/>
              <a:gd name="connsiteY6" fmla="*/ 40005 h 30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054" h="309086">
                <a:moveTo>
                  <a:pt x="401479" y="0"/>
                </a:moveTo>
                <a:lnTo>
                  <a:pt x="157639" y="230505"/>
                </a:lnTo>
                <a:lnTo>
                  <a:pt x="40481" y="110490"/>
                </a:lnTo>
                <a:lnTo>
                  <a:pt x="0" y="149066"/>
                </a:lnTo>
                <a:lnTo>
                  <a:pt x="155734" y="309086"/>
                </a:lnTo>
                <a:lnTo>
                  <a:pt x="196691" y="270986"/>
                </a:lnTo>
                <a:lnTo>
                  <a:pt x="440055" y="40005"/>
                </a:lnTo>
                <a:close/>
              </a:path>
            </a:pathLst>
          </a:custGeom>
          <a:solidFill>
            <a:srgbClr val="C00000"/>
          </a:solidFill>
          <a:ln w="4763" cap="flat">
            <a:noFill/>
            <a:prstDash val="solid"/>
            <a:miter/>
          </a:ln>
        </p:spPr>
        <p:txBody>
          <a:bodyPr rtlCol="0" anchor="ctr"/>
          <a:lstStyle/>
          <a:p>
            <a:endParaRPr lang="en-US"/>
          </a:p>
        </p:txBody>
      </p:sp>
      <p:sp>
        <p:nvSpPr>
          <p:cNvPr id="19" name="Graphic 16" descr="Checkmark">
            <a:extLst>
              <a:ext uri="{FF2B5EF4-FFF2-40B4-BE49-F238E27FC236}">
                <a16:creationId xmlns:a16="http://schemas.microsoft.com/office/drawing/2014/main" id="{A9D50FD6-B8FA-413C-A3B6-BB73091BB718}"/>
              </a:ext>
            </a:extLst>
          </p:cNvPr>
          <p:cNvSpPr/>
          <p:nvPr/>
        </p:nvSpPr>
        <p:spPr>
          <a:xfrm>
            <a:off x="8174972" y="2505266"/>
            <a:ext cx="440054" cy="365760"/>
          </a:xfrm>
          <a:custGeom>
            <a:avLst/>
            <a:gdLst>
              <a:gd name="connsiteX0" fmla="*/ 401479 w 440054"/>
              <a:gd name="connsiteY0" fmla="*/ 0 h 309086"/>
              <a:gd name="connsiteX1" fmla="*/ 157639 w 440054"/>
              <a:gd name="connsiteY1" fmla="*/ 230505 h 309086"/>
              <a:gd name="connsiteX2" fmla="*/ 40481 w 440054"/>
              <a:gd name="connsiteY2" fmla="*/ 110490 h 309086"/>
              <a:gd name="connsiteX3" fmla="*/ 0 w 440054"/>
              <a:gd name="connsiteY3" fmla="*/ 149066 h 309086"/>
              <a:gd name="connsiteX4" fmla="*/ 155734 w 440054"/>
              <a:gd name="connsiteY4" fmla="*/ 309086 h 309086"/>
              <a:gd name="connsiteX5" fmla="*/ 196691 w 440054"/>
              <a:gd name="connsiteY5" fmla="*/ 270986 h 309086"/>
              <a:gd name="connsiteX6" fmla="*/ 440055 w 440054"/>
              <a:gd name="connsiteY6" fmla="*/ 40005 h 30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054" h="309086">
                <a:moveTo>
                  <a:pt x="401479" y="0"/>
                </a:moveTo>
                <a:lnTo>
                  <a:pt x="157639" y="230505"/>
                </a:lnTo>
                <a:lnTo>
                  <a:pt x="40481" y="110490"/>
                </a:lnTo>
                <a:lnTo>
                  <a:pt x="0" y="149066"/>
                </a:lnTo>
                <a:lnTo>
                  <a:pt x="155734" y="309086"/>
                </a:lnTo>
                <a:lnTo>
                  <a:pt x="196691" y="270986"/>
                </a:lnTo>
                <a:lnTo>
                  <a:pt x="440055" y="40005"/>
                </a:lnTo>
                <a:close/>
              </a:path>
            </a:pathLst>
          </a:custGeom>
          <a:solidFill>
            <a:srgbClr val="C00000"/>
          </a:solidFill>
          <a:ln w="4763" cap="flat">
            <a:noFill/>
            <a:prstDash val="solid"/>
            <a:miter/>
          </a:ln>
        </p:spPr>
        <p:txBody>
          <a:bodyPr rtlCol="0" anchor="ctr"/>
          <a:lstStyle/>
          <a:p>
            <a:endParaRPr lang="en-US" dirty="0"/>
          </a:p>
        </p:txBody>
      </p:sp>
    </p:spTree>
    <p:extLst>
      <p:ext uri="{BB962C8B-B14F-4D97-AF65-F5344CB8AC3E}">
        <p14:creationId xmlns:p14="http://schemas.microsoft.com/office/powerpoint/2010/main" val="1142420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A48CE40-539A-48BC-844B-3E60A5E2345F}"/>
              </a:ext>
            </a:extLst>
          </p:cNvPr>
          <p:cNvGraphicFramePr>
            <a:graphicFrameLocks noGrp="1" noChangeAspect="1"/>
          </p:cNvGraphicFramePr>
          <p:nvPr>
            <p:ph idx="1"/>
          </p:nvPr>
        </p:nvGraphicFramePr>
        <p:xfrm>
          <a:off x="1013522" y="292936"/>
          <a:ext cx="10164951" cy="42062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Content Placeholder 3">
            <a:extLst>
              <a:ext uri="{FF2B5EF4-FFF2-40B4-BE49-F238E27FC236}">
                <a16:creationId xmlns:a16="http://schemas.microsoft.com/office/drawing/2014/main" id="{0AAB0F73-10D1-44C8-B546-C1693215B2E1}"/>
              </a:ext>
            </a:extLst>
          </p:cNvPr>
          <p:cNvGraphicFramePr>
            <a:graphicFrameLocks noChangeAspect="1"/>
          </p:cNvGraphicFramePr>
          <p:nvPr>
            <p:extLst>
              <p:ext uri="{D42A27DB-BD31-4B8C-83A1-F6EECF244321}">
                <p14:modId xmlns:p14="http://schemas.microsoft.com/office/powerpoint/2010/main" val="2649723089"/>
              </p:ext>
            </p:extLst>
          </p:nvPr>
        </p:nvGraphicFramePr>
        <p:xfrm>
          <a:off x="1013521" y="1451761"/>
          <a:ext cx="10164951" cy="420624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Title 1">
            <a:extLst>
              <a:ext uri="{FF2B5EF4-FFF2-40B4-BE49-F238E27FC236}">
                <a16:creationId xmlns:a16="http://schemas.microsoft.com/office/drawing/2014/main" id="{8192DE38-C854-462B-A4E3-D5E5451A5F89}"/>
              </a:ext>
            </a:extLst>
          </p:cNvPr>
          <p:cNvSpPr>
            <a:spLocks noGrp="1"/>
          </p:cNvSpPr>
          <p:nvPr>
            <p:ph type="title"/>
          </p:nvPr>
        </p:nvSpPr>
        <p:spPr>
          <a:xfrm>
            <a:off x="692331" y="365125"/>
            <a:ext cx="11118669" cy="731520"/>
          </a:xfrm>
        </p:spPr>
        <p:txBody>
          <a:bodyPr>
            <a:noAutofit/>
          </a:bodyPr>
          <a:lstStyle/>
          <a:p>
            <a:r>
              <a:rPr lang="en-US" dirty="0"/>
              <a:t>P</a:t>
            </a:r>
            <a:r>
              <a:rPr lang="en-US" dirty="0" smtClean="0"/>
              <a:t>rocess </a:t>
            </a:r>
            <a:r>
              <a:rPr lang="en-US" dirty="0"/>
              <a:t>for Duke Health </a:t>
            </a:r>
            <a:r>
              <a:rPr lang="en-US" dirty="0" smtClean="0"/>
              <a:t>prediction </a:t>
            </a:r>
            <a:r>
              <a:rPr lang="en-US" dirty="0"/>
              <a:t>models</a:t>
            </a:r>
          </a:p>
        </p:txBody>
      </p:sp>
      <p:sp>
        <p:nvSpPr>
          <p:cNvPr id="11" name="Graphic 15" descr="Checkmark">
            <a:extLst>
              <a:ext uri="{FF2B5EF4-FFF2-40B4-BE49-F238E27FC236}">
                <a16:creationId xmlns:a16="http://schemas.microsoft.com/office/drawing/2014/main" id="{67974D93-8A80-45F4-9C97-C989740C8D55}"/>
              </a:ext>
            </a:extLst>
          </p:cNvPr>
          <p:cNvSpPr/>
          <p:nvPr/>
        </p:nvSpPr>
        <p:spPr>
          <a:xfrm>
            <a:off x="3200400" y="1463040"/>
            <a:ext cx="438912" cy="365760"/>
          </a:xfrm>
          <a:custGeom>
            <a:avLst/>
            <a:gdLst>
              <a:gd name="connsiteX0" fmla="*/ 401479 w 440054"/>
              <a:gd name="connsiteY0" fmla="*/ 0 h 309086"/>
              <a:gd name="connsiteX1" fmla="*/ 157639 w 440054"/>
              <a:gd name="connsiteY1" fmla="*/ 230505 h 309086"/>
              <a:gd name="connsiteX2" fmla="*/ 40481 w 440054"/>
              <a:gd name="connsiteY2" fmla="*/ 110490 h 309086"/>
              <a:gd name="connsiteX3" fmla="*/ 0 w 440054"/>
              <a:gd name="connsiteY3" fmla="*/ 149066 h 309086"/>
              <a:gd name="connsiteX4" fmla="*/ 155734 w 440054"/>
              <a:gd name="connsiteY4" fmla="*/ 309086 h 309086"/>
              <a:gd name="connsiteX5" fmla="*/ 196691 w 440054"/>
              <a:gd name="connsiteY5" fmla="*/ 270986 h 309086"/>
              <a:gd name="connsiteX6" fmla="*/ 440055 w 440054"/>
              <a:gd name="connsiteY6" fmla="*/ 40005 h 30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054" h="309086">
                <a:moveTo>
                  <a:pt x="401479" y="0"/>
                </a:moveTo>
                <a:lnTo>
                  <a:pt x="157639" y="230505"/>
                </a:lnTo>
                <a:lnTo>
                  <a:pt x="40481" y="110490"/>
                </a:lnTo>
                <a:lnTo>
                  <a:pt x="0" y="149066"/>
                </a:lnTo>
                <a:lnTo>
                  <a:pt x="155734" y="309086"/>
                </a:lnTo>
                <a:lnTo>
                  <a:pt x="196691" y="270986"/>
                </a:lnTo>
                <a:lnTo>
                  <a:pt x="440055" y="40005"/>
                </a:lnTo>
                <a:close/>
              </a:path>
            </a:pathLst>
          </a:custGeom>
          <a:solidFill>
            <a:srgbClr val="C00000">
              <a:alpha val="40000"/>
            </a:srgbClr>
          </a:solidFill>
          <a:ln w="4763" cap="flat">
            <a:noFill/>
            <a:prstDash val="solid"/>
            <a:miter/>
          </a:ln>
        </p:spPr>
        <p:txBody>
          <a:bodyPr rtlCol="0" anchor="ctr"/>
          <a:lstStyle/>
          <a:p>
            <a:endParaRPr lang="en-US" dirty="0"/>
          </a:p>
        </p:txBody>
      </p:sp>
      <p:sp>
        <p:nvSpPr>
          <p:cNvPr id="13" name="Graphic 16" descr="Checkmark">
            <a:extLst>
              <a:ext uri="{FF2B5EF4-FFF2-40B4-BE49-F238E27FC236}">
                <a16:creationId xmlns:a16="http://schemas.microsoft.com/office/drawing/2014/main" id="{C3A13E4A-0537-4C6B-A230-4B9AD1D435F5}"/>
              </a:ext>
            </a:extLst>
          </p:cNvPr>
          <p:cNvSpPr/>
          <p:nvPr/>
        </p:nvSpPr>
        <p:spPr>
          <a:xfrm>
            <a:off x="8138160" y="1463040"/>
            <a:ext cx="438912" cy="365760"/>
          </a:xfrm>
          <a:custGeom>
            <a:avLst/>
            <a:gdLst>
              <a:gd name="connsiteX0" fmla="*/ 401479 w 440054"/>
              <a:gd name="connsiteY0" fmla="*/ 0 h 309086"/>
              <a:gd name="connsiteX1" fmla="*/ 157639 w 440054"/>
              <a:gd name="connsiteY1" fmla="*/ 230505 h 309086"/>
              <a:gd name="connsiteX2" fmla="*/ 40481 w 440054"/>
              <a:gd name="connsiteY2" fmla="*/ 110490 h 309086"/>
              <a:gd name="connsiteX3" fmla="*/ 0 w 440054"/>
              <a:gd name="connsiteY3" fmla="*/ 149066 h 309086"/>
              <a:gd name="connsiteX4" fmla="*/ 155734 w 440054"/>
              <a:gd name="connsiteY4" fmla="*/ 309086 h 309086"/>
              <a:gd name="connsiteX5" fmla="*/ 196691 w 440054"/>
              <a:gd name="connsiteY5" fmla="*/ 270986 h 309086"/>
              <a:gd name="connsiteX6" fmla="*/ 440055 w 440054"/>
              <a:gd name="connsiteY6" fmla="*/ 40005 h 30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054" h="309086">
                <a:moveTo>
                  <a:pt x="401479" y="0"/>
                </a:moveTo>
                <a:lnTo>
                  <a:pt x="157639" y="230505"/>
                </a:lnTo>
                <a:lnTo>
                  <a:pt x="40481" y="110490"/>
                </a:lnTo>
                <a:lnTo>
                  <a:pt x="0" y="149066"/>
                </a:lnTo>
                <a:lnTo>
                  <a:pt x="155734" y="309086"/>
                </a:lnTo>
                <a:lnTo>
                  <a:pt x="196691" y="270986"/>
                </a:lnTo>
                <a:lnTo>
                  <a:pt x="440055" y="40005"/>
                </a:lnTo>
                <a:close/>
              </a:path>
            </a:pathLst>
          </a:custGeom>
          <a:solidFill>
            <a:srgbClr val="C00000">
              <a:alpha val="40000"/>
            </a:srgbClr>
          </a:solidFill>
          <a:ln w="4763" cap="flat">
            <a:noFill/>
            <a:prstDash val="solid"/>
            <a:miter/>
          </a:ln>
        </p:spPr>
        <p:txBody>
          <a:bodyPr rtlCol="0" anchor="ctr"/>
          <a:lstStyle/>
          <a:p>
            <a:endParaRPr lang="en-US" dirty="0"/>
          </a:p>
        </p:txBody>
      </p:sp>
      <p:grpSp>
        <p:nvGrpSpPr>
          <p:cNvPr id="20" name="Group 19">
            <a:extLst>
              <a:ext uri="{FF2B5EF4-FFF2-40B4-BE49-F238E27FC236}">
                <a16:creationId xmlns:a16="http://schemas.microsoft.com/office/drawing/2014/main" id="{B0A242F5-1CCC-43B4-9481-DF6A3DC59BB3}"/>
              </a:ext>
            </a:extLst>
          </p:cNvPr>
          <p:cNvGrpSpPr/>
          <p:nvPr/>
        </p:nvGrpSpPr>
        <p:grpSpPr>
          <a:xfrm>
            <a:off x="1010344" y="2975469"/>
            <a:ext cx="10168128" cy="4206240"/>
            <a:chOff x="1010344" y="2975469"/>
            <a:chExt cx="10168128" cy="4206240"/>
          </a:xfrm>
        </p:grpSpPr>
        <p:graphicFrame>
          <p:nvGraphicFramePr>
            <p:cNvPr id="6" name="Diagram 5">
              <a:extLst>
                <a:ext uri="{FF2B5EF4-FFF2-40B4-BE49-F238E27FC236}">
                  <a16:creationId xmlns:a16="http://schemas.microsoft.com/office/drawing/2014/main" id="{AC887037-28BC-4193-8B1A-489406E80F33}"/>
                </a:ext>
              </a:extLst>
            </p:cNvPr>
            <p:cNvGraphicFramePr/>
            <p:nvPr>
              <p:extLst>
                <p:ext uri="{D42A27DB-BD31-4B8C-83A1-F6EECF244321}">
                  <p14:modId xmlns:p14="http://schemas.microsoft.com/office/powerpoint/2010/main" val="2664341010"/>
                </p:ext>
              </p:extLst>
            </p:nvPr>
          </p:nvGraphicFramePr>
          <p:xfrm>
            <a:off x="1010344" y="2975469"/>
            <a:ext cx="10168128" cy="420624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8" name="Graphic 15" descr="Checkmark">
              <a:extLst>
                <a:ext uri="{FF2B5EF4-FFF2-40B4-BE49-F238E27FC236}">
                  <a16:creationId xmlns:a16="http://schemas.microsoft.com/office/drawing/2014/main" id="{19A9230A-8534-4391-B9B1-BC6262324A78}"/>
                </a:ext>
              </a:extLst>
            </p:cNvPr>
            <p:cNvSpPr/>
            <p:nvPr/>
          </p:nvSpPr>
          <p:spPr>
            <a:xfrm>
              <a:off x="3200400" y="4190090"/>
              <a:ext cx="440054" cy="365760"/>
            </a:xfrm>
            <a:custGeom>
              <a:avLst/>
              <a:gdLst>
                <a:gd name="connsiteX0" fmla="*/ 401479 w 440054"/>
                <a:gd name="connsiteY0" fmla="*/ 0 h 309086"/>
                <a:gd name="connsiteX1" fmla="*/ 157639 w 440054"/>
                <a:gd name="connsiteY1" fmla="*/ 230505 h 309086"/>
                <a:gd name="connsiteX2" fmla="*/ 40481 w 440054"/>
                <a:gd name="connsiteY2" fmla="*/ 110490 h 309086"/>
                <a:gd name="connsiteX3" fmla="*/ 0 w 440054"/>
                <a:gd name="connsiteY3" fmla="*/ 149066 h 309086"/>
                <a:gd name="connsiteX4" fmla="*/ 155734 w 440054"/>
                <a:gd name="connsiteY4" fmla="*/ 309086 h 309086"/>
                <a:gd name="connsiteX5" fmla="*/ 196691 w 440054"/>
                <a:gd name="connsiteY5" fmla="*/ 270986 h 309086"/>
                <a:gd name="connsiteX6" fmla="*/ 440055 w 440054"/>
                <a:gd name="connsiteY6" fmla="*/ 40005 h 30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054" h="309086">
                  <a:moveTo>
                    <a:pt x="401479" y="0"/>
                  </a:moveTo>
                  <a:lnTo>
                    <a:pt x="157639" y="230505"/>
                  </a:lnTo>
                  <a:lnTo>
                    <a:pt x="40481" y="110490"/>
                  </a:lnTo>
                  <a:lnTo>
                    <a:pt x="0" y="149066"/>
                  </a:lnTo>
                  <a:lnTo>
                    <a:pt x="155734" y="309086"/>
                  </a:lnTo>
                  <a:lnTo>
                    <a:pt x="196691" y="270986"/>
                  </a:lnTo>
                  <a:lnTo>
                    <a:pt x="440055" y="40005"/>
                  </a:lnTo>
                  <a:close/>
                </a:path>
              </a:pathLst>
            </a:custGeom>
            <a:solidFill>
              <a:srgbClr val="C00000">
                <a:alpha val="94000"/>
              </a:srgbClr>
            </a:solidFill>
            <a:ln w="4763" cap="flat">
              <a:noFill/>
              <a:prstDash val="solid"/>
              <a:miter/>
            </a:ln>
          </p:spPr>
          <p:txBody>
            <a:bodyPr rtlCol="0" anchor="ctr"/>
            <a:lstStyle/>
            <a:p>
              <a:endParaRPr lang="en-US" dirty="0"/>
            </a:p>
          </p:txBody>
        </p:sp>
        <p:sp>
          <p:nvSpPr>
            <p:cNvPr id="10" name="Graphic 15" descr="Checkmark">
              <a:extLst>
                <a:ext uri="{FF2B5EF4-FFF2-40B4-BE49-F238E27FC236}">
                  <a16:creationId xmlns:a16="http://schemas.microsoft.com/office/drawing/2014/main" id="{C7BA92C5-5D58-4332-A9C9-31594F588768}"/>
                </a:ext>
              </a:extLst>
            </p:cNvPr>
            <p:cNvSpPr/>
            <p:nvPr/>
          </p:nvSpPr>
          <p:spPr>
            <a:xfrm>
              <a:off x="5669280" y="4190090"/>
              <a:ext cx="440054" cy="365760"/>
            </a:xfrm>
            <a:custGeom>
              <a:avLst/>
              <a:gdLst>
                <a:gd name="connsiteX0" fmla="*/ 401479 w 440054"/>
                <a:gd name="connsiteY0" fmla="*/ 0 h 309086"/>
                <a:gd name="connsiteX1" fmla="*/ 157639 w 440054"/>
                <a:gd name="connsiteY1" fmla="*/ 230505 h 309086"/>
                <a:gd name="connsiteX2" fmla="*/ 40481 w 440054"/>
                <a:gd name="connsiteY2" fmla="*/ 110490 h 309086"/>
                <a:gd name="connsiteX3" fmla="*/ 0 w 440054"/>
                <a:gd name="connsiteY3" fmla="*/ 149066 h 309086"/>
                <a:gd name="connsiteX4" fmla="*/ 155734 w 440054"/>
                <a:gd name="connsiteY4" fmla="*/ 309086 h 309086"/>
                <a:gd name="connsiteX5" fmla="*/ 196691 w 440054"/>
                <a:gd name="connsiteY5" fmla="*/ 270986 h 309086"/>
                <a:gd name="connsiteX6" fmla="*/ 440055 w 440054"/>
                <a:gd name="connsiteY6" fmla="*/ 40005 h 30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054" h="309086">
                  <a:moveTo>
                    <a:pt x="401479" y="0"/>
                  </a:moveTo>
                  <a:lnTo>
                    <a:pt x="157639" y="230505"/>
                  </a:lnTo>
                  <a:lnTo>
                    <a:pt x="40481" y="110490"/>
                  </a:lnTo>
                  <a:lnTo>
                    <a:pt x="0" y="149066"/>
                  </a:lnTo>
                  <a:lnTo>
                    <a:pt x="155734" y="309086"/>
                  </a:lnTo>
                  <a:lnTo>
                    <a:pt x="196691" y="270986"/>
                  </a:lnTo>
                  <a:lnTo>
                    <a:pt x="440055" y="40005"/>
                  </a:lnTo>
                  <a:close/>
                </a:path>
              </a:pathLst>
            </a:custGeom>
            <a:solidFill>
              <a:srgbClr val="C00000">
                <a:alpha val="94000"/>
              </a:srgbClr>
            </a:solidFill>
            <a:ln w="4763" cap="flat">
              <a:noFill/>
              <a:prstDash val="solid"/>
              <a:miter/>
            </a:ln>
          </p:spPr>
          <p:txBody>
            <a:bodyPr rtlCol="0" anchor="ctr"/>
            <a:lstStyle/>
            <a:p>
              <a:endParaRPr lang="en-US" dirty="0"/>
            </a:p>
          </p:txBody>
        </p:sp>
        <p:sp>
          <p:nvSpPr>
            <p:cNvPr id="12" name="Graphic 15" descr="Checkmark">
              <a:extLst>
                <a:ext uri="{FF2B5EF4-FFF2-40B4-BE49-F238E27FC236}">
                  <a16:creationId xmlns:a16="http://schemas.microsoft.com/office/drawing/2014/main" id="{825DB00A-2189-47D7-870D-BDCCA7CB1D27}"/>
                </a:ext>
              </a:extLst>
            </p:cNvPr>
            <p:cNvSpPr/>
            <p:nvPr/>
          </p:nvSpPr>
          <p:spPr>
            <a:xfrm>
              <a:off x="8138160" y="4190090"/>
              <a:ext cx="440054" cy="365760"/>
            </a:xfrm>
            <a:custGeom>
              <a:avLst/>
              <a:gdLst>
                <a:gd name="connsiteX0" fmla="*/ 401479 w 440054"/>
                <a:gd name="connsiteY0" fmla="*/ 0 h 309086"/>
                <a:gd name="connsiteX1" fmla="*/ 157639 w 440054"/>
                <a:gd name="connsiteY1" fmla="*/ 230505 h 309086"/>
                <a:gd name="connsiteX2" fmla="*/ 40481 w 440054"/>
                <a:gd name="connsiteY2" fmla="*/ 110490 h 309086"/>
                <a:gd name="connsiteX3" fmla="*/ 0 w 440054"/>
                <a:gd name="connsiteY3" fmla="*/ 149066 h 309086"/>
                <a:gd name="connsiteX4" fmla="*/ 155734 w 440054"/>
                <a:gd name="connsiteY4" fmla="*/ 309086 h 309086"/>
                <a:gd name="connsiteX5" fmla="*/ 196691 w 440054"/>
                <a:gd name="connsiteY5" fmla="*/ 270986 h 309086"/>
                <a:gd name="connsiteX6" fmla="*/ 440055 w 440054"/>
                <a:gd name="connsiteY6" fmla="*/ 40005 h 30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054" h="309086">
                  <a:moveTo>
                    <a:pt x="401479" y="0"/>
                  </a:moveTo>
                  <a:lnTo>
                    <a:pt x="157639" y="230505"/>
                  </a:lnTo>
                  <a:lnTo>
                    <a:pt x="40481" y="110490"/>
                  </a:lnTo>
                  <a:lnTo>
                    <a:pt x="0" y="149066"/>
                  </a:lnTo>
                  <a:lnTo>
                    <a:pt x="155734" y="309086"/>
                  </a:lnTo>
                  <a:lnTo>
                    <a:pt x="196691" y="270986"/>
                  </a:lnTo>
                  <a:lnTo>
                    <a:pt x="440055" y="40005"/>
                  </a:lnTo>
                  <a:close/>
                </a:path>
              </a:pathLst>
            </a:custGeom>
            <a:solidFill>
              <a:srgbClr val="C00000">
                <a:alpha val="94000"/>
              </a:srgbClr>
            </a:solidFill>
            <a:ln w="4763" cap="flat">
              <a:noFill/>
              <a:prstDash val="solid"/>
              <a:miter/>
            </a:ln>
          </p:spPr>
          <p:txBody>
            <a:bodyPr rtlCol="0" anchor="ctr"/>
            <a:lstStyle/>
            <a:p>
              <a:endParaRPr lang="en-US"/>
            </a:p>
          </p:txBody>
        </p:sp>
        <p:grpSp>
          <p:nvGrpSpPr>
            <p:cNvPr id="3" name="Group 2">
              <a:extLst>
                <a:ext uri="{FF2B5EF4-FFF2-40B4-BE49-F238E27FC236}">
                  <a16:creationId xmlns:a16="http://schemas.microsoft.com/office/drawing/2014/main" id="{DFAE7264-E2D6-49D3-86C9-6DF228FA3544}"/>
                </a:ext>
              </a:extLst>
            </p:cNvPr>
            <p:cNvGrpSpPr/>
            <p:nvPr/>
          </p:nvGrpSpPr>
          <p:grpSpPr>
            <a:xfrm>
              <a:off x="8938528" y="5773836"/>
              <a:ext cx="1471536" cy="365760"/>
              <a:chOff x="9272628" y="5794130"/>
              <a:chExt cx="1405677" cy="365760"/>
            </a:xfrm>
          </p:grpSpPr>
          <p:sp>
            <p:nvSpPr>
              <p:cNvPr id="14" name="Graphic 15" descr="Checkmark">
                <a:extLst>
                  <a:ext uri="{FF2B5EF4-FFF2-40B4-BE49-F238E27FC236}">
                    <a16:creationId xmlns:a16="http://schemas.microsoft.com/office/drawing/2014/main" id="{0BF93F23-CDF1-4E4F-8E9C-05AEB6B59BA3}"/>
                  </a:ext>
                </a:extLst>
              </p:cNvPr>
              <p:cNvSpPr/>
              <p:nvPr/>
            </p:nvSpPr>
            <p:spPr>
              <a:xfrm>
                <a:off x="9272628" y="5794130"/>
                <a:ext cx="419268" cy="365760"/>
              </a:xfrm>
              <a:custGeom>
                <a:avLst/>
                <a:gdLst>
                  <a:gd name="connsiteX0" fmla="*/ 401479 w 440054"/>
                  <a:gd name="connsiteY0" fmla="*/ 0 h 309086"/>
                  <a:gd name="connsiteX1" fmla="*/ 157639 w 440054"/>
                  <a:gd name="connsiteY1" fmla="*/ 230505 h 309086"/>
                  <a:gd name="connsiteX2" fmla="*/ 40481 w 440054"/>
                  <a:gd name="connsiteY2" fmla="*/ 110490 h 309086"/>
                  <a:gd name="connsiteX3" fmla="*/ 0 w 440054"/>
                  <a:gd name="connsiteY3" fmla="*/ 149066 h 309086"/>
                  <a:gd name="connsiteX4" fmla="*/ 155734 w 440054"/>
                  <a:gd name="connsiteY4" fmla="*/ 309086 h 309086"/>
                  <a:gd name="connsiteX5" fmla="*/ 196691 w 440054"/>
                  <a:gd name="connsiteY5" fmla="*/ 270986 h 309086"/>
                  <a:gd name="connsiteX6" fmla="*/ 440055 w 440054"/>
                  <a:gd name="connsiteY6" fmla="*/ 40005 h 30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054" h="309086">
                    <a:moveTo>
                      <a:pt x="401479" y="0"/>
                    </a:moveTo>
                    <a:lnTo>
                      <a:pt x="157639" y="230505"/>
                    </a:lnTo>
                    <a:lnTo>
                      <a:pt x="40481" y="110490"/>
                    </a:lnTo>
                    <a:lnTo>
                      <a:pt x="0" y="149066"/>
                    </a:lnTo>
                    <a:lnTo>
                      <a:pt x="155734" y="309086"/>
                    </a:lnTo>
                    <a:lnTo>
                      <a:pt x="196691" y="270986"/>
                    </a:lnTo>
                    <a:lnTo>
                      <a:pt x="440055" y="40005"/>
                    </a:lnTo>
                    <a:close/>
                  </a:path>
                </a:pathLst>
              </a:custGeom>
              <a:solidFill>
                <a:srgbClr val="C00000">
                  <a:alpha val="94000"/>
                </a:srgbClr>
              </a:solidFill>
              <a:ln w="4763" cap="flat">
                <a:noFill/>
                <a:prstDash val="solid"/>
                <a:miter/>
              </a:ln>
            </p:spPr>
            <p:txBody>
              <a:bodyPr rtlCol="0" anchor="ctr"/>
              <a:lstStyle/>
              <a:p>
                <a:endParaRPr lang="en-US" dirty="0"/>
              </a:p>
            </p:txBody>
          </p:sp>
          <p:sp>
            <p:nvSpPr>
              <p:cNvPr id="15" name="Graphic 15" descr="Checkmark">
                <a:extLst>
                  <a:ext uri="{FF2B5EF4-FFF2-40B4-BE49-F238E27FC236}">
                    <a16:creationId xmlns:a16="http://schemas.microsoft.com/office/drawing/2014/main" id="{405930C5-6E5A-4C28-9613-12DC3BC26D8E}"/>
                  </a:ext>
                </a:extLst>
              </p:cNvPr>
              <p:cNvSpPr/>
              <p:nvPr/>
            </p:nvSpPr>
            <p:spPr>
              <a:xfrm>
                <a:off x="9765832" y="5794130"/>
                <a:ext cx="419268" cy="365760"/>
              </a:xfrm>
              <a:custGeom>
                <a:avLst/>
                <a:gdLst>
                  <a:gd name="connsiteX0" fmla="*/ 401479 w 440054"/>
                  <a:gd name="connsiteY0" fmla="*/ 0 h 309086"/>
                  <a:gd name="connsiteX1" fmla="*/ 157639 w 440054"/>
                  <a:gd name="connsiteY1" fmla="*/ 230505 h 309086"/>
                  <a:gd name="connsiteX2" fmla="*/ 40481 w 440054"/>
                  <a:gd name="connsiteY2" fmla="*/ 110490 h 309086"/>
                  <a:gd name="connsiteX3" fmla="*/ 0 w 440054"/>
                  <a:gd name="connsiteY3" fmla="*/ 149066 h 309086"/>
                  <a:gd name="connsiteX4" fmla="*/ 155734 w 440054"/>
                  <a:gd name="connsiteY4" fmla="*/ 309086 h 309086"/>
                  <a:gd name="connsiteX5" fmla="*/ 196691 w 440054"/>
                  <a:gd name="connsiteY5" fmla="*/ 270986 h 309086"/>
                  <a:gd name="connsiteX6" fmla="*/ 440055 w 440054"/>
                  <a:gd name="connsiteY6" fmla="*/ 40005 h 30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054" h="309086">
                    <a:moveTo>
                      <a:pt x="401479" y="0"/>
                    </a:moveTo>
                    <a:lnTo>
                      <a:pt x="157639" y="230505"/>
                    </a:lnTo>
                    <a:lnTo>
                      <a:pt x="40481" y="110490"/>
                    </a:lnTo>
                    <a:lnTo>
                      <a:pt x="0" y="149066"/>
                    </a:lnTo>
                    <a:lnTo>
                      <a:pt x="155734" y="309086"/>
                    </a:lnTo>
                    <a:lnTo>
                      <a:pt x="196691" y="270986"/>
                    </a:lnTo>
                    <a:lnTo>
                      <a:pt x="440055" y="40005"/>
                    </a:lnTo>
                    <a:close/>
                  </a:path>
                </a:pathLst>
              </a:custGeom>
              <a:solidFill>
                <a:srgbClr val="C00000">
                  <a:alpha val="94000"/>
                </a:srgbClr>
              </a:solidFill>
              <a:ln w="4763" cap="flat">
                <a:noFill/>
                <a:prstDash val="solid"/>
                <a:miter/>
              </a:ln>
            </p:spPr>
            <p:txBody>
              <a:bodyPr rtlCol="0" anchor="ctr"/>
              <a:lstStyle/>
              <a:p>
                <a:endParaRPr lang="en-US" dirty="0"/>
              </a:p>
            </p:txBody>
          </p:sp>
          <p:sp>
            <p:nvSpPr>
              <p:cNvPr id="16" name="Graphic 15" descr="Checkmark">
                <a:extLst>
                  <a:ext uri="{FF2B5EF4-FFF2-40B4-BE49-F238E27FC236}">
                    <a16:creationId xmlns:a16="http://schemas.microsoft.com/office/drawing/2014/main" id="{C2469F87-1FE1-4C4B-A8C7-4E9608B8DFA2}"/>
                  </a:ext>
                </a:extLst>
              </p:cNvPr>
              <p:cNvSpPr/>
              <p:nvPr/>
            </p:nvSpPr>
            <p:spPr>
              <a:xfrm>
                <a:off x="10259037" y="5794130"/>
                <a:ext cx="419268" cy="365760"/>
              </a:xfrm>
              <a:custGeom>
                <a:avLst/>
                <a:gdLst>
                  <a:gd name="connsiteX0" fmla="*/ 401479 w 440054"/>
                  <a:gd name="connsiteY0" fmla="*/ 0 h 309086"/>
                  <a:gd name="connsiteX1" fmla="*/ 157639 w 440054"/>
                  <a:gd name="connsiteY1" fmla="*/ 230505 h 309086"/>
                  <a:gd name="connsiteX2" fmla="*/ 40481 w 440054"/>
                  <a:gd name="connsiteY2" fmla="*/ 110490 h 309086"/>
                  <a:gd name="connsiteX3" fmla="*/ 0 w 440054"/>
                  <a:gd name="connsiteY3" fmla="*/ 149066 h 309086"/>
                  <a:gd name="connsiteX4" fmla="*/ 155734 w 440054"/>
                  <a:gd name="connsiteY4" fmla="*/ 309086 h 309086"/>
                  <a:gd name="connsiteX5" fmla="*/ 196691 w 440054"/>
                  <a:gd name="connsiteY5" fmla="*/ 270986 h 309086"/>
                  <a:gd name="connsiteX6" fmla="*/ 440055 w 440054"/>
                  <a:gd name="connsiteY6" fmla="*/ 40005 h 30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054" h="309086">
                    <a:moveTo>
                      <a:pt x="401479" y="0"/>
                    </a:moveTo>
                    <a:lnTo>
                      <a:pt x="157639" y="230505"/>
                    </a:lnTo>
                    <a:lnTo>
                      <a:pt x="40481" y="110490"/>
                    </a:lnTo>
                    <a:lnTo>
                      <a:pt x="0" y="149066"/>
                    </a:lnTo>
                    <a:lnTo>
                      <a:pt x="155734" y="309086"/>
                    </a:lnTo>
                    <a:lnTo>
                      <a:pt x="196691" y="270986"/>
                    </a:lnTo>
                    <a:lnTo>
                      <a:pt x="440055" y="40005"/>
                    </a:lnTo>
                    <a:close/>
                  </a:path>
                </a:pathLst>
              </a:custGeom>
              <a:solidFill>
                <a:srgbClr val="C00000">
                  <a:alpha val="94000"/>
                </a:srgbClr>
              </a:solidFill>
              <a:ln w="4763" cap="flat">
                <a:noFill/>
                <a:prstDash val="solid"/>
                <a:miter/>
              </a:ln>
            </p:spPr>
            <p:txBody>
              <a:bodyPr rtlCol="0" anchor="ctr"/>
              <a:lstStyle/>
              <a:p>
                <a:endParaRPr lang="en-US" dirty="0"/>
              </a:p>
            </p:txBody>
          </p:sp>
        </p:grpSp>
        <p:sp>
          <p:nvSpPr>
            <p:cNvPr id="5" name="TextBox 4">
              <a:extLst>
                <a:ext uri="{FF2B5EF4-FFF2-40B4-BE49-F238E27FC236}">
                  <a16:creationId xmlns:a16="http://schemas.microsoft.com/office/drawing/2014/main" id="{DB6372CB-82B8-48C8-B5CF-92F2E042AEB8}"/>
                </a:ext>
              </a:extLst>
            </p:cNvPr>
            <p:cNvSpPr txBox="1"/>
            <p:nvPr/>
          </p:nvSpPr>
          <p:spPr>
            <a:xfrm>
              <a:off x="10257128" y="5664328"/>
              <a:ext cx="460672" cy="584775"/>
            </a:xfrm>
            <a:prstGeom prst="rect">
              <a:avLst/>
            </a:prstGeom>
            <a:noFill/>
          </p:spPr>
          <p:txBody>
            <a:bodyPr wrap="square" rtlCol="0">
              <a:spAutoFit/>
            </a:bodyPr>
            <a:lstStyle/>
            <a:p>
              <a:r>
                <a:rPr lang="en-US" sz="3200" b="1" dirty="0">
                  <a:solidFill>
                    <a:srgbClr val="C00000"/>
                  </a:solidFill>
                </a:rPr>
                <a:t>…</a:t>
              </a:r>
            </a:p>
          </p:txBody>
        </p:sp>
      </p:grpSp>
    </p:spTree>
    <p:extLst>
      <p:ext uri="{BB962C8B-B14F-4D97-AF65-F5344CB8AC3E}">
        <p14:creationId xmlns:p14="http://schemas.microsoft.com/office/powerpoint/2010/main" val="3259365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4CDCFDB3-62A5-4A45-A38D-F54E3AE55C70}"/>
              </a:ext>
            </a:extLst>
          </p:cNvPr>
          <p:cNvGraphicFramePr/>
          <p:nvPr>
            <p:extLst>
              <p:ext uri="{D42A27DB-BD31-4B8C-83A1-F6EECF244321}">
                <p14:modId xmlns:p14="http://schemas.microsoft.com/office/powerpoint/2010/main" val="1043780793"/>
              </p:ext>
            </p:extLst>
          </p:nvPr>
        </p:nvGraphicFramePr>
        <p:xfrm>
          <a:off x="1011936" y="1325880"/>
          <a:ext cx="10168128" cy="4206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Graphic 15" descr="Checkmark">
            <a:extLst>
              <a:ext uri="{FF2B5EF4-FFF2-40B4-BE49-F238E27FC236}">
                <a16:creationId xmlns:a16="http://schemas.microsoft.com/office/drawing/2014/main" id="{A2F8ADC2-8026-4F50-B9D3-270325483641}"/>
              </a:ext>
            </a:extLst>
          </p:cNvPr>
          <p:cNvSpPr/>
          <p:nvPr/>
        </p:nvSpPr>
        <p:spPr>
          <a:xfrm>
            <a:off x="3226649" y="2535425"/>
            <a:ext cx="440054" cy="365760"/>
          </a:xfrm>
          <a:custGeom>
            <a:avLst/>
            <a:gdLst>
              <a:gd name="connsiteX0" fmla="*/ 401479 w 440054"/>
              <a:gd name="connsiteY0" fmla="*/ 0 h 309086"/>
              <a:gd name="connsiteX1" fmla="*/ 157639 w 440054"/>
              <a:gd name="connsiteY1" fmla="*/ 230505 h 309086"/>
              <a:gd name="connsiteX2" fmla="*/ 40481 w 440054"/>
              <a:gd name="connsiteY2" fmla="*/ 110490 h 309086"/>
              <a:gd name="connsiteX3" fmla="*/ 0 w 440054"/>
              <a:gd name="connsiteY3" fmla="*/ 149066 h 309086"/>
              <a:gd name="connsiteX4" fmla="*/ 155734 w 440054"/>
              <a:gd name="connsiteY4" fmla="*/ 309086 h 309086"/>
              <a:gd name="connsiteX5" fmla="*/ 196691 w 440054"/>
              <a:gd name="connsiteY5" fmla="*/ 270986 h 309086"/>
              <a:gd name="connsiteX6" fmla="*/ 440055 w 440054"/>
              <a:gd name="connsiteY6" fmla="*/ 40005 h 30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054" h="309086">
                <a:moveTo>
                  <a:pt x="401479" y="0"/>
                </a:moveTo>
                <a:lnTo>
                  <a:pt x="157639" y="230505"/>
                </a:lnTo>
                <a:lnTo>
                  <a:pt x="40481" y="110490"/>
                </a:lnTo>
                <a:lnTo>
                  <a:pt x="0" y="149066"/>
                </a:lnTo>
                <a:lnTo>
                  <a:pt x="155734" y="309086"/>
                </a:lnTo>
                <a:lnTo>
                  <a:pt x="196691" y="270986"/>
                </a:lnTo>
                <a:lnTo>
                  <a:pt x="440055" y="40005"/>
                </a:lnTo>
                <a:close/>
              </a:path>
            </a:pathLst>
          </a:custGeom>
          <a:solidFill>
            <a:srgbClr val="C00000">
              <a:alpha val="94000"/>
            </a:srgbClr>
          </a:solidFill>
          <a:ln w="4763" cap="flat">
            <a:noFill/>
            <a:prstDash val="solid"/>
            <a:miter/>
          </a:ln>
        </p:spPr>
        <p:txBody>
          <a:bodyPr rtlCol="0" anchor="ctr"/>
          <a:lstStyle/>
          <a:p>
            <a:endParaRPr lang="en-US" dirty="0"/>
          </a:p>
        </p:txBody>
      </p:sp>
      <p:sp>
        <p:nvSpPr>
          <p:cNvPr id="7" name="Graphic 15" descr="Checkmark">
            <a:extLst>
              <a:ext uri="{FF2B5EF4-FFF2-40B4-BE49-F238E27FC236}">
                <a16:creationId xmlns:a16="http://schemas.microsoft.com/office/drawing/2014/main" id="{78C8178C-9F0F-4F1F-A3CC-AEEBFB06051E}"/>
              </a:ext>
            </a:extLst>
          </p:cNvPr>
          <p:cNvSpPr/>
          <p:nvPr/>
        </p:nvSpPr>
        <p:spPr>
          <a:xfrm>
            <a:off x="5732852" y="2535425"/>
            <a:ext cx="440054" cy="365760"/>
          </a:xfrm>
          <a:custGeom>
            <a:avLst/>
            <a:gdLst>
              <a:gd name="connsiteX0" fmla="*/ 401479 w 440054"/>
              <a:gd name="connsiteY0" fmla="*/ 0 h 309086"/>
              <a:gd name="connsiteX1" fmla="*/ 157639 w 440054"/>
              <a:gd name="connsiteY1" fmla="*/ 230505 h 309086"/>
              <a:gd name="connsiteX2" fmla="*/ 40481 w 440054"/>
              <a:gd name="connsiteY2" fmla="*/ 110490 h 309086"/>
              <a:gd name="connsiteX3" fmla="*/ 0 w 440054"/>
              <a:gd name="connsiteY3" fmla="*/ 149066 h 309086"/>
              <a:gd name="connsiteX4" fmla="*/ 155734 w 440054"/>
              <a:gd name="connsiteY4" fmla="*/ 309086 h 309086"/>
              <a:gd name="connsiteX5" fmla="*/ 196691 w 440054"/>
              <a:gd name="connsiteY5" fmla="*/ 270986 h 309086"/>
              <a:gd name="connsiteX6" fmla="*/ 440055 w 440054"/>
              <a:gd name="connsiteY6" fmla="*/ 40005 h 30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054" h="309086">
                <a:moveTo>
                  <a:pt x="401479" y="0"/>
                </a:moveTo>
                <a:lnTo>
                  <a:pt x="157639" y="230505"/>
                </a:lnTo>
                <a:lnTo>
                  <a:pt x="40481" y="110490"/>
                </a:lnTo>
                <a:lnTo>
                  <a:pt x="0" y="149066"/>
                </a:lnTo>
                <a:lnTo>
                  <a:pt x="155734" y="309086"/>
                </a:lnTo>
                <a:lnTo>
                  <a:pt x="196691" y="270986"/>
                </a:lnTo>
                <a:lnTo>
                  <a:pt x="440055" y="40005"/>
                </a:lnTo>
                <a:close/>
              </a:path>
            </a:pathLst>
          </a:custGeom>
          <a:solidFill>
            <a:srgbClr val="C00000">
              <a:alpha val="94000"/>
            </a:srgbClr>
          </a:solidFill>
          <a:ln w="4763" cap="flat">
            <a:noFill/>
            <a:prstDash val="solid"/>
            <a:miter/>
          </a:ln>
        </p:spPr>
        <p:txBody>
          <a:bodyPr rtlCol="0" anchor="ctr"/>
          <a:lstStyle/>
          <a:p>
            <a:endParaRPr lang="en-US" dirty="0"/>
          </a:p>
        </p:txBody>
      </p:sp>
      <p:sp>
        <p:nvSpPr>
          <p:cNvPr id="8" name="Graphic 15" descr="Checkmark">
            <a:extLst>
              <a:ext uri="{FF2B5EF4-FFF2-40B4-BE49-F238E27FC236}">
                <a16:creationId xmlns:a16="http://schemas.microsoft.com/office/drawing/2014/main" id="{9E8BF421-E893-4FE4-9A9E-2C23081D0DF3}"/>
              </a:ext>
            </a:extLst>
          </p:cNvPr>
          <p:cNvSpPr/>
          <p:nvPr/>
        </p:nvSpPr>
        <p:spPr>
          <a:xfrm>
            <a:off x="8144152" y="2535425"/>
            <a:ext cx="440054" cy="365760"/>
          </a:xfrm>
          <a:custGeom>
            <a:avLst/>
            <a:gdLst>
              <a:gd name="connsiteX0" fmla="*/ 401479 w 440054"/>
              <a:gd name="connsiteY0" fmla="*/ 0 h 309086"/>
              <a:gd name="connsiteX1" fmla="*/ 157639 w 440054"/>
              <a:gd name="connsiteY1" fmla="*/ 230505 h 309086"/>
              <a:gd name="connsiteX2" fmla="*/ 40481 w 440054"/>
              <a:gd name="connsiteY2" fmla="*/ 110490 h 309086"/>
              <a:gd name="connsiteX3" fmla="*/ 0 w 440054"/>
              <a:gd name="connsiteY3" fmla="*/ 149066 h 309086"/>
              <a:gd name="connsiteX4" fmla="*/ 155734 w 440054"/>
              <a:gd name="connsiteY4" fmla="*/ 309086 h 309086"/>
              <a:gd name="connsiteX5" fmla="*/ 196691 w 440054"/>
              <a:gd name="connsiteY5" fmla="*/ 270986 h 309086"/>
              <a:gd name="connsiteX6" fmla="*/ 440055 w 440054"/>
              <a:gd name="connsiteY6" fmla="*/ 40005 h 30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054" h="309086">
                <a:moveTo>
                  <a:pt x="401479" y="0"/>
                </a:moveTo>
                <a:lnTo>
                  <a:pt x="157639" y="230505"/>
                </a:lnTo>
                <a:lnTo>
                  <a:pt x="40481" y="110490"/>
                </a:lnTo>
                <a:lnTo>
                  <a:pt x="0" y="149066"/>
                </a:lnTo>
                <a:lnTo>
                  <a:pt x="155734" y="309086"/>
                </a:lnTo>
                <a:lnTo>
                  <a:pt x="196691" y="270986"/>
                </a:lnTo>
                <a:lnTo>
                  <a:pt x="440055" y="40005"/>
                </a:lnTo>
                <a:close/>
              </a:path>
            </a:pathLst>
          </a:custGeom>
          <a:solidFill>
            <a:srgbClr val="C00000">
              <a:alpha val="94000"/>
            </a:srgbClr>
          </a:solidFill>
          <a:ln w="4763" cap="flat">
            <a:noFill/>
            <a:prstDash val="solid"/>
            <a:miter/>
          </a:ln>
        </p:spPr>
        <p:txBody>
          <a:bodyPr rtlCol="0" anchor="ctr"/>
          <a:lstStyle/>
          <a:p>
            <a:endParaRPr lang="en-US"/>
          </a:p>
        </p:txBody>
      </p:sp>
      <p:sp>
        <p:nvSpPr>
          <p:cNvPr id="9" name="Graphic 15" descr="Checkmark">
            <a:extLst>
              <a:ext uri="{FF2B5EF4-FFF2-40B4-BE49-F238E27FC236}">
                <a16:creationId xmlns:a16="http://schemas.microsoft.com/office/drawing/2014/main" id="{3A3F8F2D-0221-4A09-92BB-1C6E7A895547}"/>
              </a:ext>
            </a:extLst>
          </p:cNvPr>
          <p:cNvSpPr/>
          <p:nvPr/>
        </p:nvSpPr>
        <p:spPr>
          <a:xfrm>
            <a:off x="8938528" y="4010351"/>
            <a:ext cx="438912" cy="365760"/>
          </a:xfrm>
          <a:custGeom>
            <a:avLst/>
            <a:gdLst>
              <a:gd name="connsiteX0" fmla="*/ 401479 w 440054"/>
              <a:gd name="connsiteY0" fmla="*/ 0 h 309086"/>
              <a:gd name="connsiteX1" fmla="*/ 157639 w 440054"/>
              <a:gd name="connsiteY1" fmla="*/ 230505 h 309086"/>
              <a:gd name="connsiteX2" fmla="*/ 40481 w 440054"/>
              <a:gd name="connsiteY2" fmla="*/ 110490 h 309086"/>
              <a:gd name="connsiteX3" fmla="*/ 0 w 440054"/>
              <a:gd name="connsiteY3" fmla="*/ 149066 h 309086"/>
              <a:gd name="connsiteX4" fmla="*/ 155734 w 440054"/>
              <a:gd name="connsiteY4" fmla="*/ 309086 h 309086"/>
              <a:gd name="connsiteX5" fmla="*/ 196691 w 440054"/>
              <a:gd name="connsiteY5" fmla="*/ 270986 h 309086"/>
              <a:gd name="connsiteX6" fmla="*/ 440055 w 440054"/>
              <a:gd name="connsiteY6" fmla="*/ 40005 h 30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054" h="309086">
                <a:moveTo>
                  <a:pt x="401479" y="0"/>
                </a:moveTo>
                <a:lnTo>
                  <a:pt x="157639" y="230505"/>
                </a:lnTo>
                <a:lnTo>
                  <a:pt x="40481" y="110490"/>
                </a:lnTo>
                <a:lnTo>
                  <a:pt x="0" y="149066"/>
                </a:lnTo>
                <a:lnTo>
                  <a:pt x="155734" y="309086"/>
                </a:lnTo>
                <a:lnTo>
                  <a:pt x="196691" y="270986"/>
                </a:lnTo>
                <a:lnTo>
                  <a:pt x="440055" y="40005"/>
                </a:lnTo>
                <a:close/>
              </a:path>
            </a:pathLst>
          </a:custGeom>
          <a:solidFill>
            <a:srgbClr val="C00000">
              <a:alpha val="94000"/>
            </a:srgbClr>
          </a:solidFill>
          <a:ln w="4763" cap="flat">
            <a:noFill/>
            <a:prstDash val="solid"/>
            <a:miter/>
          </a:ln>
        </p:spPr>
        <p:txBody>
          <a:bodyPr rtlCol="0" anchor="ctr"/>
          <a:lstStyle/>
          <a:p>
            <a:endParaRPr lang="en-US" dirty="0"/>
          </a:p>
        </p:txBody>
      </p:sp>
      <p:sp>
        <p:nvSpPr>
          <p:cNvPr id="10" name="Graphic 15" descr="Checkmark">
            <a:extLst>
              <a:ext uri="{FF2B5EF4-FFF2-40B4-BE49-F238E27FC236}">
                <a16:creationId xmlns:a16="http://schemas.microsoft.com/office/drawing/2014/main" id="{22F7D683-8882-49B1-A720-B53216BCBD49}"/>
              </a:ext>
            </a:extLst>
          </p:cNvPr>
          <p:cNvSpPr/>
          <p:nvPr/>
        </p:nvSpPr>
        <p:spPr>
          <a:xfrm>
            <a:off x="9454840" y="4010351"/>
            <a:ext cx="438912" cy="365760"/>
          </a:xfrm>
          <a:custGeom>
            <a:avLst/>
            <a:gdLst>
              <a:gd name="connsiteX0" fmla="*/ 401479 w 440054"/>
              <a:gd name="connsiteY0" fmla="*/ 0 h 309086"/>
              <a:gd name="connsiteX1" fmla="*/ 157639 w 440054"/>
              <a:gd name="connsiteY1" fmla="*/ 230505 h 309086"/>
              <a:gd name="connsiteX2" fmla="*/ 40481 w 440054"/>
              <a:gd name="connsiteY2" fmla="*/ 110490 h 309086"/>
              <a:gd name="connsiteX3" fmla="*/ 0 w 440054"/>
              <a:gd name="connsiteY3" fmla="*/ 149066 h 309086"/>
              <a:gd name="connsiteX4" fmla="*/ 155734 w 440054"/>
              <a:gd name="connsiteY4" fmla="*/ 309086 h 309086"/>
              <a:gd name="connsiteX5" fmla="*/ 196691 w 440054"/>
              <a:gd name="connsiteY5" fmla="*/ 270986 h 309086"/>
              <a:gd name="connsiteX6" fmla="*/ 440055 w 440054"/>
              <a:gd name="connsiteY6" fmla="*/ 40005 h 30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054" h="309086">
                <a:moveTo>
                  <a:pt x="401479" y="0"/>
                </a:moveTo>
                <a:lnTo>
                  <a:pt x="157639" y="230505"/>
                </a:lnTo>
                <a:lnTo>
                  <a:pt x="40481" y="110490"/>
                </a:lnTo>
                <a:lnTo>
                  <a:pt x="0" y="149066"/>
                </a:lnTo>
                <a:lnTo>
                  <a:pt x="155734" y="309086"/>
                </a:lnTo>
                <a:lnTo>
                  <a:pt x="196691" y="270986"/>
                </a:lnTo>
                <a:lnTo>
                  <a:pt x="440055" y="40005"/>
                </a:lnTo>
                <a:close/>
              </a:path>
            </a:pathLst>
          </a:custGeom>
          <a:solidFill>
            <a:srgbClr val="C00000">
              <a:alpha val="94000"/>
            </a:srgbClr>
          </a:solidFill>
          <a:ln w="4763" cap="flat">
            <a:noFill/>
            <a:prstDash val="solid"/>
            <a:miter/>
          </a:ln>
        </p:spPr>
        <p:txBody>
          <a:bodyPr rtlCol="0" anchor="ctr"/>
          <a:lstStyle/>
          <a:p>
            <a:endParaRPr lang="en-US" dirty="0"/>
          </a:p>
        </p:txBody>
      </p:sp>
      <p:sp>
        <p:nvSpPr>
          <p:cNvPr id="11" name="Graphic 15" descr="Checkmark">
            <a:extLst>
              <a:ext uri="{FF2B5EF4-FFF2-40B4-BE49-F238E27FC236}">
                <a16:creationId xmlns:a16="http://schemas.microsoft.com/office/drawing/2014/main" id="{FCB8DC72-C229-452F-B71E-B1A954A9DD1F}"/>
              </a:ext>
            </a:extLst>
          </p:cNvPr>
          <p:cNvSpPr/>
          <p:nvPr/>
        </p:nvSpPr>
        <p:spPr>
          <a:xfrm>
            <a:off x="9971152" y="4010351"/>
            <a:ext cx="438912" cy="365760"/>
          </a:xfrm>
          <a:custGeom>
            <a:avLst/>
            <a:gdLst>
              <a:gd name="connsiteX0" fmla="*/ 401479 w 440054"/>
              <a:gd name="connsiteY0" fmla="*/ 0 h 309086"/>
              <a:gd name="connsiteX1" fmla="*/ 157639 w 440054"/>
              <a:gd name="connsiteY1" fmla="*/ 230505 h 309086"/>
              <a:gd name="connsiteX2" fmla="*/ 40481 w 440054"/>
              <a:gd name="connsiteY2" fmla="*/ 110490 h 309086"/>
              <a:gd name="connsiteX3" fmla="*/ 0 w 440054"/>
              <a:gd name="connsiteY3" fmla="*/ 149066 h 309086"/>
              <a:gd name="connsiteX4" fmla="*/ 155734 w 440054"/>
              <a:gd name="connsiteY4" fmla="*/ 309086 h 309086"/>
              <a:gd name="connsiteX5" fmla="*/ 196691 w 440054"/>
              <a:gd name="connsiteY5" fmla="*/ 270986 h 309086"/>
              <a:gd name="connsiteX6" fmla="*/ 440055 w 440054"/>
              <a:gd name="connsiteY6" fmla="*/ 40005 h 30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054" h="309086">
                <a:moveTo>
                  <a:pt x="401479" y="0"/>
                </a:moveTo>
                <a:lnTo>
                  <a:pt x="157639" y="230505"/>
                </a:lnTo>
                <a:lnTo>
                  <a:pt x="40481" y="110490"/>
                </a:lnTo>
                <a:lnTo>
                  <a:pt x="0" y="149066"/>
                </a:lnTo>
                <a:lnTo>
                  <a:pt x="155734" y="309086"/>
                </a:lnTo>
                <a:lnTo>
                  <a:pt x="196691" y="270986"/>
                </a:lnTo>
                <a:lnTo>
                  <a:pt x="440055" y="40005"/>
                </a:lnTo>
                <a:close/>
              </a:path>
            </a:pathLst>
          </a:custGeom>
          <a:solidFill>
            <a:srgbClr val="C00000">
              <a:alpha val="94000"/>
            </a:srgbClr>
          </a:solidFill>
          <a:ln w="4763" cap="flat">
            <a:noFill/>
            <a:prstDash val="solid"/>
            <a:miter/>
          </a:ln>
        </p:spPr>
        <p:txBody>
          <a:bodyPr rtlCol="0" anchor="ctr"/>
          <a:lstStyle/>
          <a:p>
            <a:endParaRPr lang="en-US" dirty="0"/>
          </a:p>
        </p:txBody>
      </p:sp>
      <p:sp>
        <p:nvSpPr>
          <p:cNvPr id="12" name="TextBox 11">
            <a:extLst>
              <a:ext uri="{FF2B5EF4-FFF2-40B4-BE49-F238E27FC236}">
                <a16:creationId xmlns:a16="http://schemas.microsoft.com/office/drawing/2014/main" id="{39BF2E70-DA14-4693-982E-12D02272D3BC}"/>
              </a:ext>
            </a:extLst>
          </p:cNvPr>
          <p:cNvSpPr txBox="1"/>
          <p:nvPr/>
        </p:nvSpPr>
        <p:spPr>
          <a:xfrm>
            <a:off x="10257128" y="3900843"/>
            <a:ext cx="460672" cy="584775"/>
          </a:xfrm>
          <a:prstGeom prst="rect">
            <a:avLst/>
          </a:prstGeom>
          <a:noFill/>
        </p:spPr>
        <p:txBody>
          <a:bodyPr wrap="square" rtlCol="0">
            <a:spAutoFit/>
          </a:bodyPr>
          <a:lstStyle/>
          <a:p>
            <a:r>
              <a:rPr lang="en-US" sz="3200" b="1" dirty="0">
                <a:solidFill>
                  <a:srgbClr val="C00000"/>
                </a:solidFill>
              </a:rPr>
              <a:t>…</a:t>
            </a:r>
          </a:p>
        </p:txBody>
      </p:sp>
      <p:cxnSp>
        <p:nvCxnSpPr>
          <p:cNvPr id="14" name="Straight Connector 13">
            <a:extLst>
              <a:ext uri="{FF2B5EF4-FFF2-40B4-BE49-F238E27FC236}">
                <a16:creationId xmlns:a16="http://schemas.microsoft.com/office/drawing/2014/main" id="{3A62734B-22CE-4B2E-AA66-22CC2FC80F15}"/>
              </a:ext>
            </a:extLst>
          </p:cNvPr>
          <p:cNvCxnSpPr/>
          <p:nvPr/>
        </p:nvCxnSpPr>
        <p:spPr>
          <a:xfrm flipH="1">
            <a:off x="2340077" y="2535425"/>
            <a:ext cx="1022555" cy="0"/>
          </a:xfrm>
          <a:prstGeom prst="line">
            <a:avLst/>
          </a:prstGeom>
          <a:ln w="44450">
            <a:solidFill>
              <a:srgbClr val="C00000"/>
            </a:solidFill>
            <a:prstDash val="sysDot"/>
            <a:tailEnd type="triangle" w="lg" len="med"/>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F48DEA0-AD44-4484-84AD-0E482B4F5AD8}"/>
              </a:ext>
            </a:extLst>
          </p:cNvPr>
          <p:cNvCxnSpPr/>
          <p:nvPr/>
        </p:nvCxnSpPr>
        <p:spPr>
          <a:xfrm flipH="1">
            <a:off x="4891548" y="2535425"/>
            <a:ext cx="1022555" cy="0"/>
          </a:xfrm>
          <a:prstGeom prst="line">
            <a:avLst/>
          </a:prstGeom>
          <a:ln w="44450">
            <a:solidFill>
              <a:srgbClr val="C00000"/>
            </a:solidFill>
            <a:prstDash val="sysDot"/>
            <a:tailEnd type="triangle" w="lg" len="med"/>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537DDAA-D941-4F10-8379-357E084E09AA}"/>
              </a:ext>
            </a:extLst>
          </p:cNvPr>
          <p:cNvCxnSpPr/>
          <p:nvPr/>
        </p:nvCxnSpPr>
        <p:spPr>
          <a:xfrm flipH="1">
            <a:off x="7266039" y="2535425"/>
            <a:ext cx="1022555" cy="0"/>
          </a:xfrm>
          <a:prstGeom prst="line">
            <a:avLst/>
          </a:prstGeom>
          <a:ln w="44450">
            <a:solidFill>
              <a:srgbClr val="C00000"/>
            </a:solidFill>
            <a:prstDash val="sysDot"/>
            <a:tailEnd type="triangle" w="lg" len="med"/>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A5F2C62-B81C-4470-B11D-CB1C40F6C1EB}"/>
              </a:ext>
            </a:extLst>
          </p:cNvPr>
          <p:cNvCxnSpPr>
            <a:cxnSpLocks/>
          </p:cNvCxnSpPr>
          <p:nvPr/>
        </p:nvCxnSpPr>
        <p:spPr>
          <a:xfrm flipH="1">
            <a:off x="7374194" y="4241321"/>
            <a:ext cx="1465006" cy="0"/>
          </a:xfrm>
          <a:prstGeom prst="line">
            <a:avLst/>
          </a:prstGeom>
          <a:ln w="44450">
            <a:solidFill>
              <a:srgbClr val="C00000"/>
            </a:solidFill>
            <a:prstDash val="sysDot"/>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4760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Diagram 23">
            <a:extLst>
              <a:ext uri="{FF2B5EF4-FFF2-40B4-BE49-F238E27FC236}">
                <a16:creationId xmlns:a16="http://schemas.microsoft.com/office/drawing/2014/main" id="{D84DEC0F-5373-4692-8AAF-A29234615D02}"/>
              </a:ext>
            </a:extLst>
          </p:cNvPr>
          <p:cNvGraphicFramePr/>
          <p:nvPr>
            <p:extLst>
              <p:ext uri="{D42A27DB-BD31-4B8C-83A1-F6EECF244321}">
                <p14:modId xmlns:p14="http://schemas.microsoft.com/office/powerpoint/2010/main" val="1227337367"/>
              </p:ext>
            </p:extLst>
          </p:nvPr>
        </p:nvGraphicFramePr>
        <p:xfrm>
          <a:off x="838200" y="3357153"/>
          <a:ext cx="10168128" cy="22769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Graphic 15" descr="Checkmark">
            <a:extLst>
              <a:ext uri="{FF2B5EF4-FFF2-40B4-BE49-F238E27FC236}">
                <a16:creationId xmlns:a16="http://schemas.microsoft.com/office/drawing/2014/main" id="{97CF095D-B953-40E4-A25D-FED977F2196F}"/>
              </a:ext>
            </a:extLst>
          </p:cNvPr>
          <p:cNvSpPr/>
          <p:nvPr/>
        </p:nvSpPr>
        <p:spPr>
          <a:xfrm>
            <a:off x="3066820" y="3513320"/>
            <a:ext cx="440054" cy="309086"/>
          </a:xfrm>
          <a:custGeom>
            <a:avLst/>
            <a:gdLst>
              <a:gd name="connsiteX0" fmla="*/ 401479 w 440054"/>
              <a:gd name="connsiteY0" fmla="*/ 0 h 309086"/>
              <a:gd name="connsiteX1" fmla="*/ 157639 w 440054"/>
              <a:gd name="connsiteY1" fmla="*/ 230505 h 309086"/>
              <a:gd name="connsiteX2" fmla="*/ 40481 w 440054"/>
              <a:gd name="connsiteY2" fmla="*/ 110490 h 309086"/>
              <a:gd name="connsiteX3" fmla="*/ 0 w 440054"/>
              <a:gd name="connsiteY3" fmla="*/ 149066 h 309086"/>
              <a:gd name="connsiteX4" fmla="*/ 155734 w 440054"/>
              <a:gd name="connsiteY4" fmla="*/ 309086 h 309086"/>
              <a:gd name="connsiteX5" fmla="*/ 196691 w 440054"/>
              <a:gd name="connsiteY5" fmla="*/ 270986 h 309086"/>
              <a:gd name="connsiteX6" fmla="*/ 440055 w 440054"/>
              <a:gd name="connsiteY6" fmla="*/ 40005 h 30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054" h="309086">
                <a:moveTo>
                  <a:pt x="401479" y="0"/>
                </a:moveTo>
                <a:lnTo>
                  <a:pt x="157639" y="230505"/>
                </a:lnTo>
                <a:lnTo>
                  <a:pt x="40481" y="110490"/>
                </a:lnTo>
                <a:lnTo>
                  <a:pt x="0" y="149066"/>
                </a:lnTo>
                <a:lnTo>
                  <a:pt x="155734" y="309086"/>
                </a:lnTo>
                <a:lnTo>
                  <a:pt x="196691" y="270986"/>
                </a:lnTo>
                <a:lnTo>
                  <a:pt x="440055" y="40005"/>
                </a:lnTo>
                <a:close/>
              </a:path>
            </a:pathLst>
          </a:custGeom>
          <a:solidFill>
            <a:srgbClr val="C00000">
              <a:alpha val="94000"/>
            </a:srgbClr>
          </a:solidFill>
          <a:ln w="4763" cap="flat">
            <a:noFill/>
            <a:prstDash val="solid"/>
            <a:miter/>
          </a:ln>
        </p:spPr>
        <p:txBody>
          <a:bodyPr rtlCol="0" anchor="ctr"/>
          <a:lstStyle/>
          <a:p>
            <a:endParaRPr lang="en-US"/>
          </a:p>
        </p:txBody>
      </p:sp>
      <p:sp>
        <p:nvSpPr>
          <p:cNvPr id="12" name="Graphic 15" descr="Checkmark">
            <a:extLst>
              <a:ext uri="{FF2B5EF4-FFF2-40B4-BE49-F238E27FC236}">
                <a16:creationId xmlns:a16="http://schemas.microsoft.com/office/drawing/2014/main" id="{69471DC8-B373-4A37-AEF0-43D7D0BC5BE9}"/>
              </a:ext>
            </a:extLst>
          </p:cNvPr>
          <p:cNvSpPr/>
          <p:nvPr/>
        </p:nvSpPr>
        <p:spPr>
          <a:xfrm>
            <a:off x="5482210" y="3513320"/>
            <a:ext cx="440054" cy="309086"/>
          </a:xfrm>
          <a:custGeom>
            <a:avLst/>
            <a:gdLst>
              <a:gd name="connsiteX0" fmla="*/ 401479 w 440054"/>
              <a:gd name="connsiteY0" fmla="*/ 0 h 309086"/>
              <a:gd name="connsiteX1" fmla="*/ 157639 w 440054"/>
              <a:gd name="connsiteY1" fmla="*/ 230505 h 309086"/>
              <a:gd name="connsiteX2" fmla="*/ 40481 w 440054"/>
              <a:gd name="connsiteY2" fmla="*/ 110490 h 309086"/>
              <a:gd name="connsiteX3" fmla="*/ 0 w 440054"/>
              <a:gd name="connsiteY3" fmla="*/ 149066 h 309086"/>
              <a:gd name="connsiteX4" fmla="*/ 155734 w 440054"/>
              <a:gd name="connsiteY4" fmla="*/ 309086 h 309086"/>
              <a:gd name="connsiteX5" fmla="*/ 196691 w 440054"/>
              <a:gd name="connsiteY5" fmla="*/ 270986 h 309086"/>
              <a:gd name="connsiteX6" fmla="*/ 440055 w 440054"/>
              <a:gd name="connsiteY6" fmla="*/ 40005 h 30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054" h="309086">
                <a:moveTo>
                  <a:pt x="401479" y="0"/>
                </a:moveTo>
                <a:lnTo>
                  <a:pt x="157639" y="230505"/>
                </a:lnTo>
                <a:lnTo>
                  <a:pt x="40481" y="110490"/>
                </a:lnTo>
                <a:lnTo>
                  <a:pt x="0" y="149066"/>
                </a:lnTo>
                <a:lnTo>
                  <a:pt x="155734" y="309086"/>
                </a:lnTo>
                <a:lnTo>
                  <a:pt x="196691" y="270986"/>
                </a:lnTo>
                <a:lnTo>
                  <a:pt x="440055" y="40005"/>
                </a:lnTo>
                <a:close/>
              </a:path>
            </a:pathLst>
          </a:custGeom>
          <a:solidFill>
            <a:srgbClr val="C00000">
              <a:alpha val="94000"/>
            </a:srgbClr>
          </a:solidFill>
          <a:ln w="4763" cap="flat">
            <a:noFill/>
            <a:prstDash val="solid"/>
            <a:miter/>
          </a:ln>
        </p:spPr>
        <p:txBody>
          <a:bodyPr rtlCol="0" anchor="ctr"/>
          <a:lstStyle/>
          <a:p>
            <a:endParaRPr lang="en-US" dirty="0"/>
          </a:p>
        </p:txBody>
      </p:sp>
      <p:sp>
        <p:nvSpPr>
          <p:cNvPr id="13" name="Graphic 15" descr="Checkmark">
            <a:extLst>
              <a:ext uri="{FF2B5EF4-FFF2-40B4-BE49-F238E27FC236}">
                <a16:creationId xmlns:a16="http://schemas.microsoft.com/office/drawing/2014/main" id="{3E3E1A7C-D457-45B0-BD3E-0D6166C103A2}"/>
              </a:ext>
            </a:extLst>
          </p:cNvPr>
          <p:cNvSpPr/>
          <p:nvPr/>
        </p:nvSpPr>
        <p:spPr>
          <a:xfrm>
            <a:off x="8024242" y="3513320"/>
            <a:ext cx="440054" cy="365760"/>
          </a:xfrm>
          <a:custGeom>
            <a:avLst/>
            <a:gdLst>
              <a:gd name="connsiteX0" fmla="*/ 401479 w 440054"/>
              <a:gd name="connsiteY0" fmla="*/ 0 h 309086"/>
              <a:gd name="connsiteX1" fmla="*/ 157639 w 440054"/>
              <a:gd name="connsiteY1" fmla="*/ 230505 h 309086"/>
              <a:gd name="connsiteX2" fmla="*/ 40481 w 440054"/>
              <a:gd name="connsiteY2" fmla="*/ 110490 h 309086"/>
              <a:gd name="connsiteX3" fmla="*/ 0 w 440054"/>
              <a:gd name="connsiteY3" fmla="*/ 149066 h 309086"/>
              <a:gd name="connsiteX4" fmla="*/ 155734 w 440054"/>
              <a:gd name="connsiteY4" fmla="*/ 309086 h 309086"/>
              <a:gd name="connsiteX5" fmla="*/ 196691 w 440054"/>
              <a:gd name="connsiteY5" fmla="*/ 270986 h 309086"/>
              <a:gd name="connsiteX6" fmla="*/ 440055 w 440054"/>
              <a:gd name="connsiteY6" fmla="*/ 40005 h 30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054" h="309086">
                <a:moveTo>
                  <a:pt x="401479" y="0"/>
                </a:moveTo>
                <a:lnTo>
                  <a:pt x="157639" y="230505"/>
                </a:lnTo>
                <a:lnTo>
                  <a:pt x="40481" y="110490"/>
                </a:lnTo>
                <a:lnTo>
                  <a:pt x="0" y="149066"/>
                </a:lnTo>
                <a:lnTo>
                  <a:pt x="155734" y="309086"/>
                </a:lnTo>
                <a:lnTo>
                  <a:pt x="196691" y="270986"/>
                </a:lnTo>
                <a:lnTo>
                  <a:pt x="440055" y="40005"/>
                </a:lnTo>
                <a:close/>
              </a:path>
            </a:pathLst>
          </a:custGeom>
          <a:solidFill>
            <a:srgbClr val="C00000">
              <a:alpha val="94000"/>
            </a:srgbClr>
          </a:solidFill>
          <a:ln w="4763" cap="flat">
            <a:noFill/>
            <a:prstDash val="solid"/>
            <a:miter/>
          </a:ln>
        </p:spPr>
        <p:txBody>
          <a:bodyPr rtlCol="0" anchor="ctr"/>
          <a:lstStyle/>
          <a:p>
            <a:endParaRPr lang="en-US"/>
          </a:p>
        </p:txBody>
      </p:sp>
      <p:sp>
        <p:nvSpPr>
          <p:cNvPr id="14" name="Title 13">
            <a:extLst>
              <a:ext uri="{FF2B5EF4-FFF2-40B4-BE49-F238E27FC236}">
                <a16:creationId xmlns:a16="http://schemas.microsoft.com/office/drawing/2014/main" id="{AD7FE026-2133-4FA6-A446-FC3FDE7AEE0B}"/>
              </a:ext>
            </a:extLst>
          </p:cNvPr>
          <p:cNvSpPr>
            <a:spLocks noGrp="1"/>
          </p:cNvSpPr>
          <p:nvPr>
            <p:ph type="title"/>
          </p:nvPr>
        </p:nvSpPr>
        <p:spPr>
          <a:xfrm>
            <a:off x="762836" y="406010"/>
            <a:ext cx="10515600" cy="652467"/>
          </a:xfrm>
        </p:spPr>
        <p:txBody>
          <a:bodyPr/>
          <a:lstStyle/>
          <a:p>
            <a:r>
              <a:rPr lang="en-US" dirty="0"/>
              <a:t>People</a:t>
            </a:r>
          </a:p>
        </p:txBody>
      </p:sp>
      <p:sp>
        <p:nvSpPr>
          <p:cNvPr id="15" name="Arrow: Left-Right 14">
            <a:extLst>
              <a:ext uri="{FF2B5EF4-FFF2-40B4-BE49-F238E27FC236}">
                <a16:creationId xmlns:a16="http://schemas.microsoft.com/office/drawing/2014/main" id="{91118424-C5D7-4407-A327-7BE75B6C0489}"/>
              </a:ext>
            </a:extLst>
          </p:cNvPr>
          <p:cNvSpPr/>
          <p:nvPr/>
        </p:nvSpPr>
        <p:spPr>
          <a:xfrm>
            <a:off x="838200" y="2543940"/>
            <a:ext cx="10168128" cy="914400"/>
          </a:xfrm>
          <a:prstGeom prst="leftRightArrow">
            <a:avLst/>
          </a:prstGeom>
          <a:solidFill>
            <a:schemeClr val="accent4"/>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b="1" dirty="0">
                <a:solidFill>
                  <a:schemeClr val="bg1"/>
                </a:solidFill>
              </a:rPr>
              <a:t>CLINICAL DECISION SUPPORT EXECUTIVE COMMITTEE</a:t>
            </a:r>
          </a:p>
        </p:txBody>
      </p:sp>
      <p:sp>
        <p:nvSpPr>
          <p:cNvPr id="16" name="Arrow: Left-Right 15">
            <a:extLst>
              <a:ext uri="{FF2B5EF4-FFF2-40B4-BE49-F238E27FC236}">
                <a16:creationId xmlns:a16="http://schemas.microsoft.com/office/drawing/2014/main" id="{D86B3A2F-11FF-49C3-BEE2-2CEE6C89C0DD}"/>
              </a:ext>
            </a:extLst>
          </p:cNvPr>
          <p:cNvSpPr/>
          <p:nvPr/>
        </p:nvSpPr>
        <p:spPr>
          <a:xfrm>
            <a:off x="882546" y="1469692"/>
            <a:ext cx="2624328" cy="914400"/>
          </a:xfrm>
          <a:prstGeom prst="leftRightArrow">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b="1" dirty="0" smtClean="0">
                <a:solidFill>
                  <a:schemeClr val="bg1"/>
                </a:solidFill>
              </a:rPr>
              <a:t>REGULATORY</a:t>
            </a:r>
            <a:endParaRPr lang="en-US" sz="1600" b="1" dirty="0">
              <a:solidFill>
                <a:schemeClr val="bg1"/>
              </a:solidFill>
            </a:endParaRPr>
          </a:p>
        </p:txBody>
      </p:sp>
      <p:sp>
        <p:nvSpPr>
          <p:cNvPr id="17" name="TextBox 16">
            <a:extLst>
              <a:ext uri="{FF2B5EF4-FFF2-40B4-BE49-F238E27FC236}">
                <a16:creationId xmlns:a16="http://schemas.microsoft.com/office/drawing/2014/main" id="{B1A09079-76F5-496D-A7FF-2BEAACB3A5DC}"/>
              </a:ext>
            </a:extLst>
          </p:cNvPr>
          <p:cNvSpPr txBox="1"/>
          <p:nvPr/>
        </p:nvSpPr>
        <p:spPr>
          <a:xfrm>
            <a:off x="10214062" y="4095230"/>
            <a:ext cx="460672" cy="584775"/>
          </a:xfrm>
          <a:prstGeom prst="rect">
            <a:avLst/>
          </a:prstGeom>
          <a:noFill/>
        </p:spPr>
        <p:txBody>
          <a:bodyPr wrap="square" rtlCol="0">
            <a:spAutoFit/>
          </a:bodyPr>
          <a:lstStyle/>
          <a:p>
            <a:r>
              <a:rPr lang="en-US" sz="3200" b="1" dirty="0">
                <a:solidFill>
                  <a:srgbClr val="C00000"/>
                </a:solidFill>
              </a:rPr>
              <a:t>…</a:t>
            </a:r>
          </a:p>
        </p:txBody>
      </p:sp>
      <p:sp>
        <p:nvSpPr>
          <p:cNvPr id="18" name="Arrow: Left-Right 17">
            <a:extLst>
              <a:ext uri="{FF2B5EF4-FFF2-40B4-BE49-F238E27FC236}">
                <a16:creationId xmlns:a16="http://schemas.microsoft.com/office/drawing/2014/main" id="{1C55231A-1308-4252-A09B-EEBD179BE0D7}"/>
              </a:ext>
            </a:extLst>
          </p:cNvPr>
          <p:cNvSpPr/>
          <p:nvPr/>
        </p:nvSpPr>
        <p:spPr>
          <a:xfrm>
            <a:off x="3583074" y="1469692"/>
            <a:ext cx="4875125" cy="914400"/>
          </a:xfrm>
          <a:prstGeom prst="leftRightArrow">
            <a:avLst/>
          </a:prstGeom>
          <a:solidFill>
            <a:schemeClr val="accent1"/>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b="1" dirty="0" smtClean="0">
                <a:solidFill>
                  <a:schemeClr val="bg1"/>
                </a:solidFill>
              </a:rPr>
              <a:t>EVALUATION</a:t>
            </a:r>
            <a:endParaRPr lang="en-US" sz="1600" b="1" dirty="0">
              <a:solidFill>
                <a:schemeClr val="bg1"/>
              </a:solidFill>
            </a:endParaRPr>
          </a:p>
        </p:txBody>
      </p:sp>
      <p:grpSp>
        <p:nvGrpSpPr>
          <p:cNvPr id="25" name="Group 24">
            <a:extLst>
              <a:ext uri="{FF2B5EF4-FFF2-40B4-BE49-F238E27FC236}">
                <a16:creationId xmlns:a16="http://schemas.microsoft.com/office/drawing/2014/main" id="{D42C92B8-2490-4D66-8377-CB61A8FB2C09}"/>
              </a:ext>
            </a:extLst>
          </p:cNvPr>
          <p:cNvGrpSpPr/>
          <p:nvPr/>
        </p:nvGrpSpPr>
        <p:grpSpPr>
          <a:xfrm>
            <a:off x="8999544" y="3513320"/>
            <a:ext cx="1471536" cy="365760"/>
            <a:chOff x="9272628" y="5794130"/>
            <a:chExt cx="1405677" cy="365760"/>
          </a:xfrm>
        </p:grpSpPr>
        <p:sp>
          <p:nvSpPr>
            <p:cNvPr id="26" name="Graphic 15" descr="Checkmark">
              <a:extLst>
                <a:ext uri="{FF2B5EF4-FFF2-40B4-BE49-F238E27FC236}">
                  <a16:creationId xmlns:a16="http://schemas.microsoft.com/office/drawing/2014/main" id="{557560B9-187A-461F-8765-A04FFF2F90ED}"/>
                </a:ext>
              </a:extLst>
            </p:cNvPr>
            <p:cNvSpPr/>
            <p:nvPr/>
          </p:nvSpPr>
          <p:spPr>
            <a:xfrm>
              <a:off x="9272628" y="5794130"/>
              <a:ext cx="419268" cy="365760"/>
            </a:xfrm>
            <a:custGeom>
              <a:avLst/>
              <a:gdLst>
                <a:gd name="connsiteX0" fmla="*/ 401479 w 440054"/>
                <a:gd name="connsiteY0" fmla="*/ 0 h 309086"/>
                <a:gd name="connsiteX1" fmla="*/ 157639 w 440054"/>
                <a:gd name="connsiteY1" fmla="*/ 230505 h 309086"/>
                <a:gd name="connsiteX2" fmla="*/ 40481 w 440054"/>
                <a:gd name="connsiteY2" fmla="*/ 110490 h 309086"/>
                <a:gd name="connsiteX3" fmla="*/ 0 w 440054"/>
                <a:gd name="connsiteY3" fmla="*/ 149066 h 309086"/>
                <a:gd name="connsiteX4" fmla="*/ 155734 w 440054"/>
                <a:gd name="connsiteY4" fmla="*/ 309086 h 309086"/>
                <a:gd name="connsiteX5" fmla="*/ 196691 w 440054"/>
                <a:gd name="connsiteY5" fmla="*/ 270986 h 309086"/>
                <a:gd name="connsiteX6" fmla="*/ 440055 w 440054"/>
                <a:gd name="connsiteY6" fmla="*/ 40005 h 30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054" h="309086">
                  <a:moveTo>
                    <a:pt x="401479" y="0"/>
                  </a:moveTo>
                  <a:lnTo>
                    <a:pt x="157639" y="230505"/>
                  </a:lnTo>
                  <a:lnTo>
                    <a:pt x="40481" y="110490"/>
                  </a:lnTo>
                  <a:lnTo>
                    <a:pt x="0" y="149066"/>
                  </a:lnTo>
                  <a:lnTo>
                    <a:pt x="155734" y="309086"/>
                  </a:lnTo>
                  <a:lnTo>
                    <a:pt x="196691" y="270986"/>
                  </a:lnTo>
                  <a:lnTo>
                    <a:pt x="440055" y="40005"/>
                  </a:lnTo>
                  <a:close/>
                </a:path>
              </a:pathLst>
            </a:custGeom>
            <a:solidFill>
              <a:srgbClr val="C00000">
                <a:alpha val="94000"/>
              </a:srgbClr>
            </a:solidFill>
            <a:ln w="4763" cap="flat">
              <a:noFill/>
              <a:prstDash val="solid"/>
              <a:miter/>
            </a:ln>
          </p:spPr>
          <p:txBody>
            <a:bodyPr rtlCol="0" anchor="ctr"/>
            <a:lstStyle/>
            <a:p>
              <a:endParaRPr lang="en-US" dirty="0"/>
            </a:p>
          </p:txBody>
        </p:sp>
        <p:sp>
          <p:nvSpPr>
            <p:cNvPr id="27" name="Graphic 15" descr="Checkmark">
              <a:extLst>
                <a:ext uri="{FF2B5EF4-FFF2-40B4-BE49-F238E27FC236}">
                  <a16:creationId xmlns:a16="http://schemas.microsoft.com/office/drawing/2014/main" id="{6CE02291-E7DB-4B84-BCD1-4E6D2CFF119B}"/>
                </a:ext>
              </a:extLst>
            </p:cNvPr>
            <p:cNvSpPr/>
            <p:nvPr/>
          </p:nvSpPr>
          <p:spPr>
            <a:xfrm>
              <a:off x="9765832" y="5794130"/>
              <a:ext cx="419268" cy="365760"/>
            </a:xfrm>
            <a:custGeom>
              <a:avLst/>
              <a:gdLst>
                <a:gd name="connsiteX0" fmla="*/ 401479 w 440054"/>
                <a:gd name="connsiteY0" fmla="*/ 0 h 309086"/>
                <a:gd name="connsiteX1" fmla="*/ 157639 w 440054"/>
                <a:gd name="connsiteY1" fmla="*/ 230505 h 309086"/>
                <a:gd name="connsiteX2" fmla="*/ 40481 w 440054"/>
                <a:gd name="connsiteY2" fmla="*/ 110490 h 309086"/>
                <a:gd name="connsiteX3" fmla="*/ 0 w 440054"/>
                <a:gd name="connsiteY3" fmla="*/ 149066 h 309086"/>
                <a:gd name="connsiteX4" fmla="*/ 155734 w 440054"/>
                <a:gd name="connsiteY4" fmla="*/ 309086 h 309086"/>
                <a:gd name="connsiteX5" fmla="*/ 196691 w 440054"/>
                <a:gd name="connsiteY5" fmla="*/ 270986 h 309086"/>
                <a:gd name="connsiteX6" fmla="*/ 440055 w 440054"/>
                <a:gd name="connsiteY6" fmla="*/ 40005 h 30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054" h="309086">
                  <a:moveTo>
                    <a:pt x="401479" y="0"/>
                  </a:moveTo>
                  <a:lnTo>
                    <a:pt x="157639" y="230505"/>
                  </a:lnTo>
                  <a:lnTo>
                    <a:pt x="40481" y="110490"/>
                  </a:lnTo>
                  <a:lnTo>
                    <a:pt x="0" y="149066"/>
                  </a:lnTo>
                  <a:lnTo>
                    <a:pt x="155734" y="309086"/>
                  </a:lnTo>
                  <a:lnTo>
                    <a:pt x="196691" y="270986"/>
                  </a:lnTo>
                  <a:lnTo>
                    <a:pt x="440055" y="40005"/>
                  </a:lnTo>
                  <a:close/>
                </a:path>
              </a:pathLst>
            </a:custGeom>
            <a:solidFill>
              <a:srgbClr val="C00000">
                <a:alpha val="94000"/>
              </a:srgbClr>
            </a:solidFill>
            <a:ln w="4763" cap="flat">
              <a:noFill/>
              <a:prstDash val="solid"/>
              <a:miter/>
            </a:ln>
          </p:spPr>
          <p:txBody>
            <a:bodyPr rtlCol="0" anchor="ctr"/>
            <a:lstStyle/>
            <a:p>
              <a:endParaRPr lang="en-US"/>
            </a:p>
          </p:txBody>
        </p:sp>
        <p:sp>
          <p:nvSpPr>
            <p:cNvPr id="28" name="Graphic 15" descr="Checkmark">
              <a:extLst>
                <a:ext uri="{FF2B5EF4-FFF2-40B4-BE49-F238E27FC236}">
                  <a16:creationId xmlns:a16="http://schemas.microsoft.com/office/drawing/2014/main" id="{73329882-E56F-4F32-B344-ADA7911A22D0}"/>
                </a:ext>
              </a:extLst>
            </p:cNvPr>
            <p:cNvSpPr/>
            <p:nvPr/>
          </p:nvSpPr>
          <p:spPr>
            <a:xfrm>
              <a:off x="10259037" y="5794130"/>
              <a:ext cx="419268" cy="365760"/>
            </a:xfrm>
            <a:custGeom>
              <a:avLst/>
              <a:gdLst>
                <a:gd name="connsiteX0" fmla="*/ 401479 w 440054"/>
                <a:gd name="connsiteY0" fmla="*/ 0 h 309086"/>
                <a:gd name="connsiteX1" fmla="*/ 157639 w 440054"/>
                <a:gd name="connsiteY1" fmla="*/ 230505 h 309086"/>
                <a:gd name="connsiteX2" fmla="*/ 40481 w 440054"/>
                <a:gd name="connsiteY2" fmla="*/ 110490 h 309086"/>
                <a:gd name="connsiteX3" fmla="*/ 0 w 440054"/>
                <a:gd name="connsiteY3" fmla="*/ 149066 h 309086"/>
                <a:gd name="connsiteX4" fmla="*/ 155734 w 440054"/>
                <a:gd name="connsiteY4" fmla="*/ 309086 h 309086"/>
                <a:gd name="connsiteX5" fmla="*/ 196691 w 440054"/>
                <a:gd name="connsiteY5" fmla="*/ 270986 h 309086"/>
                <a:gd name="connsiteX6" fmla="*/ 440055 w 440054"/>
                <a:gd name="connsiteY6" fmla="*/ 40005 h 30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054" h="309086">
                  <a:moveTo>
                    <a:pt x="401479" y="0"/>
                  </a:moveTo>
                  <a:lnTo>
                    <a:pt x="157639" y="230505"/>
                  </a:lnTo>
                  <a:lnTo>
                    <a:pt x="40481" y="110490"/>
                  </a:lnTo>
                  <a:lnTo>
                    <a:pt x="0" y="149066"/>
                  </a:lnTo>
                  <a:lnTo>
                    <a:pt x="155734" y="309086"/>
                  </a:lnTo>
                  <a:lnTo>
                    <a:pt x="196691" y="270986"/>
                  </a:lnTo>
                  <a:lnTo>
                    <a:pt x="440055" y="40005"/>
                  </a:lnTo>
                  <a:close/>
                </a:path>
              </a:pathLst>
            </a:custGeom>
            <a:solidFill>
              <a:srgbClr val="C00000">
                <a:alpha val="94000"/>
              </a:srgbClr>
            </a:solidFill>
            <a:ln w="4763" cap="flat">
              <a:noFill/>
              <a:prstDash val="solid"/>
              <a:miter/>
            </a:ln>
          </p:spPr>
          <p:txBody>
            <a:bodyPr rtlCol="0" anchor="ctr"/>
            <a:lstStyle/>
            <a:p>
              <a:endParaRPr lang="en-US" dirty="0"/>
            </a:p>
          </p:txBody>
        </p:sp>
      </p:grpSp>
      <p:sp>
        <p:nvSpPr>
          <p:cNvPr id="20" name="Arrow: Left-Right 15">
            <a:extLst>
              <a:ext uri="{FF2B5EF4-FFF2-40B4-BE49-F238E27FC236}">
                <a16:creationId xmlns:a16="http://schemas.microsoft.com/office/drawing/2014/main" id="{D86B3A2F-11FF-49C3-BEE2-2CEE6C89C0DD}"/>
              </a:ext>
            </a:extLst>
          </p:cNvPr>
          <p:cNvSpPr/>
          <p:nvPr/>
        </p:nvSpPr>
        <p:spPr>
          <a:xfrm>
            <a:off x="8514664" y="1469692"/>
            <a:ext cx="2624328" cy="914400"/>
          </a:xfrm>
          <a:prstGeom prst="leftRightArrow">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b="1" dirty="0" smtClean="0">
                <a:solidFill>
                  <a:schemeClr val="bg1"/>
                </a:solidFill>
              </a:rPr>
              <a:t>MONITORING</a:t>
            </a:r>
            <a:endParaRPr lang="en-US" sz="1600" b="1" dirty="0">
              <a:solidFill>
                <a:schemeClr val="bg1"/>
              </a:solidFill>
            </a:endParaRPr>
          </a:p>
        </p:txBody>
      </p:sp>
    </p:spTree>
    <p:extLst>
      <p:ext uri="{BB962C8B-B14F-4D97-AF65-F5344CB8AC3E}">
        <p14:creationId xmlns:p14="http://schemas.microsoft.com/office/powerpoint/2010/main" val="2813684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Diagram 23">
            <a:extLst>
              <a:ext uri="{FF2B5EF4-FFF2-40B4-BE49-F238E27FC236}">
                <a16:creationId xmlns:a16="http://schemas.microsoft.com/office/drawing/2014/main" id="{D84DEC0F-5373-4692-8AAF-A29234615D02}"/>
              </a:ext>
            </a:extLst>
          </p:cNvPr>
          <p:cNvGraphicFramePr/>
          <p:nvPr>
            <p:extLst>
              <p:ext uri="{D42A27DB-BD31-4B8C-83A1-F6EECF244321}">
                <p14:modId xmlns:p14="http://schemas.microsoft.com/office/powerpoint/2010/main" val="2543063770"/>
              </p:ext>
            </p:extLst>
          </p:nvPr>
        </p:nvGraphicFramePr>
        <p:xfrm>
          <a:off x="838200" y="1427864"/>
          <a:ext cx="10168128" cy="42062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Graphic 15" descr="Checkmark">
            <a:extLst>
              <a:ext uri="{FF2B5EF4-FFF2-40B4-BE49-F238E27FC236}">
                <a16:creationId xmlns:a16="http://schemas.microsoft.com/office/drawing/2014/main" id="{97CF095D-B953-40E4-A25D-FED977F2196F}"/>
              </a:ext>
            </a:extLst>
          </p:cNvPr>
          <p:cNvSpPr/>
          <p:nvPr/>
        </p:nvSpPr>
        <p:spPr>
          <a:xfrm>
            <a:off x="3066820" y="2697235"/>
            <a:ext cx="440054" cy="309086"/>
          </a:xfrm>
          <a:custGeom>
            <a:avLst/>
            <a:gdLst>
              <a:gd name="connsiteX0" fmla="*/ 401479 w 440054"/>
              <a:gd name="connsiteY0" fmla="*/ 0 h 309086"/>
              <a:gd name="connsiteX1" fmla="*/ 157639 w 440054"/>
              <a:gd name="connsiteY1" fmla="*/ 230505 h 309086"/>
              <a:gd name="connsiteX2" fmla="*/ 40481 w 440054"/>
              <a:gd name="connsiteY2" fmla="*/ 110490 h 309086"/>
              <a:gd name="connsiteX3" fmla="*/ 0 w 440054"/>
              <a:gd name="connsiteY3" fmla="*/ 149066 h 309086"/>
              <a:gd name="connsiteX4" fmla="*/ 155734 w 440054"/>
              <a:gd name="connsiteY4" fmla="*/ 309086 h 309086"/>
              <a:gd name="connsiteX5" fmla="*/ 196691 w 440054"/>
              <a:gd name="connsiteY5" fmla="*/ 270986 h 309086"/>
              <a:gd name="connsiteX6" fmla="*/ 440055 w 440054"/>
              <a:gd name="connsiteY6" fmla="*/ 40005 h 30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054" h="309086">
                <a:moveTo>
                  <a:pt x="401479" y="0"/>
                </a:moveTo>
                <a:lnTo>
                  <a:pt x="157639" y="230505"/>
                </a:lnTo>
                <a:lnTo>
                  <a:pt x="40481" y="110490"/>
                </a:lnTo>
                <a:lnTo>
                  <a:pt x="0" y="149066"/>
                </a:lnTo>
                <a:lnTo>
                  <a:pt x="155734" y="309086"/>
                </a:lnTo>
                <a:lnTo>
                  <a:pt x="196691" y="270986"/>
                </a:lnTo>
                <a:lnTo>
                  <a:pt x="440055" y="40005"/>
                </a:lnTo>
                <a:close/>
              </a:path>
            </a:pathLst>
          </a:custGeom>
          <a:solidFill>
            <a:srgbClr val="C00000">
              <a:alpha val="94000"/>
            </a:srgbClr>
          </a:solidFill>
          <a:ln w="4763" cap="flat">
            <a:noFill/>
            <a:prstDash val="solid"/>
            <a:miter/>
          </a:ln>
        </p:spPr>
        <p:txBody>
          <a:bodyPr rtlCol="0" anchor="ctr"/>
          <a:lstStyle/>
          <a:p>
            <a:endParaRPr lang="en-US"/>
          </a:p>
        </p:txBody>
      </p:sp>
      <p:sp>
        <p:nvSpPr>
          <p:cNvPr id="12" name="Graphic 15" descr="Checkmark">
            <a:extLst>
              <a:ext uri="{FF2B5EF4-FFF2-40B4-BE49-F238E27FC236}">
                <a16:creationId xmlns:a16="http://schemas.microsoft.com/office/drawing/2014/main" id="{69471DC8-B373-4A37-AEF0-43D7D0BC5BE9}"/>
              </a:ext>
            </a:extLst>
          </p:cNvPr>
          <p:cNvSpPr/>
          <p:nvPr/>
        </p:nvSpPr>
        <p:spPr>
          <a:xfrm>
            <a:off x="5482210" y="2697235"/>
            <a:ext cx="440054" cy="309086"/>
          </a:xfrm>
          <a:custGeom>
            <a:avLst/>
            <a:gdLst>
              <a:gd name="connsiteX0" fmla="*/ 401479 w 440054"/>
              <a:gd name="connsiteY0" fmla="*/ 0 h 309086"/>
              <a:gd name="connsiteX1" fmla="*/ 157639 w 440054"/>
              <a:gd name="connsiteY1" fmla="*/ 230505 h 309086"/>
              <a:gd name="connsiteX2" fmla="*/ 40481 w 440054"/>
              <a:gd name="connsiteY2" fmla="*/ 110490 h 309086"/>
              <a:gd name="connsiteX3" fmla="*/ 0 w 440054"/>
              <a:gd name="connsiteY3" fmla="*/ 149066 h 309086"/>
              <a:gd name="connsiteX4" fmla="*/ 155734 w 440054"/>
              <a:gd name="connsiteY4" fmla="*/ 309086 h 309086"/>
              <a:gd name="connsiteX5" fmla="*/ 196691 w 440054"/>
              <a:gd name="connsiteY5" fmla="*/ 270986 h 309086"/>
              <a:gd name="connsiteX6" fmla="*/ 440055 w 440054"/>
              <a:gd name="connsiteY6" fmla="*/ 40005 h 30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054" h="309086">
                <a:moveTo>
                  <a:pt x="401479" y="0"/>
                </a:moveTo>
                <a:lnTo>
                  <a:pt x="157639" y="230505"/>
                </a:lnTo>
                <a:lnTo>
                  <a:pt x="40481" y="110490"/>
                </a:lnTo>
                <a:lnTo>
                  <a:pt x="0" y="149066"/>
                </a:lnTo>
                <a:lnTo>
                  <a:pt x="155734" y="309086"/>
                </a:lnTo>
                <a:lnTo>
                  <a:pt x="196691" y="270986"/>
                </a:lnTo>
                <a:lnTo>
                  <a:pt x="440055" y="40005"/>
                </a:lnTo>
                <a:close/>
              </a:path>
            </a:pathLst>
          </a:custGeom>
          <a:solidFill>
            <a:srgbClr val="C00000">
              <a:alpha val="94000"/>
            </a:srgbClr>
          </a:solidFill>
          <a:ln w="4763" cap="flat">
            <a:noFill/>
            <a:prstDash val="solid"/>
            <a:miter/>
          </a:ln>
        </p:spPr>
        <p:txBody>
          <a:bodyPr rtlCol="0" anchor="ctr"/>
          <a:lstStyle/>
          <a:p>
            <a:endParaRPr lang="en-US" dirty="0"/>
          </a:p>
        </p:txBody>
      </p:sp>
      <p:sp>
        <p:nvSpPr>
          <p:cNvPr id="13" name="Graphic 15" descr="Checkmark">
            <a:extLst>
              <a:ext uri="{FF2B5EF4-FFF2-40B4-BE49-F238E27FC236}">
                <a16:creationId xmlns:a16="http://schemas.microsoft.com/office/drawing/2014/main" id="{3E3E1A7C-D457-45B0-BD3E-0D6166C103A2}"/>
              </a:ext>
            </a:extLst>
          </p:cNvPr>
          <p:cNvSpPr/>
          <p:nvPr/>
        </p:nvSpPr>
        <p:spPr>
          <a:xfrm>
            <a:off x="8024242" y="2640561"/>
            <a:ext cx="440054" cy="365760"/>
          </a:xfrm>
          <a:custGeom>
            <a:avLst/>
            <a:gdLst>
              <a:gd name="connsiteX0" fmla="*/ 401479 w 440054"/>
              <a:gd name="connsiteY0" fmla="*/ 0 h 309086"/>
              <a:gd name="connsiteX1" fmla="*/ 157639 w 440054"/>
              <a:gd name="connsiteY1" fmla="*/ 230505 h 309086"/>
              <a:gd name="connsiteX2" fmla="*/ 40481 w 440054"/>
              <a:gd name="connsiteY2" fmla="*/ 110490 h 309086"/>
              <a:gd name="connsiteX3" fmla="*/ 0 w 440054"/>
              <a:gd name="connsiteY3" fmla="*/ 149066 h 309086"/>
              <a:gd name="connsiteX4" fmla="*/ 155734 w 440054"/>
              <a:gd name="connsiteY4" fmla="*/ 309086 h 309086"/>
              <a:gd name="connsiteX5" fmla="*/ 196691 w 440054"/>
              <a:gd name="connsiteY5" fmla="*/ 270986 h 309086"/>
              <a:gd name="connsiteX6" fmla="*/ 440055 w 440054"/>
              <a:gd name="connsiteY6" fmla="*/ 40005 h 30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054" h="309086">
                <a:moveTo>
                  <a:pt x="401479" y="0"/>
                </a:moveTo>
                <a:lnTo>
                  <a:pt x="157639" y="230505"/>
                </a:lnTo>
                <a:lnTo>
                  <a:pt x="40481" y="110490"/>
                </a:lnTo>
                <a:lnTo>
                  <a:pt x="0" y="149066"/>
                </a:lnTo>
                <a:lnTo>
                  <a:pt x="155734" y="309086"/>
                </a:lnTo>
                <a:lnTo>
                  <a:pt x="196691" y="270986"/>
                </a:lnTo>
                <a:lnTo>
                  <a:pt x="440055" y="40005"/>
                </a:lnTo>
                <a:close/>
              </a:path>
            </a:pathLst>
          </a:custGeom>
          <a:solidFill>
            <a:srgbClr val="C00000">
              <a:alpha val="94000"/>
            </a:srgbClr>
          </a:solidFill>
          <a:ln w="4763" cap="flat">
            <a:noFill/>
            <a:prstDash val="solid"/>
            <a:miter/>
          </a:ln>
        </p:spPr>
        <p:txBody>
          <a:bodyPr rtlCol="0" anchor="ctr"/>
          <a:lstStyle/>
          <a:p>
            <a:endParaRPr lang="en-US"/>
          </a:p>
        </p:txBody>
      </p:sp>
      <p:sp>
        <p:nvSpPr>
          <p:cNvPr id="14" name="Title 13">
            <a:extLst>
              <a:ext uri="{FF2B5EF4-FFF2-40B4-BE49-F238E27FC236}">
                <a16:creationId xmlns:a16="http://schemas.microsoft.com/office/drawing/2014/main" id="{AD7FE026-2133-4FA6-A446-FC3FDE7AEE0B}"/>
              </a:ext>
            </a:extLst>
          </p:cNvPr>
          <p:cNvSpPr>
            <a:spLocks noGrp="1"/>
          </p:cNvSpPr>
          <p:nvPr>
            <p:ph type="title"/>
          </p:nvPr>
        </p:nvSpPr>
        <p:spPr>
          <a:xfrm>
            <a:off x="838200" y="365125"/>
            <a:ext cx="10515600" cy="652467"/>
          </a:xfrm>
        </p:spPr>
        <p:txBody>
          <a:bodyPr/>
          <a:lstStyle/>
          <a:p>
            <a:r>
              <a:rPr lang="en-US" dirty="0"/>
              <a:t>Technology</a:t>
            </a:r>
          </a:p>
        </p:txBody>
      </p:sp>
      <p:sp>
        <p:nvSpPr>
          <p:cNvPr id="15" name="Arrow: Left-Right 14">
            <a:extLst>
              <a:ext uri="{FF2B5EF4-FFF2-40B4-BE49-F238E27FC236}">
                <a16:creationId xmlns:a16="http://schemas.microsoft.com/office/drawing/2014/main" id="{91118424-C5D7-4407-A327-7BE75B6C0489}"/>
              </a:ext>
            </a:extLst>
          </p:cNvPr>
          <p:cNvSpPr/>
          <p:nvPr/>
        </p:nvSpPr>
        <p:spPr>
          <a:xfrm>
            <a:off x="838201" y="1736742"/>
            <a:ext cx="10168128" cy="914400"/>
          </a:xfrm>
          <a:prstGeom prst="leftRightArrow">
            <a:avLst/>
          </a:prstGeom>
          <a:solidFill>
            <a:schemeClr val="accent4"/>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b="1" dirty="0">
                <a:solidFill>
                  <a:schemeClr val="bg1"/>
                </a:solidFill>
              </a:rPr>
              <a:t>CLINICAL DECISION SUPPORT EXECUTIVE COMMITTEE</a:t>
            </a:r>
          </a:p>
        </p:txBody>
      </p:sp>
      <p:sp>
        <p:nvSpPr>
          <p:cNvPr id="17" name="TextBox 16">
            <a:extLst>
              <a:ext uri="{FF2B5EF4-FFF2-40B4-BE49-F238E27FC236}">
                <a16:creationId xmlns:a16="http://schemas.microsoft.com/office/drawing/2014/main" id="{B1A09079-76F5-496D-A7FF-2BEAACB3A5DC}"/>
              </a:ext>
            </a:extLst>
          </p:cNvPr>
          <p:cNvSpPr txBox="1"/>
          <p:nvPr/>
        </p:nvSpPr>
        <p:spPr>
          <a:xfrm>
            <a:off x="10214062" y="4095230"/>
            <a:ext cx="460672" cy="584775"/>
          </a:xfrm>
          <a:prstGeom prst="rect">
            <a:avLst/>
          </a:prstGeom>
          <a:noFill/>
        </p:spPr>
        <p:txBody>
          <a:bodyPr wrap="square" rtlCol="0">
            <a:spAutoFit/>
          </a:bodyPr>
          <a:lstStyle/>
          <a:p>
            <a:r>
              <a:rPr lang="en-US" sz="3200" b="1" dirty="0">
                <a:solidFill>
                  <a:srgbClr val="C00000"/>
                </a:solidFill>
              </a:rPr>
              <a:t>…</a:t>
            </a:r>
          </a:p>
        </p:txBody>
      </p:sp>
      <p:grpSp>
        <p:nvGrpSpPr>
          <p:cNvPr id="25" name="Group 24">
            <a:extLst>
              <a:ext uri="{FF2B5EF4-FFF2-40B4-BE49-F238E27FC236}">
                <a16:creationId xmlns:a16="http://schemas.microsoft.com/office/drawing/2014/main" id="{D42C92B8-2490-4D66-8377-CB61A8FB2C09}"/>
              </a:ext>
            </a:extLst>
          </p:cNvPr>
          <p:cNvGrpSpPr/>
          <p:nvPr/>
        </p:nvGrpSpPr>
        <p:grpSpPr>
          <a:xfrm>
            <a:off x="8871604" y="4204738"/>
            <a:ext cx="1471536" cy="365760"/>
            <a:chOff x="9272628" y="5794130"/>
            <a:chExt cx="1405677" cy="365760"/>
          </a:xfrm>
        </p:grpSpPr>
        <p:sp>
          <p:nvSpPr>
            <p:cNvPr id="26" name="Graphic 15" descr="Checkmark">
              <a:extLst>
                <a:ext uri="{FF2B5EF4-FFF2-40B4-BE49-F238E27FC236}">
                  <a16:creationId xmlns:a16="http://schemas.microsoft.com/office/drawing/2014/main" id="{557560B9-187A-461F-8765-A04FFF2F90ED}"/>
                </a:ext>
              </a:extLst>
            </p:cNvPr>
            <p:cNvSpPr/>
            <p:nvPr/>
          </p:nvSpPr>
          <p:spPr>
            <a:xfrm>
              <a:off x="9272628" y="5794130"/>
              <a:ext cx="419268" cy="365760"/>
            </a:xfrm>
            <a:custGeom>
              <a:avLst/>
              <a:gdLst>
                <a:gd name="connsiteX0" fmla="*/ 401479 w 440054"/>
                <a:gd name="connsiteY0" fmla="*/ 0 h 309086"/>
                <a:gd name="connsiteX1" fmla="*/ 157639 w 440054"/>
                <a:gd name="connsiteY1" fmla="*/ 230505 h 309086"/>
                <a:gd name="connsiteX2" fmla="*/ 40481 w 440054"/>
                <a:gd name="connsiteY2" fmla="*/ 110490 h 309086"/>
                <a:gd name="connsiteX3" fmla="*/ 0 w 440054"/>
                <a:gd name="connsiteY3" fmla="*/ 149066 h 309086"/>
                <a:gd name="connsiteX4" fmla="*/ 155734 w 440054"/>
                <a:gd name="connsiteY4" fmla="*/ 309086 h 309086"/>
                <a:gd name="connsiteX5" fmla="*/ 196691 w 440054"/>
                <a:gd name="connsiteY5" fmla="*/ 270986 h 309086"/>
                <a:gd name="connsiteX6" fmla="*/ 440055 w 440054"/>
                <a:gd name="connsiteY6" fmla="*/ 40005 h 30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054" h="309086">
                  <a:moveTo>
                    <a:pt x="401479" y="0"/>
                  </a:moveTo>
                  <a:lnTo>
                    <a:pt x="157639" y="230505"/>
                  </a:lnTo>
                  <a:lnTo>
                    <a:pt x="40481" y="110490"/>
                  </a:lnTo>
                  <a:lnTo>
                    <a:pt x="0" y="149066"/>
                  </a:lnTo>
                  <a:lnTo>
                    <a:pt x="155734" y="309086"/>
                  </a:lnTo>
                  <a:lnTo>
                    <a:pt x="196691" y="270986"/>
                  </a:lnTo>
                  <a:lnTo>
                    <a:pt x="440055" y="40005"/>
                  </a:lnTo>
                  <a:close/>
                </a:path>
              </a:pathLst>
            </a:custGeom>
            <a:solidFill>
              <a:srgbClr val="C00000">
                <a:alpha val="94000"/>
              </a:srgbClr>
            </a:solidFill>
            <a:ln w="4763" cap="flat">
              <a:noFill/>
              <a:prstDash val="solid"/>
              <a:miter/>
            </a:ln>
          </p:spPr>
          <p:txBody>
            <a:bodyPr rtlCol="0" anchor="ctr"/>
            <a:lstStyle/>
            <a:p>
              <a:endParaRPr lang="en-US" dirty="0"/>
            </a:p>
          </p:txBody>
        </p:sp>
        <p:sp>
          <p:nvSpPr>
            <p:cNvPr id="27" name="Graphic 15" descr="Checkmark">
              <a:extLst>
                <a:ext uri="{FF2B5EF4-FFF2-40B4-BE49-F238E27FC236}">
                  <a16:creationId xmlns:a16="http://schemas.microsoft.com/office/drawing/2014/main" id="{6CE02291-E7DB-4B84-BCD1-4E6D2CFF119B}"/>
                </a:ext>
              </a:extLst>
            </p:cNvPr>
            <p:cNvSpPr/>
            <p:nvPr/>
          </p:nvSpPr>
          <p:spPr>
            <a:xfrm>
              <a:off x="9765832" y="5794130"/>
              <a:ext cx="419268" cy="365760"/>
            </a:xfrm>
            <a:custGeom>
              <a:avLst/>
              <a:gdLst>
                <a:gd name="connsiteX0" fmla="*/ 401479 w 440054"/>
                <a:gd name="connsiteY0" fmla="*/ 0 h 309086"/>
                <a:gd name="connsiteX1" fmla="*/ 157639 w 440054"/>
                <a:gd name="connsiteY1" fmla="*/ 230505 h 309086"/>
                <a:gd name="connsiteX2" fmla="*/ 40481 w 440054"/>
                <a:gd name="connsiteY2" fmla="*/ 110490 h 309086"/>
                <a:gd name="connsiteX3" fmla="*/ 0 w 440054"/>
                <a:gd name="connsiteY3" fmla="*/ 149066 h 309086"/>
                <a:gd name="connsiteX4" fmla="*/ 155734 w 440054"/>
                <a:gd name="connsiteY4" fmla="*/ 309086 h 309086"/>
                <a:gd name="connsiteX5" fmla="*/ 196691 w 440054"/>
                <a:gd name="connsiteY5" fmla="*/ 270986 h 309086"/>
                <a:gd name="connsiteX6" fmla="*/ 440055 w 440054"/>
                <a:gd name="connsiteY6" fmla="*/ 40005 h 30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054" h="309086">
                  <a:moveTo>
                    <a:pt x="401479" y="0"/>
                  </a:moveTo>
                  <a:lnTo>
                    <a:pt x="157639" y="230505"/>
                  </a:lnTo>
                  <a:lnTo>
                    <a:pt x="40481" y="110490"/>
                  </a:lnTo>
                  <a:lnTo>
                    <a:pt x="0" y="149066"/>
                  </a:lnTo>
                  <a:lnTo>
                    <a:pt x="155734" y="309086"/>
                  </a:lnTo>
                  <a:lnTo>
                    <a:pt x="196691" y="270986"/>
                  </a:lnTo>
                  <a:lnTo>
                    <a:pt x="440055" y="40005"/>
                  </a:lnTo>
                  <a:close/>
                </a:path>
              </a:pathLst>
            </a:custGeom>
            <a:solidFill>
              <a:srgbClr val="C00000">
                <a:alpha val="94000"/>
              </a:srgbClr>
            </a:solidFill>
            <a:ln w="4763" cap="flat">
              <a:noFill/>
              <a:prstDash val="solid"/>
              <a:miter/>
            </a:ln>
          </p:spPr>
          <p:txBody>
            <a:bodyPr rtlCol="0" anchor="ctr"/>
            <a:lstStyle/>
            <a:p>
              <a:endParaRPr lang="en-US"/>
            </a:p>
          </p:txBody>
        </p:sp>
        <p:sp>
          <p:nvSpPr>
            <p:cNvPr id="28" name="Graphic 15" descr="Checkmark">
              <a:extLst>
                <a:ext uri="{FF2B5EF4-FFF2-40B4-BE49-F238E27FC236}">
                  <a16:creationId xmlns:a16="http://schemas.microsoft.com/office/drawing/2014/main" id="{73329882-E56F-4F32-B344-ADA7911A22D0}"/>
                </a:ext>
              </a:extLst>
            </p:cNvPr>
            <p:cNvSpPr/>
            <p:nvPr/>
          </p:nvSpPr>
          <p:spPr>
            <a:xfrm>
              <a:off x="10259037" y="5794130"/>
              <a:ext cx="419268" cy="365760"/>
            </a:xfrm>
            <a:custGeom>
              <a:avLst/>
              <a:gdLst>
                <a:gd name="connsiteX0" fmla="*/ 401479 w 440054"/>
                <a:gd name="connsiteY0" fmla="*/ 0 h 309086"/>
                <a:gd name="connsiteX1" fmla="*/ 157639 w 440054"/>
                <a:gd name="connsiteY1" fmla="*/ 230505 h 309086"/>
                <a:gd name="connsiteX2" fmla="*/ 40481 w 440054"/>
                <a:gd name="connsiteY2" fmla="*/ 110490 h 309086"/>
                <a:gd name="connsiteX3" fmla="*/ 0 w 440054"/>
                <a:gd name="connsiteY3" fmla="*/ 149066 h 309086"/>
                <a:gd name="connsiteX4" fmla="*/ 155734 w 440054"/>
                <a:gd name="connsiteY4" fmla="*/ 309086 h 309086"/>
                <a:gd name="connsiteX5" fmla="*/ 196691 w 440054"/>
                <a:gd name="connsiteY5" fmla="*/ 270986 h 309086"/>
                <a:gd name="connsiteX6" fmla="*/ 440055 w 440054"/>
                <a:gd name="connsiteY6" fmla="*/ 40005 h 30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054" h="309086">
                  <a:moveTo>
                    <a:pt x="401479" y="0"/>
                  </a:moveTo>
                  <a:lnTo>
                    <a:pt x="157639" y="230505"/>
                  </a:lnTo>
                  <a:lnTo>
                    <a:pt x="40481" y="110490"/>
                  </a:lnTo>
                  <a:lnTo>
                    <a:pt x="0" y="149066"/>
                  </a:lnTo>
                  <a:lnTo>
                    <a:pt x="155734" y="309086"/>
                  </a:lnTo>
                  <a:lnTo>
                    <a:pt x="196691" y="270986"/>
                  </a:lnTo>
                  <a:lnTo>
                    <a:pt x="440055" y="40005"/>
                  </a:lnTo>
                  <a:close/>
                </a:path>
              </a:pathLst>
            </a:custGeom>
            <a:solidFill>
              <a:srgbClr val="C00000">
                <a:alpha val="94000"/>
              </a:srgbClr>
            </a:solidFill>
            <a:ln w="4763" cap="flat">
              <a:noFill/>
              <a:prstDash val="solid"/>
              <a:miter/>
            </a:ln>
          </p:spPr>
          <p:txBody>
            <a:bodyPr rtlCol="0" anchor="ctr"/>
            <a:lstStyle/>
            <a:p>
              <a:endParaRPr lang="en-US" dirty="0"/>
            </a:p>
          </p:txBody>
        </p:sp>
      </p:grpSp>
      <p:sp>
        <p:nvSpPr>
          <p:cNvPr id="19" name="Arrow: Left-Right 18">
            <a:extLst>
              <a:ext uri="{FF2B5EF4-FFF2-40B4-BE49-F238E27FC236}">
                <a16:creationId xmlns:a16="http://schemas.microsoft.com/office/drawing/2014/main" id="{5327DDBA-BAF7-4751-8126-EACEA76FC598}"/>
              </a:ext>
            </a:extLst>
          </p:cNvPr>
          <p:cNvSpPr/>
          <p:nvPr/>
        </p:nvSpPr>
        <p:spPr>
          <a:xfrm>
            <a:off x="1307251" y="4633077"/>
            <a:ext cx="9577497" cy="914400"/>
          </a:xfrm>
          <a:prstGeom prst="leftRightArrow">
            <a:avLst/>
          </a:prstGeom>
          <a:solidFill>
            <a:schemeClr val="accent4"/>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b="1" dirty="0">
                <a:solidFill>
                  <a:schemeClr val="bg1"/>
                </a:solidFill>
              </a:rPr>
              <a:t>REGISTRATION TOOL</a:t>
            </a:r>
          </a:p>
        </p:txBody>
      </p:sp>
      <p:sp>
        <p:nvSpPr>
          <p:cNvPr id="20" name="Arrow: Left-Right 19">
            <a:extLst>
              <a:ext uri="{FF2B5EF4-FFF2-40B4-BE49-F238E27FC236}">
                <a16:creationId xmlns:a16="http://schemas.microsoft.com/office/drawing/2014/main" id="{78588A1C-6142-4BFF-BB03-A03220359D19}"/>
              </a:ext>
            </a:extLst>
          </p:cNvPr>
          <p:cNvSpPr/>
          <p:nvPr/>
        </p:nvSpPr>
        <p:spPr>
          <a:xfrm>
            <a:off x="7212570" y="5578475"/>
            <a:ext cx="3682914" cy="914400"/>
          </a:xfrm>
          <a:prstGeom prst="leftRightArrow">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b="1" dirty="0">
                <a:solidFill>
                  <a:schemeClr val="bg1"/>
                </a:solidFill>
              </a:rPr>
              <a:t>MONITORING TOOL</a:t>
            </a:r>
          </a:p>
        </p:txBody>
      </p:sp>
    </p:spTree>
    <p:extLst>
      <p:ext uri="{BB962C8B-B14F-4D97-AF65-F5344CB8AC3E}">
        <p14:creationId xmlns:p14="http://schemas.microsoft.com/office/powerpoint/2010/main" val="837454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0581" y="2723878"/>
            <a:ext cx="8441315" cy="1963736"/>
          </a:xfrm>
        </p:spPr>
        <p:txBody>
          <a:bodyPr>
            <a:noAutofit/>
          </a:bodyPr>
          <a:lstStyle/>
          <a:p>
            <a:r>
              <a:rPr lang="en-US" sz="4000" dirty="0"/>
              <a:t>Clinical Decision Support</a:t>
            </a:r>
            <a:br>
              <a:rPr lang="en-US" sz="4000" dirty="0"/>
            </a:br>
            <a:r>
              <a:rPr lang="en-US" sz="4000" dirty="0"/>
              <a:t>Based on Risk Prediction Models</a:t>
            </a:r>
          </a:p>
        </p:txBody>
      </p:sp>
    </p:spTree>
    <p:extLst>
      <p:ext uri="{BB962C8B-B14F-4D97-AF65-F5344CB8AC3E}">
        <p14:creationId xmlns:p14="http://schemas.microsoft.com/office/powerpoint/2010/main" val="2532804406"/>
      </p:ext>
    </p:extLst>
  </p:cSld>
  <p:clrMapOvr>
    <a:masterClrMapping/>
  </p:clrMapOvr>
</p:sld>
</file>

<file path=ppt/theme/theme1.xml><?xml version="1.0" encoding="utf-8"?>
<a:theme xmlns:a="http://schemas.openxmlformats.org/drawingml/2006/main" name="DUKE AI_slide template_light_06dec2019">
  <a:themeElements>
    <a:clrScheme name="Custom 1">
      <a:dk1>
        <a:srgbClr val="000000"/>
      </a:dk1>
      <a:lt1>
        <a:srgbClr val="FFFFFF"/>
      </a:lt1>
      <a:dk2>
        <a:srgbClr val="1F497D"/>
      </a:dk2>
      <a:lt2>
        <a:srgbClr val="EEECE1"/>
      </a:lt2>
      <a:accent1>
        <a:srgbClr val="4F81BD"/>
      </a:accent1>
      <a:accent2>
        <a:srgbClr val="F05F36"/>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DUKE AI_slide template_light_06dec2019</Template>
  <TotalTime>15022</TotalTime>
  <Words>699</Words>
  <Application>Microsoft Office PowerPoint</Application>
  <PresentationFormat>Widescreen</PresentationFormat>
  <Paragraphs>97</Paragraphs>
  <Slides>9</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DUKE AI_slide template_light_06dec2019</vt:lpstr>
      <vt:lpstr>Clinical Decision Support Based on Risk Prediction Models</vt:lpstr>
      <vt:lpstr>Advanced analytics meets clinical practice</vt:lpstr>
      <vt:lpstr>Principles</vt:lpstr>
      <vt:lpstr>Medical device regulatory approval</vt:lpstr>
      <vt:lpstr>Process for Duke Health prediction models</vt:lpstr>
      <vt:lpstr>PowerPoint Presentation</vt:lpstr>
      <vt:lpstr>People</vt:lpstr>
      <vt:lpstr>Technology</vt:lpstr>
      <vt:lpstr>Clinical Decision Support Based on Risk Prediction Models</vt:lpstr>
    </vt:vector>
  </TitlesOfParts>
  <Company>Duke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and Implementation Framework for Risk Prediction Models</dc:title>
  <dc:creator>Nicoleta Economou-Zavlanos, Ph.D.</dc:creator>
  <cp:lastModifiedBy>Michael Pencina, Ph.D.</cp:lastModifiedBy>
  <cp:revision>614</cp:revision>
  <cp:lastPrinted>2020-03-18T19:39:53Z</cp:lastPrinted>
  <dcterms:created xsi:type="dcterms:W3CDTF">2020-02-27T17:19:14Z</dcterms:created>
  <dcterms:modified xsi:type="dcterms:W3CDTF">2020-09-15T02:38:05Z</dcterms:modified>
</cp:coreProperties>
</file>