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2" r:id="rId1"/>
  </p:sldMasterIdLst>
  <p:notesMasterIdLst>
    <p:notesMasterId r:id="rId30"/>
  </p:notesMasterIdLst>
  <p:sldIdLst>
    <p:sldId id="256" r:id="rId2"/>
    <p:sldId id="342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70" r:id="rId28"/>
    <p:sldId id="376" r:id="rId29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" initials="j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001D58"/>
    <a:srgbClr val="003399"/>
    <a:srgbClr val="0000FF"/>
    <a:srgbClr val="4B60A5"/>
    <a:srgbClr val="A72F3A"/>
    <a:srgbClr val="DB0923"/>
    <a:srgbClr val="64B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6" autoAdjust="0"/>
    <p:restoredTop sz="92391" autoAdjust="0"/>
  </p:normalViewPr>
  <p:slideViewPr>
    <p:cSldViewPr snapToGrid="0" snapToObjects="1">
      <p:cViewPr>
        <p:scale>
          <a:sx n="100" d="100"/>
          <a:sy n="100" d="100"/>
        </p:scale>
        <p:origin x="-105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Algorithm\Algorithm\EXCEL_GRAPHS_1.18.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lgorithm\Algorithm\EXCEL_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Algorithm\Algorithm\EXCEL_GRAPHS_1.18.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CS\data_3.13.14.clea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CS\data_3.13.14.clea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CS\data_3.13.14.clea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'INSTITUTION '!$A$1:$G$1</c:f>
              <c:strCache>
                <c:ptCount val="7"/>
                <c:pt idx="0">
                  <c:v>Acad./Univ. Hospital</c:v>
                </c:pt>
                <c:pt idx="1">
                  <c:v>Medical School</c:v>
                </c:pt>
                <c:pt idx="2">
                  <c:v>Teaching Hospital</c:v>
                </c:pt>
                <c:pt idx="3">
                  <c:v>Healthcare System</c:v>
                </c:pt>
                <c:pt idx="4">
                  <c:v>Commercial Skills Center</c:v>
                </c:pt>
                <c:pt idx="5">
                  <c:v>Gov./Military Center</c:v>
                </c:pt>
                <c:pt idx="6">
                  <c:v>Industry</c:v>
                </c:pt>
              </c:strCache>
            </c:strRef>
          </c:cat>
          <c:val>
            <c:numRef>
              <c:f>'INSTITUTION '!$A$2:$G$2</c:f>
              <c:numCache>
                <c:formatCode>General</c:formatCode>
                <c:ptCount val="7"/>
                <c:pt idx="0">
                  <c:v>46.0</c:v>
                </c:pt>
                <c:pt idx="1">
                  <c:v>28.0</c:v>
                </c:pt>
                <c:pt idx="2">
                  <c:v>26.0</c:v>
                </c:pt>
                <c:pt idx="3">
                  <c:v>20.0</c:v>
                </c:pt>
                <c:pt idx="4">
                  <c:v>6.0</c:v>
                </c:pt>
                <c:pt idx="5">
                  <c:v>4.0</c:v>
                </c:pt>
                <c:pt idx="6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90100088"/>
        <c:axId val="-2090097048"/>
        <c:axId val="0"/>
      </c:bar3DChart>
      <c:catAx>
        <c:axId val="-2090100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90097048"/>
        <c:crosses val="autoZero"/>
        <c:auto val="1"/>
        <c:lblAlgn val="ctr"/>
        <c:lblOffset val="100"/>
        <c:noMultiLvlLbl val="0"/>
      </c:catAx>
      <c:valAx>
        <c:axId val="-2090097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90100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stakeholder!$B$1:$F$1</c:f>
              <c:strCache>
                <c:ptCount val="5"/>
                <c:pt idx="0">
                  <c:v>Administration</c:v>
                </c:pt>
                <c:pt idx="1">
                  <c:v>Clinician</c:v>
                </c:pt>
                <c:pt idx="2">
                  <c:v>Institution</c:v>
                </c:pt>
                <c:pt idx="3">
                  <c:v>Technician</c:v>
                </c:pt>
                <c:pt idx="4">
                  <c:v>Educator</c:v>
                </c:pt>
              </c:strCache>
            </c:strRef>
          </c:cat>
          <c:val>
            <c:numRef>
              <c:f>stakeholder!$B$2:$F$2</c:f>
              <c:numCache>
                <c:formatCode>General</c:formatCode>
                <c:ptCount val="5"/>
                <c:pt idx="0">
                  <c:v>31.0</c:v>
                </c:pt>
                <c:pt idx="1">
                  <c:v>19.0</c:v>
                </c:pt>
                <c:pt idx="2">
                  <c:v>14.0</c:v>
                </c:pt>
                <c:pt idx="3">
                  <c:v>7.0</c:v>
                </c:pt>
                <c:pt idx="4">
                  <c:v>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involvement!$A$1:$D$1</c:f>
              <c:strCache>
                <c:ptCount val="4"/>
                <c:pt idx="0">
                  <c:v>Contribute to Decision</c:v>
                </c:pt>
                <c:pt idx="1">
                  <c:v>Lead/Responsible</c:v>
                </c:pt>
                <c:pt idx="2">
                  <c:v>Approval Process</c:v>
                </c:pt>
                <c:pt idx="3">
                  <c:v>Not Involved</c:v>
                </c:pt>
              </c:strCache>
            </c:strRef>
          </c:cat>
          <c:val>
            <c:numRef>
              <c:f>involvement!$A$2:$D$2</c:f>
              <c:numCache>
                <c:formatCode>General</c:formatCode>
                <c:ptCount val="4"/>
                <c:pt idx="0">
                  <c:v>37.0</c:v>
                </c:pt>
                <c:pt idx="1">
                  <c:v>37.0</c:v>
                </c:pt>
                <c:pt idx="2">
                  <c:v>4.0</c:v>
                </c:pt>
                <c:pt idx="3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graphs!$A$1:$G$1</c:f>
              <c:strCache>
                <c:ptCount val="7"/>
                <c:pt idx="0">
                  <c:v>Academic (University) Hospital</c:v>
                </c:pt>
                <c:pt idx="1">
                  <c:v>Teaching Hospital</c:v>
                </c:pt>
                <c:pt idx="2">
                  <c:v>Medical School</c:v>
                </c:pt>
                <c:pt idx="3">
                  <c:v>Health Care Delivery System</c:v>
                </c:pt>
                <c:pt idx="4">
                  <c:v>Government or Military Center</c:v>
                </c:pt>
                <c:pt idx="5">
                  <c:v>Commercial Skills Center</c:v>
                </c:pt>
                <c:pt idx="6">
                  <c:v>Industry</c:v>
                </c:pt>
              </c:strCache>
            </c:strRef>
          </c:cat>
          <c:val>
            <c:numRef>
              <c:f>graphs!$A$2:$G$2</c:f>
              <c:numCache>
                <c:formatCode>General</c:formatCode>
                <c:ptCount val="7"/>
                <c:pt idx="0">
                  <c:v>37.0</c:v>
                </c:pt>
                <c:pt idx="1">
                  <c:v>28.0</c:v>
                </c:pt>
                <c:pt idx="2">
                  <c:v>24.0</c:v>
                </c:pt>
                <c:pt idx="3">
                  <c:v>16.0</c:v>
                </c:pt>
                <c:pt idx="4">
                  <c:v>2.0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3741528"/>
        <c:axId val="2113743656"/>
        <c:axId val="0"/>
      </c:bar3DChart>
      <c:catAx>
        <c:axId val="2113741528"/>
        <c:scaling>
          <c:orientation val="minMax"/>
        </c:scaling>
        <c:delete val="0"/>
        <c:axPos val="b"/>
        <c:majorTickMark val="out"/>
        <c:minorTickMark val="none"/>
        <c:tickLblPos val="nextTo"/>
        <c:crossAx val="2113743656"/>
        <c:crosses val="autoZero"/>
        <c:auto val="1"/>
        <c:lblAlgn val="ctr"/>
        <c:lblOffset val="100"/>
        <c:noMultiLvlLbl val="0"/>
      </c:catAx>
      <c:valAx>
        <c:axId val="2113743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3741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graphs2!$B$1:$H$1</c:f>
              <c:strCache>
                <c:ptCount val="7"/>
                <c:pt idx="0">
                  <c:v>Institution</c:v>
                </c:pt>
                <c:pt idx="1">
                  <c:v>Administration</c:v>
                </c:pt>
                <c:pt idx="2">
                  <c:v>Clinician</c:v>
                </c:pt>
                <c:pt idx="3">
                  <c:v>Technician</c:v>
                </c:pt>
                <c:pt idx="4">
                  <c:v>Educator</c:v>
                </c:pt>
                <c:pt idx="5">
                  <c:v>Researcher</c:v>
                </c:pt>
                <c:pt idx="6">
                  <c:v>Coordinator</c:v>
                </c:pt>
              </c:strCache>
            </c:strRef>
          </c:cat>
          <c:val>
            <c:numRef>
              <c:f>graphs2!$B$2:$H$2</c:f>
              <c:numCache>
                <c:formatCode>General</c:formatCode>
                <c:ptCount val="7"/>
                <c:pt idx="0">
                  <c:v>9.0</c:v>
                </c:pt>
                <c:pt idx="1">
                  <c:v>27.0</c:v>
                </c:pt>
                <c:pt idx="2">
                  <c:v>13.0</c:v>
                </c:pt>
                <c:pt idx="3">
                  <c:v>1.0</c:v>
                </c:pt>
                <c:pt idx="4">
                  <c:v>1.0</c:v>
                </c:pt>
                <c:pt idx="5">
                  <c:v>2.0</c:v>
                </c:pt>
                <c:pt idx="6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graphs2!$M$1:$P$1</c:f>
              <c:strCache>
                <c:ptCount val="4"/>
                <c:pt idx="0">
                  <c:v>Contribute to Decision</c:v>
                </c:pt>
                <c:pt idx="1">
                  <c:v>Lead/Responsible</c:v>
                </c:pt>
                <c:pt idx="2">
                  <c:v>Approval Process</c:v>
                </c:pt>
                <c:pt idx="3">
                  <c:v>Not Involved</c:v>
                </c:pt>
              </c:strCache>
            </c:strRef>
          </c:cat>
          <c:val>
            <c:numRef>
              <c:f>graphs2!$M$2:$P$2</c:f>
              <c:numCache>
                <c:formatCode>General</c:formatCode>
                <c:ptCount val="4"/>
                <c:pt idx="0">
                  <c:v>25.0</c:v>
                </c:pt>
                <c:pt idx="1">
                  <c:v>29.0</c:v>
                </c:pt>
                <c:pt idx="2">
                  <c:v>2.0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9462986160821"/>
          <c:y val="0.137722834645669"/>
          <c:w val="0.340537013839179"/>
          <c:h val="0.607887664041995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1. IMSH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pPr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Worksheet!$D$43:$AI$43</c:f>
              <c:strCache>
                <c:ptCount val="32"/>
                <c:pt idx="0">
                  <c:v>1. C1</c:v>
                </c:pt>
                <c:pt idx="1">
                  <c:v>2. C2</c:v>
                </c:pt>
                <c:pt idx="2">
                  <c:v>3. C3</c:v>
                </c:pt>
                <c:pt idx="3">
                  <c:v>4. C4</c:v>
                </c:pt>
                <c:pt idx="4">
                  <c:v>5. C5</c:v>
                </c:pt>
                <c:pt idx="5">
                  <c:v>6. I1</c:v>
                </c:pt>
                <c:pt idx="6">
                  <c:v>7. I2</c:v>
                </c:pt>
                <c:pt idx="7">
                  <c:v>8. I3</c:v>
                </c:pt>
                <c:pt idx="8">
                  <c:v>9. M1</c:v>
                </c:pt>
                <c:pt idx="9">
                  <c:v>10. M2</c:v>
                </c:pt>
                <c:pt idx="10">
                  <c:v>11. M3</c:v>
                </c:pt>
                <c:pt idx="11">
                  <c:v>12. U1</c:v>
                </c:pt>
                <c:pt idx="12">
                  <c:v>13. U2</c:v>
                </c:pt>
                <c:pt idx="13">
                  <c:v>14. U3</c:v>
                </c:pt>
                <c:pt idx="14">
                  <c:v>15. U4</c:v>
                </c:pt>
                <c:pt idx="15">
                  <c:v>16. U5</c:v>
                </c:pt>
                <c:pt idx="16">
                  <c:v>17. U6</c:v>
                </c:pt>
                <c:pt idx="17">
                  <c:v>18. U7</c:v>
                </c:pt>
                <c:pt idx="18">
                  <c:v>19. U8</c:v>
                </c:pt>
                <c:pt idx="19">
                  <c:v>20. U9</c:v>
                </c:pt>
                <c:pt idx="20">
                  <c:v>21. U10</c:v>
                </c:pt>
                <c:pt idx="21">
                  <c:v>22. U11</c:v>
                </c:pt>
                <c:pt idx="22">
                  <c:v>23. U12</c:v>
                </c:pt>
                <c:pt idx="23">
                  <c:v>24. U13</c:v>
                </c:pt>
                <c:pt idx="24">
                  <c:v>25. A1</c:v>
                </c:pt>
                <c:pt idx="25">
                  <c:v>26. A2</c:v>
                </c:pt>
                <c:pt idx="26">
                  <c:v>27. A3</c:v>
                </c:pt>
                <c:pt idx="27">
                  <c:v>28. A4</c:v>
                </c:pt>
                <c:pt idx="28">
                  <c:v>29. A5</c:v>
                </c:pt>
                <c:pt idx="29">
                  <c:v>30. E1</c:v>
                </c:pt>
                <c:pt idx="30">
                  <c:v>31. E2</c:v>
                </c:pt>
                <c:pt idx="31">
                  <c:v>32. E3</c:v>
                </c:pt>
              </c:strCache>
            </c:strRef>
          </c:cat>
          <c:val>
            <c:numRef>
              <c:f>Worksheet!$D$44:$AI$44</c:f>
              <c:numCache>
                <c:formatCode>General</c:formatCode>
                <c:ptCount val="32"/>
                <c:pt idx="0">
                  <c:v>3.25</c:v>
                </c:pt>
                <c:pt idx="1">
                  <c:v>3.04</c:v>
                </c:pt>
                <c:pt idx="2">
                  <c:v>3.02</c:v>
                </c:pt>
                <c:pt idx="3">
                  <c:v>2.63</c:v>
                </c:pt>
                <c:pt idx="4">
                  <c:v>1.93</c:v>
                </c:pt>
                <c:pt idx="5">
                  <c:v>3.38</c:v>
                </c:pt>
                <c:pt idx="6">
                  <c:v>3.04</c:v>
                </c:pt>
                <c:pt idx="7">
                  <c:v>3.13</c:v>
                </c:pt>
                <c:pt idx="8">
                  <c:v>3.21</c:v>
                </c:pt>
                <c:pt idx="9">
                  <c:v>3.68</c:v>
                </c:pt>
                <c:pt idx="10">
                  <c:v>3.22</c:v>
                </c:pt>
                <c:pt idx="11">
                  <c:v>2.18</c:v>
                </c:pt>
                <c:pt idx="12">
                  <c:v>1.64</c:v>
                </c:pt>
                <c:pt idx="13">
                  <c:v>2.76</c:v>
                </c:pt>
                <c:pt idx="14">
                  <c:v>2.43</c:v>
                </c:pt>
                <c:pt idx="15">
                  <c:v>3.42</c:v>
                </c:pt>
                <c:pt idx="16">
                  <c:v>3.0</c:v>
                </c:pt>
                <c:pt idx="17">
                  <c:v>2.78</c:v>
                </c:pt>
                <c:pt idx="18">
                  <c:v>3.38</c:v>
                </c:pt>
                <c:pt idx="19">
                  <c:v>3.11</c:v>
                </c:pt>
                <c:pt idx="20">
                  <c:v>3.84</c:v>
                </c:pt>
                <c:pt idx="21">
                  <c:v>3.04</c:v>
                </c:pt>
                <c:pt idx="22">
                  <c:v>1.73</c:v>
                </c:pt>
                <c:pt idx="23">
                  <c:v>0.0</c:v>
                </c:pt>
                <c:pt idx="24">
                  <c:v>2.76</c:v>
                </c:pt>
                <c:pt idx="25">
                  <c:v>2.76</c:v>
                </c:pt>
                <c:pt idx="26">
                  <c:v>3.24</c:v>
                </c:pt>
                <c:pt idx="27">
                  <c:v>2.44</c:v>
                </c:pt>
                <c:pt idx="28">
                  <c:v>2.78</c:v>
                </c:pt>
                <c:pt idx="29">
                  <c:v>1.96</c:v>
                </c:pt>
                <c:pt idx="30">
                  <c:v>2.2</c:v>
                </c:pt>
                <c:pt idx="31">
                  <c:v>2.56</c:v>
                </c:pt>
              </c:numCache>
            </c:numRef>
          </c:val>
          <c:smooth val="0"/>
        </c:ser>
        <c:ser>
          <c:idx val="1"/>
          <c:order val="1"/>
          <c:tx>
            <c:v>2. ACS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pPr>
              <a:ln>
                <a:solidFill>
                  <a:srgbClr val="FF0000"/>
                </a:solidFill>
                <a:prstDash val="solid"/>
              </a:ln>
            </c:spPr>
          </c:marker>
          <c:val>
            <c:numRef>
              <c:f>Worksheet!$D$45:$AI$45</c:f>
              <c:numCache>
                <c:formatCode>General</c:formatCode>
                <c:ptCount val="32"/>
                <c:pt idx="0">
                  <c:v>3.33</c:v>
                </c:pt>
                <c:pt idx="1">
                  <c:v>2.98</c:v>
                </c:pt>
                <c:pt idx="2">
                  <c:v>3.08</c:v>
                </c:pt>
                <c:pt idx="3">
                  <c:v>3.02</c:v>
                </c:pt>
                <c:pt idx="4">
                  <c:v>1.91</c:v>
                </c:pt>
                <c:pt idx="5">
                  <c:v>3.3</c:v>
                </c:pt>
                <c:pt idx="6">
                  <c:v>3.43</c:v>
                </c:pt>
                <c:pt idx="7">
                  <c:v>3.2</c:v>
                </c:pt>
                <c:pt idx="8">
                  <c:v>2.78</c:v>
                </c:pt>
                <c:pt idx="9">
                  <c:v>3.47</c:v>
                </c:pt>
                <c:pt idx="10">
                  <c:v>2.69</c:v>
                </c:pt>
                <c:pt idx="11">
                  <c:v>2.09</c:v>
                </c:pt>
                <c:pt idx="12">
                  <c:v>1.56</c:v>
                </c:pt>
                <c:pt idx="13">
                  <c:v>2.8</c:v>
                </c:pt>
                <c:pt idx="14">
                  <c:v>2.87</c:v>
                </c:pt>
                <c:pt idx="15">
                  <c:v>3.3</c:v>
                </c:pt>
                <c:pt idx="16">
                  <c:v>2.85</c:v>
                </c:pt>
                <c:pt idx="17">
                  <c:v>2.59</c:v>
                </c:pt>
                <c:pt idx="18">
                  <c:v>3.43</c:v>
                </c:pt>
                <c:pt idx="19">
                  <c:v>3.06</c:v>
                </c:pt>
                <c:pt idx="20">
                  <c:v>3.72</c:v>
                </c:pt>
                <c:pt idx="21">
                  <c:v>2.4</c:v>
                </c:pt>
                <c:pt idx="22">
                  <c:v>1.54</c:v>
                </c:pt>
                <c:pt idx="23">
                  <c:v>3.24</c:v>
                </c:pt>
                <c:pt idx="24">
                  <c:v>2.85</c:v>
                </c:pt>
                <c:pt idx="25">
                  <c:v>2.87</c:v>
                </c:pt>
                <c:pt idx="26">
                  <c:v>3.26</c:v>
                </c:pt>
                <c:pt idx="27">
                  <c:v>2.31</c:v>
                </c:pt>
                <c:pt idx="28">
                  <c:v>2.67</c:v>
                </c:pt>
                <c:pt idx="29">
                  <c:v>1.72</c:v>
                </c:pt>
                <c:pt idx="30">
                  <c:v>2.09</c:v>
                </c:pt>
                <c:pt idx="31">
                  <c:v>2.4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0950696"/>
        <c:axId val="-2090959272"/>
      </c:lineChart>
      <c:catAx>
        <c:axId val="-2090950696"/>
        <c:scaling>
          <c:orientation val="minMax"/>
        </c:scaling>
        <c:delete val="0"/>
        <c:axPos val="t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-2090959272"/>
        <c:crosses val="max"/>
        <c:auto val="1"/>
        <c:lblAlgn val="ctr"/>
        <c:lblOffset val="100"/>
        <c:noMultiLvlLbl val="0"/>
      </c:catAx>
      <c:valAx>
        <c:axId val="-20909592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Average </a:t>
                </a:r>
                <a:r>
                  <a:rPr lang="en-US" dirty="0"/>
                  <a:t>Observation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0950696"/>
        <c:crosses val="autoZero"/>
        <c:crossBetween val="between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/>
      <c:overlay val="0"/>
      <c:spPr>
        <a:ln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CCDD5-077F-074B-BCAD-AA2C3875C7A9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9045C-B4D1-B748-9F35-82381D26C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3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9045C-B4D1-B748-9F35-82381D26CA4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notable Med Schools</a:t>
            </a:r>
            <a:r>
              <a:rPr lang="en-US" baseline="0" dirty="0" smtClean="0"/>
              <a:t> put more importance on value of E2 (erg. Risk factors)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60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60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60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r>
              <a:rPr lang="en-US" baseline="0" dirty="0" smtClean="0"/>
              <a:t> statistical differences across this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60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60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60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65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Smaller sampling</a:t>
            </a:r>
            <a:r>
              <a:rPr lang="en-US" baseline="0" dirty="0" smtClean="0"/>
              <a:t> than IMSH (54 completed)</a:t>
            </a:r>
          </a:p>
          <a:p>
            <a:r>
              <a:rPr lang="en-US" baseline="0" dirty="0" smtClean="0"/>
              <a:t>Because majority of folks were from US…let’s take a closer 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60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49 participants indicated US</a:t>
            </a:r>
          </a:p>
          <a:p>
            <a:r>
              <a:rPr lang="en-US" dirty="0" smtClean="0"/>
              <a:t>Of these,</a:t>
            </a:r>
            <a:r>
              <a:rPr lang="en-US" baseline="0" dirty="0" smtClean="0"/>
              <a:t> 47 indicated institution</a:t>
            </a:r>
          </a:p>
          <a:p>
            <a:r>
              <a:rPr lang="en-US" baseline="0" dirty="0" smtClean="0"/>
              <a:t>Here is breakdown…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60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60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C44C7-FEE5-474F-8898-1665789F05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79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606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s</a:t>
            </a:r>
            <a:r>
              <a:rPr lang="en-US" dirty="0" smtClean="0"/>
              <a:t>ee</a:t>
            </a:r>
            <a:r>
              <a:rPr lang="en-US" baseline="0" dirty="0" smtClean="0"/>
              <a:t> that every participant was included in the simulator purchase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606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60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606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Ignore</a:t>
            </a:r>
            <a:r>
              <a:rPr lang="en-US" baseline="0" dirty="0" smtClean="0"/>
              <a:t> red-anomaly</a:t>
            </a:r>
          </a:p>
          <a:p>
            <a:r>
              <a:rPr lang="en-US" baseline="0" dirty="0" smtClean="0"/>
              <a:t>5 items where there are differences across IMSH v ACS membership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C44C7-FEE5-474F-8898-1665789F05A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238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summary we have </a:t>
            </a:r>
            <a:r>
              <a:rPr lang="en-US" baseline="0" dirty="0" err="1" smtClean="0"/>
              <a:t>difs</a:t>
            </a:r>
            <a:r>
              <a:rPr lang="en-US" baseline="0" dirty="0" smtClean="0"/>
              <a:t> across Cost, Impact and Utility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606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All top 15+1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606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C44C7-FEE5-474F-8898-1665789F05A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71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IMSH = </a:t>
            </a:r>
            <a:r>
              <a:rPr lang="en-US" i="0" dirty="0" smtClean="0"/>
              <a:t>International Meeting on Simulation in Healthcare</a:t>
            </a:r>
          </a:p>
          <a:p>
            <a:r>
              <a:rPr lang="en-US" i="0" dirty="0" smtClean="0"/>
              <a:t>Hosted by SSIH=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Soc</a:t>
            </a:r>
            <a:r>
              <a:rPr lang="en-US" i="0" baseline="0" dirty="0" smtClean="0"/>
              <a:t> for </a:t>
            </a:r>
            <a:r>
              <a:rPr lang="en-US" i="0" baseline="0" dirty="0" err="1" smtClean="0"/>
              <a:t>Sim</a:t>
            </a:r>
            <a:r>
              <a:rPr lang="en-US" i="0" baseline="0" dirty="0" smtClean="0"/>
              <a:t> in Healthcare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C44C7-FEE5-474F-8898-1665789F05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27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C44C7-FEE5-474F-8898-1665789F05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13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C44C7-FEE5-474F-8898-1665789F05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13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65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Difs</a:t>
            </a:r>
            <a:r>
              <a:rPr lang="en-US" baseline="0" dirty="0" smtClean="0"/>
              <a:t> across country </a:t>
            </a:r>
            <a:r>
              <a:rPr lang="en-US" baseline="0" dirty="0" smtClean="0">
                <a:sym typeface="Wingdings" panose="05000000000000000000" pitchFamily="2" charset="2"/>
              </a:rPr>
              <a:t> </a:t>
            </a:r>
            <a:r>
              <a:rPr lang="en-US" sz="2300" dirty="0" smtClean="0"/>
              <a:t>United States rated U2 (Ability for regionalization) lower than each of the other countries, </a:t>
            </a:r>
            <a:r>
              <a:rPr lang="en-US" sz="2300" i="1" dirty="0" smtClean="0"/>
              <a:t>p</a:t>
            </a:r>
            <a:r>
              <a:rPr lang="en-US" sz="2300" dirty="0" smtClean="0"/>
              <a:t> = .03.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60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60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6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3AEA19B3-BC6D-4E56-93BC-B9B0EF1523FC}" type="datetime1">
              <a:rPr lang="en-US" smtClean="0"/>
              <a:pPr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A1AD90BA-A4A1-41C2-9DD3-1F9AED156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8098-C9CB-674B-9307-1BD02CA9D8A7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8645-438E-C847-A26C-1AD77BDB6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8098-C9CB-674B-9307-1BD02CA9D8A7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8645-438E-C847-A26C-1AD77BDB69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8098-C9CB-674B-9307-1BD02CA9D8A7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8645-438E-C847-A26C-1AD77BDB69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8098-C9CB-674B-9307-1BD02CA9D8A7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8645-438E-C847-A26C-1AD77BDB6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8098-C9CB-674B-9307-1BD02CA9D8A7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8645-438E-C847-A26C-1AD77BDB6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8153400" cy="5029200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60450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8098-C9CB-674B-9307-1BD02CA9D8A7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8645-438E-C847-A26C-1AD77BDB6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8098-C9CB-674B-9307-1BD02CA9D8A7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8645-438E-C847-A26C-1AD77BDB6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8098-C9CB-674B-9307-1BD02CA9D8A7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8645-438E-C847-A26C-1AD77BDB69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8098-C9CB-674B-9307-1BD02CA9D8A7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8645-438E-C847-A26C-1AD77BDB6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8098-C9CB-674B-9307-1BD02CA9D8A7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8645-438E-C847-A26C-1AD77BDB6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8098-C9CB-674B-9307-1BD02CA9D8A7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8645-438E-C847-A26C-1AD77BDB6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648098-C9CB-674B-9307-1BD02CA9D8A7}" type="datetimeFigureOut">
              <a:rPr lang="en-US" smtClean="0"/>
              <a:pPr/>
              <a:t>8/13/15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05BA8645-438E-C847-A26C-1AD77BDB6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dmrooney@med.umich.edu" TargetMode="External"/><Relationship Id="rId4" Type="http://schemas.openxmlformats.org/officeDocument/2006/relationships/hyperlink" Target="mailto:cookej@med.umich.edu" TargetMode="External"/><Relationship Id="rId5" Type="http://schemas.openxmlformats.org/officeDocument/2006/relationships/hyperlink" Target="mailto:dhananel@umn.edu" TargetMode="External"/><Relationship Id="rId6" Type="http://schemas.openxmlformats.org/officeDocument/2006/relationships/hyperlink" Target="mailto:yuri.millo@millo-group.com" TargetMode="External"/><Relationship Id="rId7" Type="http://schemas.openxmlformats.org/officeDocument/2006/relationships/hyperlink" Target="mailto:opetinaux@facs.org" TargetMode="Externa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298581"/>
            <a:ext cx="8717691" cy="27297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4500" dirty="0" smtClean="0"/>
              <a:t>Creation of the Simulator Value Index Tool</a:t>
            </a:r>
            <a:r>
              <a:rPr lang="en-US" altLang="en-US" sz="3400" dirty="0" smtClean="0"/>
              <a:t/>
            </a:r>
            <a:br>
              <a:rPr lang="en-US" altLang="en-US" sz="3400" dirty="0" smtClean="0"/>
            </a:br>
            <a:r>
              <a:rPr lang="en-US" sz="2400" b="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Adapted </a:t>
            </a:r>
            <a:r>
              <a:rPr lang="en-US" sz="2400" b="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from  workshop  </a:t>
            </a:r>
            <a:r>
              <a:rPr lang="en-US" sz="2400" b="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on 4.21.14  presented by</a:t>
            </a:r>
            <a:r>
              <a:rPr lang="en-US" sz="2400" b="0" dirty="0">
                <a:solidFill>
                  <a:schemeClr val="bg1">
                    <a:lumMod val="50000"/>
                    <a:lumOff val="50000"/>
                  </a:schemeClr>
                </a:solidFill>
              </a:rPr>
              <a:t/>
            </a:r>
            <a:br>
              <a:rPr lang="en-US" sz="2400" b="0" dirty="0">
                <a:solidFill>
                  <a:schemeClr val="bg1">
                    <a:lumMod val="50000"/>
                    <a:lumOff val="50000"/>
                  </a:schemeClr>
                </a:solidFill>
              </a:rPr>
            </a:br>
            <a:r>
              <a:rPr lang="en-US" sz="2400" b="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American College of Surgeons Accreditation Education </a:t>
            </a:r>
            <a:r>
              <a:rPr lang="en-US" sz="2400" b="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Institutes, Technologies </a:t>
            </a:r>
            <a:r>
              <a:rPr lang="en-US" sz="2400" b="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&amp; Simulation </a:t>
            </a:r>
            <a:r>
              <a:rPr lang="en-US" sz="2400" b="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Committee)</a:t>
            </a:r>
            <a:r>
              <a:rPr lang="en-US" sz="3600" dirty="0">
                <a:latin typeface="Franklin Gothic Demi Cond" pitchFamily="34" charset="0"/>
              </a:rPr>
              <a:t/>
            </a:r>
            <a:br>
              <a:rPr lang="en-US" sz="3600" dirty="0">
                <a:latin typeface="Franklin Gothic Demi Cond" pitchFamily="34" charset="0"/>
              </a:rPr>
            </a:br>
            <a:r>
              <a:rPr lang="en-US" altLang="en-US" sz="3400" dirty="0" smtClean="0"/>
              <a:t/>
            </a:r>
            <a:br>
              <a:rPr lang="en-US" altLang="en-US" sz="3400" dirty="0" smtClean="0"/>
            </a:br>
            <a:r>
              <a:rPr lang="en-US" altLang="en-US" sz="3400" dirty="0" smtClean="0"/>
              <a:t/>
            </a:r>
            <a:br>
              <a:rPr lang="en-US" altLang="en-US" sz="3400" dirty="0" smtClean="0"/>
            </a:b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522" y="3123895"/>
            <a:ext cx="8513762" cy="2366971"/>
          </a:xfrm>
        </p:spPr>
        <p:txBody>
          <a:bodyPr>
            <a:normAutofit fontScale="70000" lnSpcReduction="20000"/>
          </a:bodyPr>
          <a:lstStyle/>
          <a:p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Deborah Rooney 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PhD </a:t>
            </a:r>
          </a:p>
          <a:p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James </a:t>
            </a:r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Cooke 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MD </a:t>
            </a:r>
          </a:p>
          <a:p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Yuri </a:t>
            </a:r>
            <a:r>
              <a:rPr lang="en-US" sz="5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Millo</a:t>
            </a:r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MD </a:t>
            </a:r>
          </a:p>
          <a:p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David </a:t>
            </a:r>
            <a:r>
              <a:rPr lang="en-US" sz="5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Hananel</a:t>
            </a:r>
            <a:endParaRPr lang="en-US" sz="54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22" y="5971667"/>
            <a:ext cx="951780" cy="6424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1086" y="5965416"/>
            <a:ext cx="3168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1D58"/>
                </a:solidFill>
                <a:latin typeface="Arial Narrow" panose="020B0606020202030204" pitchFamily="34" charset="0"/>
              </a:rPr>
              <a:t>MEDICAL SCHOOL</a:t>
            </a:r>
            <a:br>
              <a:rPr lang="en-US" dirty="0" smtClean="0">
                <a:solidFill>
                  <a:srgbClr val="001D58"/>
                </a:solidFill>
                <a:latin typeface="Arial Narrow" panose="020B0606020202030204" pitchFamily="34" charset="0"/>
              </a:rPr>
            </a:br>
            <a:r>
              <a:rPr lang="en-US" dirty="0" smtClean="0">
                <a:solidFill>
                  <a:srgbClr val="001D58"/>
                </a:solidFill>
                <a:latin typeface="Constantia" panose="02030602050306030303" pitchFamily="18" charset="0"/>
              </a:rPr>
              <a:t>UNIVERSITY OF MICHIGAN</a:t>
            </a:r>
            <a:endParaRPr lang="en-US" dirty="0">
              <a:solidFill>
                <a:srgbClr val="001D58"/>
              </a:solidFill>
              <a:latin typeface="Constantia" panose="02030602050306030303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94931" y="5971667"/>
            <a:ext cx="0" cy="640080"/>
          </a:xfrm>
          <a:prstGeom prst="line">
            <a:avLst/>
          </a:prstGeom>
          <a:ln>
            <a:solidFill>
              <a:srgbClr val="001D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EI-logo_Revised 2_20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5688032"/>
            <a:ext cx="3871054" cy="1007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8153400" cy="5105400"/>
          </a:xfrm>
        </p:spPr>
        <p:txBody>
          <a:bodyPr>
            <a:normAutofit fontScale="77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600" dirty="0" smtClean="0"/>
              <a:t>Cost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/>
              <a:t>Commercial </a:t>
            </a:r>
            <a:r>
              <a:rPr lang="en-US" sz="2400" dirty="0"/>
              <a:t>Skills </a:t>
            </a:r>
            <a:r>
              <a:rPr lang="en-US" sz="2400" dirty="0" smtClean="0"/>
              <a:t>Centers (CSC) </a:t>
            </a:r>
            <a:r>
              <a:rPr lang="en-US" sz="2400" dirty="0"/>
              <a:t>rated C1 (Purchase cost) lower than each of the other institutions, </a:t>
            </a:r>
            <a:r>
              <a:rPr lang="en-US" sz="2400" i="1" dirty="0"/>
              <a:t>p</a:t>
            </a:r>
            <a:r>
              <a:rPr lang="en-US" sz="2400" dirty="0"/>
              <a:t> = .001.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6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 smtClean="0"/>
              <a:t>Manufacturer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/>
              <a:t>CSCs rated </a:t>
            </a:r>
            <a:r>
              <a:rPr lang="en-US" sz="2400" dirty="0"/>
              <a:t>M1 (Reputation of manufacturer) lower than each of the other institutions, </a:t>
            </a:r>
            <a:r>
              <a:rPr lang="en-US" sz="2400" i="1" dirty="0"/>
              <a:t>p</a:t>
            </a:r>
            <a:r>
              <a:rPr lang="en-US" sz="2400" dirty="0"/>
              <a:t> = .001</a:t>
            </a:r>
            <a:r>
              <a:rPr lang="en-US" sz="2400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6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 smtClean="0"/>
              <a:t>Utility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 smtClean="0"/>
              <a:t>CSCs rated U3 (Ease of data management) and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 smtClean="0"/>
              <a:t>U11 (portability) </a:t>
            </a:r>
            <a:r>
              <a:rPr lang="en-US" sz="2300" dirty="0"/>
              <a:t>lower than each of the other institutions, </a:t>
            </a:r>
            <a:r>
              <a:rPr lang="en-US" sz="2300" i="1" dirty="0"/>
              <a:t>p</a:t>
            </a:r>
            <a:r>
              <a:rPr lang="en-US" sz="2300" dirty="0"/>
              <a:t> = .</a:t>
            </a:r>
            <a:r>
              <a:rPr lang="en-US" sz="2300" dirty="0" smtClean="0"/>
              <a:t>001.</a:t>
            </a:r>
          </a:p>
          <a:p>
            <a:pPr marL="708660" lvl="1" indent="-342900">
              <a:buFont typeface="Courier New" panose="02070309020205020404" pitchFamily="49" charset="0"/>
              <a:buChar char="o"/>
            </a:pPr>
            <a:endParaRPr lang="en-US" sz="23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 smtClean="0"/>
              <a:t>Ergonomics</a:t>
            </a:r>
            <a:endParaRPr lang="en-US" sz="2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/>
              <a:t>Medical Schools </a:t>
            </a:r>
            <a:r>
              <a:rPr lang="en-US" sz="2300" dirty="0" smtClean="0"/>
              <a:t>rated </a:t>
            </a:r>
            <a:r>
              <a:rPr lang="en-US" sz="2300" dirty="0"/>
              <a:t>item E2 (Ergonomic risk factor) much higher thank other institutions), </a:t>
            </a:r>
            <a:r>
              <a:rPr lang="en-US" sz="2300" i="1" dirty="0"/>
              <a:t>p</a:t>
            </a:r>
            <a:r>
              <a:rPr lang="en-US" sz="2300" dirty="0"/>
              <a:t> = .05.</a:t>
            </a:r>
            <a:r>
              <a:rPr lang="en-US" sz="2400" dirty="0"/>
              <a:t> </a:t>
            </a:r>
          </a:p>
          <a:p>
            <a:pPr lvl="1"/>
            <a:r>
              <a:rPr lang="en-US" sz="2300" dirty="0" smtClean="0"/>
              <a:t>CSCs rated </a:t>
            </a:r>
            <a:r>
              <a:rPr lang="en-US" sz="2300" dirty="0"/>
              <a:t>E3 (Ease of ergonomic setup) lower than each of the other institutions, </a:t>
            </a:r>
            <a:r>
              <a:rPr lang="en-US" sz="2300" i="1" dirty="0"/>
              <a:t>p</a:t>
            </a:r>
            <a:r>
              <a:rPr lang="en-US" sz="2300" dirty="0"/>
              <a:t> = .001.</a:t>
            </a:r>
          </a:p>
          <a:p>
            <a:pPr lvl="1"/>
            <a:endParaRPr lang="en-US" sz="2300" dirty="0"/>
          </a:p>
          <a:p>
            <a:endParaRPr lang="en-US" sz="2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6108" y="274638"/>
            <a:ext cx="9448800" cy="73152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IMSH Survey </a:t>
            </a:r>
            <a:r>
              <a:rPr lang="en-US" sz="3600" dirty="0"/>
              <a:t>Results: </a:t>
            </a:r>
            <a:r>
              <a:rPr lang="en-US" sz="2200" dirty="0"/>
              <a:t>Rating Differences by Institutional Affiliation</a:t>
            </a:r>
          </a:p>
        </p:txBody>
      </p:sp>
    </p:spTree>
    <p:extLst>
      <p:ext uri="{BB962C8B-B14F-4D97-AF65-F5344CB8AC3E}">
        <p14:creationId xmlns:p14="http://schemas.microsoft.com/office/powerpoint/2010/main" val="170541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058641"/>
              </p:ext>
            </p:extLst>
          </p:nvPr>
        </p:nvGraphicFramePr>
        <p:xfrm>
          <a:off x="1143000" y="1397286"/>
          <a:ext cx="7010400" cy="4165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434165" y="25146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31</a:t>
            </a:r>
          </a:p>
          <a:p>
            <a:pPr algn="ctr"/>
            <a:r>
              <a:rPr lang="en-US" sz="1600" b="1" dirty="0" smtClean="0"/>
              <a:t>39%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352800" y="353002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19</a:t>
            </a:r>
          </a:p>
          <a:p>
            <a:pPr algn="ctr"/>
            <a:r>
              <a:rPr lang="en-US" sz="1600" b="1" dirty="0" smtClean="0"/>
              <a:t>24%</a:t>
            </a:r>
            <a:endParaRPr lang="en-US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209800" y="2209800"/>
            <a:ext cx="481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7</a:t>
            </a:r>
          </a:p>
          <a:p>
            <a:pPr algn="ctr"/>
            <a:r>
              <a:rPr lang="en-US" sz="1600" b="1" dirty="0" smtClean="0"/>
              <a:t>9%</a:t>
            </a:r>
            <a:endParaRPr lang="en-US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971800" y="20574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8</a:t>
            </a:r>
          </a:p>
          <a:p>
            <a:pPr algn="ctr"/>
            <a:r>
              <a:rPr lang="en-US" sz="1600" b="1" dirty="0" smtClean="0"/>
              <a:t>10%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619493" y="284422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14</a:t>
            </a:r>
          </a:p>
          <a:p>
            <a:pPr algn="ctr"/>
            <a:r>
              <a:rPr lang="en-US" sz="1600" b="1" dirty="0" smtClean="0"/>
              <a:t>18%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32323" y="5544234"/>
            <a:ext cx="183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 = 79</a:t>
            </a:r>
          </a:p>
          <a:p>
            <a:r>
              <a:rPr lang="en-US" dirty="0" smtClean="0"/>
              <a:t>1=undesignated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IMSH Survey </a:t>
            </a:r>
            <a:r>
              <a:rPr lang="en-US" sz="3600" dirty="0"/>
              <a:t>Sample</a:t>
            </a:r>
            <a:r>
              <a:rPr lang="en-US" sz="2700" dirty="0"/>
              <a:t>: Stakeholder Role</a:t>
            </a:r>
          </a:p>
        </p:txBody>
      </p:sp>
    </p:spTree>
    <p:extLst>
      <p:ext uri="{BB962C8B-B14F-4D97-AF65-F5344CB8AC3E}">
        <p14:creationId xmlns:p14="http://schemas.microsoft.com/office/powerpoint/2010/main" val="203552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600" dirty="0" smtClean="0"/>
              <a:t>Cost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/>
              <a:t>Clinicians </a:t>
            </a:r>
            <a:r>
              <a:rPr lang="en-US" sz="2400" dirty="0"/>
              <a:t>rated </a:t>
            </a:r>
            <a:r>
              <a:rPr lang="en-US" sz="2400" dirty="0" smtClean="0"/>
              <a:t>C2 (Cost of warranty) </a:t>
            </a:r>
            <a:r>
              <a:rPr lang="en-US" sz="2400" dirty="0"/>
              <a:t>lower than </a:t>
            </a:r>
            <a:r>
              <a:rPr lang="en-US" sz="2400" dirty="0" smtClean="0"/>
              <a:t>the </a:t>
            </a:r>
            <a:r>
              <a:rPr lang="en-US" sz="2400" dirty="0"/>
              <a:t>other </a:t>
            </a:r>
            <a:r>
              <a:rPr lang="en-US" sz="2400" dirty="0" smtClean="0"/>
              <a:t>stakeholders, </a:t>
            </a:r>
            <a:r>
              <a:rPr lang="en-US" sz="2400" i="1" dirty="0"/>
              <a:t>p</a:t>
            </a:r>
            <a:r>
              <a:rPr lang="en-US" sz="2400" dirty="0"/>
              <a:t> = </a:t>
            </a:r>
            <a:r>
              <a:rPr lang="en-US" sz="2400" dirty="0" smtClean="0"/>
              <a:t>.048.</a:t>
            </a: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endParaRPr lang="en-US" sz="26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 smtClean="0"/>
              <a:t>Utility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 smtClean="0"/>
              <a:t>Clinicians rated U11 (portability of simulator) higher than other stakeholders, </a:t>
            </a:r>
            <a:r>
              <a:rPr lang="en-US" sz="2300" i="1" dirty="0"/>
              <a:t>p</a:t>
            </a:r>
            <a:r>
              <a:rPr lang="en-US" sz="2300" dirty="0"/>
              <a:t> = .</a:t>
            </a:r>
            <a:r>
              <a:rPr lang="en-US" sz="2300" dirty="0" smtClean="0"/>
              <a:t>037.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3152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IMSH Survey </a:t>
            </a:r>
            <a:r>
              <a:rPr lang="en-US" sz="3600" dirty="0"/>
              <a:t>Results: </a:t>
            </a:r>
            <a:r>
              <a:rPr lang="en-US" sz="2700" dirty="0"/>
              <a:t>Rating Differences by Stakeholder Role</a:t>
            </a:r>
          </a:p>
        </p:txBody>
      </p:sp>
    </p:spTree>
    <p:extLst>
      <p:ext uri="{BB962C8B-B14F-4D97-AF65-F5344CB8AC3E}">
        <p14:creationId xmlns:p14="http://schemas.microsoft.com/office/powerpoint/2010/main" val="341232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787651"/>
              </p:ext>
            </p:extLst>
          </p:nvPr>
        </p:nvGraphicFramePr>
        <p:xfrm>
          <a:off x="1107484" y="1406184"/>
          <a:ext cx="7167969" cy="4300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393952" y="28194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37</a:t>
            </a:r>
          </a:p>
          <a:p>
            <a:pPr algn="ctr"/>
            <a:r>
              <a:rPr lang="en-US" sz="1600" b="1" dirty="0" smtClean="0"/>
              <a:t>46%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641352" y="29718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37</a:t>
            </a:r>
          </a:p>
          <a:p>
            <a:pPr algn="ctr"/>
            <a:r>
              <a:rPr lang="en-US" sz="1600" b="1" dirty="0" smtClean="0"/>
              <a:t>46%</a:t>
            </a:r>
            <a:endParaRPr lang="en-US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590800" y="160020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4</a:t>
            </a:r>
            <a:endParaRPr lang="en-US" sz="1600" b="1" dirty="0" smtClean="0"/>
          </a:p>
          <a:p>
            <a:pPr algn="ctr"/>
            <a:r>
              <a:rPr lang="en-US" sz="1600" b="1" dirty="0"/>
              <a:t>5</a:t>
            </a:r>
            <a:r>
              <a:rPr lang="en-US" sz="1600" b="1" dirty="0" smtClean="0"/>
              <a:t>%</a:t>
            </a:r>
            <a:endParaRPr lang="en-US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76378" y="160020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2</a:t>
            </a:r>
            <a:endParaRPr lang="en-US" sz="1600" b="1" dirty="0" smtClean="0"/>
          </a:p>
          <a:p>
            <a:pPr algn="ctr"/>
            <a:r>
              <a:rPr lang="en-US" sz="1600" b="1" dirty="0"/>
              <a:t>3</a:t>
            </a:r>
            <a:r>
              <a:rPr lang="en-US" sz="1600" b="1" dirty="0" smtClean="0"/>
              <a:t>%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48600" y="5867400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 = 80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IMSH Survey </a:t>
            </a:r>
            <a:r>
              <a:rPr lang="en-US" sz="3600" dirty="0"/>
              <a:t>Sample</a:t>
            </a:r>
            <a:r>
              <a:rPr lang="en-US" dirty="0"/>
              <a:t>: </a:t>
            </a:r>
            <a:r>
              <a:rPr lang="en-US" sz="2700" dirty="0"/>
              <a:t>Involvement in Decision</a:t>
            </a:r>
          </a:p>
        </p:txBody>
      </p:sp>
    </p:spTree>
    <p:extLst>
      <p:ext uri="{BB962C8B-B14F-4D97-AF65-F5344CB8AC3E}">
        <p14:creationId xmlns:p14="http://schemas.microsoft.com/office/powerpoint/2010/main" val="29907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600" dirty="0" smtClean="0"/>
              <a:t>Although there are no </a:t>
            </a:r>
            <a:r>
              <a:rPr lang="en-US" sz="2600" dirty="0"/>
              <a:t>differences across level of </a:t>
            </a:r>
            <a:r>
              <a:rPr lang="en-US" sz="2600" dirty="0" smtClean="0"/>
              <a:t>involvement,</a:t>
            </a:r>
            <a:endParaRPr lang="en-US" sz="26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 smtClean="0"/>
              <a:t>There are different considerations during simulator purchasing process across;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 smtClean="0"/>
              <a:t>Country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 smtClean="0"/>
              <a:t>Institutional affiliation (commercial skills center may have unique needs)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 smtClean="0"/>
              <a:t>Stakeholder role (Clinicians may have unique needs)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 smtClean="0"/>
              <a:t>Keeping this in mind, let’s review the top factors considered</a:t>
            </a:r>
            <a:endParaRPr lang="en-US" sz="2600" dirty="0"/>
          </a:p>
          <a:p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IMSH Survey </a:t>
            </a:r>
            <a:r>
              <a:rPr lang="en-US" dirty="0"/>
              <a:t>Results</a:t>
            </a:r>
            <a:r>
              <a:rPr lang="en-US" sz="1600" dirty="0"/>
              <a:t>: </a:t>
            </a:r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21205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43668574"/>
              </p:ext>
            </p:extLst>
          </p:nvPr>
        </p:nvGraphicFramePr>
        <p:xfrm>
          <a:off x="533401" y="1219200"/>
          <a:ext cx="8305799" cy="508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232"/>
                <a:gridCol w="5927677"/>
                <a:gridCol w="12448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</a:rPr>
                        <a:t>Average</a:t>
                      </a:r>
                      <a:endParaRPr lang="en-US" sz="13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</a:rPr>
                        <a:t>Factor (survey item number, item</a:t>
                      </a:r>
                      <a:r>
                        <a:rPr lang="en-US" sz="1300" baseline="0" dirty="0" smtClean="0">
                          <a:latin typeface="+mn-lt"/>
                        </a:rPr>
                        <a:t> description)</a:t>
                      </a:r>
                      <a:endParaRPr lang="en-US" sz="13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</a:rPr>
                        <a:t>Domain</a:t>
                      </a:r>
                      <a:endParaRPr lang="en-US" sz="13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</a:rPr>
                        <a:t>3.8</a:t>
                      </a:r>
                      <a:endParaRPr lang="en-US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21- Technical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stability/reliability of simulator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Utility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30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</a:rPr>
                        <a:t>3.7</a:t>
                      </a:r>
                      <a:endParaRPr lang="en-US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10- Customer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</a:rPr>
                        <a:t>Manufacturer</a:t>
                      </a:r>
                      <a:endParaRPr lang="en-US" sz="1300" dirty="0">
                        <a:latin typeface="+mn-lt"/>
                      </a:endParaRPr>
                    </a:p>
                  </a:txBody>
                  <a:tcPr/>
                </a:tc>
              </a:tr>
              <a:tr h="1930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</a:rPr>
                        <a:t>3.4</a:t>
                      </a:r>
                      <a:endParaRPr lang="en-US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16- Ease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 instructor/administrator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Utility</a:t>
                      </a:r>
                    </a:p>
                  </a:txBody>
                  <a:tcPr/>
                </a:tc>
              </a:tr>
              <a:tr h="1930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</a:rPr>
                        <a:t>3.4</a:t>
                      </a:r>
                      <a:endParaRPr lang="en-US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19-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ase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 use for learner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Utility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</a:rPr>
                        <a:t>3.3</a:t>
                      </a:r>
                      <a:endParaRPr lang="en-US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latin typeface="+mn-lt"/>
                        </a:rPr>
                        <a:t>6- Relevance of metrics to real life/clinical setting </a:t>
                      </a:r>
                      <a:endParaRPr lang="en-US" sz="13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</a:rPr>
                        <a:t>Impact</a:t>
                      </a:r>
                      <a:endParaRPr lang="en-US" sz="1300" dirty="0">
                        <a:latin typeface="+mn-lt"/>
                      </a:endParaRPr>
                    </a:p>
                  </a:txBody>
                  <a:tcPr/>
                </a:tc>
              </a:tr>
              <a:tr h="1930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</a:rPr>
                        <a:t>3.2</a:t>
                      </a:r>
                      <a:endParaRPr lang="en-US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latin typeface="+mn-lt"/>
                        </a:rPr>
                        <a:t>11- Ease of delivery and installation, orientation to </a:t>
                      </a:r>
                      <a:r>
                        <a:rPr lang="en-US" sz="1300" b="0" dirty="0" err="1" smtClean="0">
                          <a:latin typeface="+mn-lt"/>
                        </a:rPr>
                        <a:t>sim</a:t>
                      </a:r>
                      <a:r>
                        <a:rPr lang="en-US" sz="1300" b="0" dirty="0" smtClean="0">
                          <a:latin typeface="+mn-lt"/>
                        </a:rPr>
                        <a:t> </a:t>
                      </a:r>
                      <a:endParaRPr lang="en-US" sz="13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+mn-lt"/>
                        </a:rPr>
                        <a:t>Manufacturer</a:t>
                      </a:r>
                    </a:p>
                  </a:txBody>
                  <a:tcPr/>
                </a:tc>
              </a:tr>
              <a:tr h="1930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</a:rPr>
                        <a:t>3.2</a:t>
                      </a:r>
                      <a:endParaRPr lang="en-US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latin typeface="+mn-lt"/>
                        </a:rPr>
                        <a:t>26- Reproducibility of task/scenario/curriculum</a:t>
                      </a:r>
                      <a:endParaRPr lang="en-US" sz="13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+mn-lt"/>
                        </a:rPr>
                        <a:t>Assmnt</a:t>
                      </a:r>
                      <a:r>
                        <a:rPr lang="en-US" sz="1300" dirty="0" smtClean="0">
                          <a:latin typeface="+mn-lt"/>
                        </a:rPr>
                        <a:t>/Res</a:t>
                      </a:r>
                      <a:endParaRPr lang="en-US" sz="1300" dirty="0"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</a:rPr>
                        <a:t>3.2</a:t>
                      </a:r>
                      <a:endParaRPr lang="en-US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latin typeface="+mn-lt"/>
                        </a:rPr>
                        <a:t>1- Purchase cost of simulator</a:t>
                      </a:r>
                      <a:endParaRPr lang="en-US" sz="13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</a:rPr>
                        <a:t>Cost</a:t>
                      </a:r>
                      <a:endParaRPr lang="en-US" sz="1300" dirty="0"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</a:rPr>
                        <a:t>3.2</a:t>
                      </a:r>
                      <a:endParaRPr lang="en-US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latin typeface="+mn-lt"/>
                        </a:rPr>
                        <a:t>9- Reputation of manufacturer</a:t>
                      </a:r>
                      <a:endParaRPr lang="en-US" sz="13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+mn-lt"/>
                        </a:rPr>
                        <a:t>Manufacturer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</a:rPr>
                        <a:t>3.1</a:t>
                      </a:r>
                      <a:endParaRPr lang="en-US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latin typeface="+mn-lt"/>
                        </a:rPr>
                        <a:t>8- Scalability</a:t>
                      </a:r>
                      <a:endParaRPr lang="en-US" sz="13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+mn-lt"/>
                        </a:rPr>
                        <a:t>Impact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</a:rPr>
                        <a:t>3.1</a:t>
                      </a:r>
                      <a:endParaRPr lang="en-US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latin typeface="+mn-lt"/>
                        </a:rPr>
                        <a:t>20- Quality of tutoring/feedback from </a:t>
                      </a:r>
                      <a:r>
                        <a:rPr lang="en-US" sz="1300" b="0" dirty="0" err="1" smtClean="0">
                          <a:latin typeface="+mn-lt"/>
                        </a:rPr>
                        <a:t>sim</a:t>
                      </a:r>
                      <a:r>
                        <a:rPr lang="en-US" sz="1300" b="0" dirty="0" smtClean="0">
                          <a:latin typeface="+mn-lt"/>
                        </a:rPr>
                        <a:t> to learners</a:t>
                      </a:r>
                      <a:endParaRPr lang="en-US" sz="13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Utility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</a:rPr>
                        <a:t>3.1</a:t>
                      </a:r>
                      <a:endParaRPr lang="en-US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latin typeface="+mn-lt"/>
                        </a:rPr>
                        <a:t>7- Number of learners impacted</a:t>
                      </a:r>
                      <a:endParaRPr lang="en-US" sz="13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+mn-lt"/>
                        </a:rPr>
                        <a:t>Impact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</a:rPr>
                        <a:t>3.0</a:t>
                      </a:r>
                      <a:endParaRPr lang="en-US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latin typeface="+mn-lt"/>
                        </a:rPr>
                        <a:t>2- Cost of warranty</a:t>
                      </a:r>
                      <a:endParaRPr lang="en-US" sz="13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+mn-lt"/>
                        </a:rPr>
                        <a:t>Cost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</a:rPr>
                        <a:t>3.0</a:t>
                      </a:r>
                      <a:endParaRPr lang="en-US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latin typeface="+mn-lt"/>
                        </a:rPr>
                        <a:t>3- Cost of maintenance</a:t>
                      </a:r>
                      <a:endParaRPr lang="en-US" sz="13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+mn-lt"/>
                        </a:rPr>
                        <a:t>Cost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</a:rPr>
                        <a:t>3.0</a:t>
                      </a:r>
                      <a:endParaRPr lang="en-US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latin typeface="+mn-lt"/>
                        </a:rPr>
                        <a:t>17- Ease of configuration/authoring </a:t>
                      </a:r>
                      <a:r>
                        <a:rPr lang="en-US" sz="1300" b="0" dirty="0" err="1" smtClean="0">
                          <a:latin typeface="+mn-lt"/>
                        </a:rPr>
                        <a:t>sim's</a:t>
                      </a:r>
                      <a:r>
                        <a:rPr lang="en-US" sz="1300" b="0" dirty="0" smtClean="0">
                          <a:latin typeface="+mn-lt"/>
                        </a:rPr>
                        <a:t> learning management system</a:t>
                      </a:r>
                      <a:endParaRPr lang="en-US" sz="13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</a:rPr>
                        <a:t>Utility</a:t>
                      </a:r>
                      <a:endParaRPr lang="en-US" sz="13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</a:rPr>
                        <a:t>-</a:t>
                      </a:r>
                      <a:endParaRPr lang="en-US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+mn-lt"/>
                        </a:rPr>
                        <a:t>Physical durability</a:t>
                      </a:r>
                      <a:endParaRPr lang="en-US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Utility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r>
              <a:rPr lang="en-US" sz="3600" dirty="0"/>
              <a:t>The </a:t>
            </a:r>
            <a:r>
              <a:rPr lang="en-US" sz="3600" dirty="0" smtClean="0"/>
              <a:t>SVI </a:t>
            </a:r>
            <a:r>
              <a:rPr lang="en-US" sz="3600" dirty="0"/>
              <a:t>Factors: </a:t>
            </a:r>
            <a:r>
              <a:rPr lang="en-US" sz="2700" dirty="0"/>
              <a:t>Top 15+1 Factors Ranked</a:t>
            </a:r>
          </a:p>
        </p:txBody>
      </p:sp>
    </p:spTree>
    <p:extLst>
      <p:ext uri="{BB962C8B-B14F-4D97-AF65-F5344CB8AC3E}">
        <p14:creationId xmlns:p14="http://schemas.microsoft.com/office/powerpoint/2010/main" val="207822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ACS Consortium Survey: Introduction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47800"/>
            <a:ext cx="8153400" cy="4724400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Identical Survey items, ratings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Added durability of simulator question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31</a:t>
            </a:r>
            <a:r>
              <a:rPr lang="en-US" dirty="0" smtClean="0">
                <a:sym typeface="Wingdings" panose="05000000000000000000" pitchFamily="2" charset="2"/>
              </a:rPr>
              <a:t> 32</a:t>
            </a:r>
            <a:r>
              <a:rPr lang="en-US" dirty="0" smtClean="0"/>
              <a:t>-item </a:t>
            </a:r>
            <a:r>
              <a:rPr lang="en-US" dirty="0"/>
              <a:t>survey accessed www </a:t>
            </a:r>
            <a:r>
              <a:rPr lang="en-US" dirty="0" smtClean="0"/>
              <a:t>(</a:t>
            </a:r>
            <a:r>
              <a:rPr lang="en-US" dirty="0" err="1"/>
              <a:t>Q</a:t>
            </a:r>
            <a:r>
              <a:rPr lang="en-US" dirty="0" err="1" smtClean="0"/>
              <a:t>ualtrics</a:t>
            </a:r>
            <a:r>
              <a:rPr lang="en-US" dirty="0" smtClean="0"/>
              <a:t>)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4-point rating scale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(1 = not considered/not important </a:t>
            </a:r>
            <a:r>
              <a:rPr lang="en-US" dirty="0">
                <a:sym typeface="Wingdings" panose="05000000000000000000" pitchFamily="2" charset="2"/>
              </a:rPr>
              <a:t> 4= critical to me when I consider a simulator purchase)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6 Domains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Cost, Impact, Manufacturer, Utility, Assessment, Environment/Ergonomics)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Demographics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Country/Institution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Stakeholder role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Involvement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Follow-up </a:t>
            </a:r>
          </a:p>
        </p:txBody>
      </p:sp>
    </p:spTree>
    <p:extLst>
      <p:ext uri="{BB962C8B-B14F-4D97-AF65-F5344CB8AC3E}">
        <p14:creationId xmlns:p14="http://schemas.microsoft.com/office/powerpoint/2010/main" val="26706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4338" y="1224031"/>
            <a:ext cx="8345487" cy="3933126"/>
            <a:chOff x="110317" y="2409418"/>
            <a:chExt cx="6110247" cy="3109651"/>
          </a:xfrm>
          <a:solidFill>
            <a:schemeClr val="tx1"/>
          </a:solidFill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4675970" y="4290616"/>
              <a:ext cx="323850" cy="111125"/>
              <a:chOff x="4449" y="3335"/>
              <a:chExt cx="260" cy="83"/>
            </a:xfrm>
            <a:grpFill/>
          </p:grpSpPr>
          <p:sp>
            <p:nvSpPr>
              <p:cNvPr id="278" name="Freeform 6"/>
              <p:cNvSpPr>
                <a:spLocks/>
              </p:cNvSpPr>
              <p:nvPr/>
            </p:nvSpPr>
            <p:spPr bwMode="auto">
              <a:xfrm>
                <a:off x="4449" y="3340"/>
                <a:ext cx="52" cy="69"/>
              </a:xfrm>
              <a:custGeom>
                <a:avLst/>
                <a:gdLst>
                  <a:gd name="T0" fmla="*/ 0 w 52"/>
                  <a:gd name="T1" fmla="*/ 0 h 69"/>
                  <a:gd name="T2" fmla="*/ 0 w 52"/>
                  <a:gd name="T3" fmla="*/ 0 h 69"/>
                  <a:gd name="T4" fmla="*/ 10 w 52"/>
                  <a:gd name="T5" fmla="*/ 0 h 69"/>
                  <a:gd name="T6" fmla="*/ 13 w 52"/>
                  <a:gd name="T7" fmla="*/ 13 h 69"/>
                  <a:gd name="T8" fmla="*/ 26 w 52"/>
                  <a:gd name="T9" fmla="*/ 5 h 69"/>
                  <a:gd name="T10" fmla="*/ 43 w 52"/>
                  <a:gd name="T11" fmla="*/ 21 h 69"/>
                  <a:gd name="T12" fmla="*/ 51 w 52"/>
                  <a:gd name="T13" fmla="*/ 68 h 69"/>
                  <a:gd name="T14" fmla="*/ 50 w 52"/>
                  <a:gd name="T15" fmla="*/ 68 h 69"/>
                  <a:gd name="T16" fmla="*/ 16 w 52"/>
                  <a:gd name="T17" fmla="*/ 48 h 69"/>
                  <a:gd name="T18" fmla="*/ 0 w 52"/>
                  <a:gd name="T19" fmla="*/ 0 h 69"/>
                  <a:gd name="T20" fmla="*/ 0 w 52"/>
                  <a:gd name="T21" fmla="*/ 0 h 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69"/>
                  <a:gd name="T35" fmla="*/ 52 w 52"/>
                  <a:gd name="T36" fmla="*/ 69 h 6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69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3" y="13"/>
                    </a:lnTo>
                    <a:lnTo>
                      <a:pt x="26" y="5"/>
                    </a:lnTo>
                    <a:lnTo>
                      <a:pt x="43" y="21"/>
                    </a:lnTo>
                    <a:lnTo>
                      <a:pt x="51" y="68"/>
                    </a:lnTo>
                    <a:lnTo>
                      <a:pt x="50" y="68"/>
                    </a:lnTo>
                    <a:lnTo>
                      <a:pt x="16" y="48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79" name="Freeform 7"/>
              <p:cNvSpPr>
                <a:spLocks/>
              </p:cNvSpPr>
              <p:nvPr/>
            </p:nvSpPr>
            <p:spPr bwMode="auto">
              <a:xfrm>
                <a:off x="4577" y="3335"/>
                <a:ext cx="132" cy="83"/>
              </a:xfrm>
              <a:custGeom>
                <a:avLst/>
                <a:gdLst>
                  <a:gd name="T0" fmla="*/ 0 w 132"/>
                  <a:gd name="T1" fmla="*/ 72 h 83"/>
                  <a:gd name="T2" fmla="*/ 0 w 132"/>
                  <a:gd name="T3" fmla="*/ 72 h 83"/>
                  <a:gd name="T4" fmla="*/ 12 w 132"/>
                  <a:gd name="T5" fmla="*/ 82 h 83"/>
                  <a:gd name="T6" fmla="*/ 53 w 132"/>
                  <a:gd name="T7" fmla="*/ 79 h 83"/>
                  <a:gd name="T8" fmla="*/ 66 w 132"/>
                  <a:gd name="T9" fmla="*/ 73 h 83"/>
                  <a:gd name="T10" fmla="*/ 84 w 132"/>
                  <a:gd name="T11" fmla="*/ 36 h 83"/>
                  <a:gd name="T12" fmla="*/ 108 w 132"/>
                  <a:gd name="T13" fmla="*/ 37 h 83"/>
                  <a:gd name="T14" fmla="*/ 131 w 132"/>
                  <a:gd name="T15" fmla="*/ 25 h 83"/>
                  <a:gd name="T16" fmla="*/ 109 w 132"/>
                  <a:gd name="T17" fmla="*/ 14 h 83"/>
                  <a:gd name="T18" fmla="*/ 102 w 132"/>
                  <a:gd name="T19" fmla="*/ 0 h 83"/>
                  <a:gd name="T20" fmla="*/ 75 w 132"/>
                  <a:gd name="T21" fmla="*/ 26 h 83"/>
                  <a:gd name="T22" fmla="*/ 67 w 132"/>
                  <a:gd name="T23" fmla="*/ 40 h 83"/>
                  <a:gd name="T24" fmla="*/ 59 w 132"/>
                  <a:gd name="T25" fmla="*/ 32 h 83"/>
                  <a:gd name="T26" fmla="*/ 43 w 132"/>
                  <a:gd name="T27" fmla="*/ 52 h 83"/>
                  <a:gd name="T28" fmla="*/ 26 w 132"/>
                  <a:gd name="T29" fmla="*/ 55 h 83"/>
                  <a:gd name="T30" fmla="*/ 20 w 132"/>
                  <a:gd name="T31" fmla="*/ 73 h 83"/>
                  <a:gd name="T32" fmla="*/ 0 w 132"/>
                  <a:gd name="T33" fmla="*/ 72 h 83"/>
                  <a:gd name="T34" fmla="*/ 0 w 132"/>
                  <a:gd name="T35" fmla="*/ 72 h 8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83"/>
                  <a:gd name="T56" fmla="*/ 132 w 132"/>
                  <a:gd name="T57" fmla="*/ 83 h 8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83">
                    <a:moveTo>
                      <a:pt x="0" y="72"/>
                    </a:moveTo>
                    <a:lnTo>
                      <a:pt x="0" y="72"/>
                    </a:lnTo>
                    <a:lnTo>
                      <a:pt x="12" y="82"/>
                    </a:lnTo>
                    <a:lnTo>
                      <a:pt x="53" y="79"/>
                    </a:lnTo>
                    <a:lnTo>
                      <a:pt x="66" y="73"/>
                    </a:lnTo>
                    <a:lnTo>
                      <a:pt x="84" y="36"/>
                    </a:lnTo>
                    <a:lnTo>
                      <a:pt x="108" y="37"/>
                    </a:lnTo>
                    <a:lnTo>
                      <a:pt x="131" y="25"/>
                    </a:lnTo>
                    <a:lnTo>
                      <a:pt x="109" y="14"/>
                    </a:lnTo>
                    <a:lnTo>
                      <a:pt x="102" y="0"/>
                    </a:lnTo>
                    <a:lnTo>
                      <a:pt x="75" y="26"/>
                    </a:lnTo>
                    <a:lnTo>
                      <a:pt x="67" y="40"/>
                    </a:lnTo>
                    <a:lnTo>
                      <a:pt x="59" y="32"/>
                    </a:lnTo>
                    <a:lnTo>
                      <a:pt x="43" y="52"/>
                    </a:lnTo>
                    <a:lnTo>
                      <a:pt x="26" y="55"/>
                    </a:lnTo>
                    <a:lnTo>
                      <a:pt x="20" y="73"/>
                    </a:lnTo>
                    <a:lnTo>
                      <a:pt x="0" y="7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4590193" y="4317603"/>
              <a:ext cx="782630" cy="280990"/>
              <a:chOff x="4380" y="3353"/>
              <a:chExt cx="629" cy="218"/>
            </a:xfrm>
            <a:grpFill/>
          </p:grpSpPr>
          <p:sp>
            <p:nvSpPr>
              <p:cNvPr id="268" name="Freeform 9"/>
              <p:cNvSpPr>
                <a:spLocks/>
              </p:cNvSpPr>
              <p:nvPr/>
            </p:nvSpPr>
            <p:spPr bwMode="auto">
              <a:xfrm>
                <a:off x="4380" y="3353"/>
                <a:ext cx="149" cy="156"/>
              </a:xfrm>
              <a:custGeom>
                <a:avLst/>
                <a:gdLst>
                  <a:gd name="T0" fmla="*/ 0 w 149"/>
                  <a:gd name="T1" fmla="*/ 0 h 156"/>
                  <a:gd name="T2" fmla="*/ 0 w 149"/>
                  <a:gd name="T3" fmla="*/ 0 h 156"/>
                  <a:gd name="T4" fmla="*/ 33 w 149"/>
                  <a:gd name="T5" fmla="*/ 7 h 156"/>
                  <a:gd name="T6" fmla="*/ 74 w 149"/>
                  <a:gd name="T7" fmla="*/ 47 h 156"/>
                  <a:gd name="T8" fmla="*/ 108 w 149"/>
                  <a:gd name="T9" fmla="*/ 62 h 156"/>
                  <a:gd name="T10" fmla="*/ 104 w 149"/>
                  <a:gd name="T11" fmla="*/ 73 h 156"/>
                  <a:gd name="T12" fmla="*/ 115 w 149"/>
                  <a:gd name="T13" fmla="*/ 72 h 156"/>
                  <a:gd name="T14" fmla="*/ 114 w 149"/>
                  <a:gd name="T15" fmla="*/ 87 h 156"/>
                  <a:gd name="T16" fmla="*/ 148 w 149"/>
                  <a:gd name="T17" fmla="*/ 116 h 156"/>
                  <a:gd name="T18" fmla="*/ 144 w 149"/>
                  <a:gd name="T19" fmla="*/ 154 h 156"/>
                  <a:gd name="T20" fmla="*/ 129 w 149"/>
                  <a:gd name="T21" fmla="*/ 155 h 156"/>
                  <a:gd name="T22" fmla="*/ 99 w 149"/>
                  <a:gd name="T23" fmla="*/ 133 h 156"/>
                  <a:gd name="T24" fmla="*/ 50 w 149"/>
                  <a:gd name="T25" fmla="*/ 54 h 156"/>
                  <a:gd name="T26" fmla="*/ 0 w 149"/>
                  <a:gd name="T27" fmla="*/ 0 h 156"/>
                  <a:gd name="T28" fmla="*/ 0 w 149"/>
                  <a:gd name="T29" fmla="*/ 0 h 1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9"/>
                  <a:gd name="T46" fmla="*/ 0 h 156"/>
                  <a:gd name="T47" fmla="*/ 149 w 149"/>
                  <a:gd name="T48" fmla="*/ 156 h 1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9" h="156">
                    <a:moveTo>
                      <a:pt x="0" y="0"/>
                    </a:moveTo>
                    <a:lnTo>
                      <a:pt x="0" y="0"/>
                    </a:lnTo>
                    <a:lnTo>
                      <a:pt x="33" y="7"/>
                    </a:lnTo>
                    <a:lnTo>
                      <a:pt x="74" y="47"/>
                    </a:lnTo>
                    <a:lnTo>
                      <a:pt x="108" y="62"/>
                    </a:lnTo>
                    <a:lnTo>
                      <a:pt x="104" y="73"/>
                    </a:lnTo>
                    <a:lnTo>
                      <a:pt x="115" y="72"/>
                    </a:lnTo>
                    <a:lnTo>
                      <a:pt x="114" y="87"/>
                    </a:lnTo>
                    <a:lnTo>
                      <a:pt x="148" y="116"/>
                    </a:lnTo>
                    <a:lnTo>
                      <a:pt x="144" y="154"/>
                    </a:lnTo>
                    <a:lnTo>
                      <a:pt x="129" y="155"/>
                    </a:lnTo>
                    <a:lnTo>
                      <a:pt x="99" y="133"/>
                    </a:lnTo>
                    <a:lnTo>
                      <a:pt x="50" y="54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69" name="Freeform 10"/>
              <p:cNvSpPr>
                <a:spLocks/>
              </p:cNvSpPr>
              <p:nvPr/>
            </p:nvSpPr>
            <p:spPr bwMode="auto">
              <a:xfrm>
                <a:off x="4519" y="3510"/>
                <a:ext cx="125" cy="40"/>
              </a:xfrm>
              <a:custGeom>
                <a:avLst/>
                <a:gdLst>
                  <a:gd name="T0" fmla="*/ 0 w 125"/>
                  <a:gd name="T1" fmla="*/ 11 h 40"/>
                  <a:gd name="T2" fmla="*/ 0 w 125"/>
                  <a:gd name="T3" fmla="*/ 11 h 40"/>
                  <a:gd name="T4" fmla="*/ 8 w 125"/>
                  <a:gd name="T5" fmla="*/ 0 h 40"/>
                  <a:gd name="T6" fmla="*/ 95 w 125"/>
                  <a:gd name="T7" fmla="*/ 12 h 40"/>
                  <a:gd name="T8" fmla="*/ 104 w 125"/>
                  <a:gd name="T9" fmla="*/ 22 h 40"/>
                  <a:gd name="T10" fmla="*/ 122 w 125"/>
                  <a:gd name="T11" fmla="*/ 26 h 40"/>
                  <a:gd name="T12" fmla="*/ 124 w 125"/>
                  <a:gd name="T13" fmla="*/ 39 h 40"/>
                  <a:gd name="T14" fmla="*/ 22 w 125"/>
                  <a:gd name="T15" fmla="*/ 21 h 40"/>
                  <a:gd name="T16" fmla="*/ 0 w 125"/>
                  <a:gd name="T17" fmla="*/ 11 h 40"/>
                  <a:gd name="T18" fmla="*/ 0 w 125"/>
                  <a:gd name="T19" fmla="*/ 11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5"/>
                  <a:gd name="T31" fmla="*/ 0 h 40"/>
                  <a:gd name="T32" fmla="*/ 125 w 125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5" h="40">
                    <a:moveTo>
                      <a:pt x="0" y="11"/>
                    </a:moveTo>
                    <a:lnTo>
                      <a:pt x="0" y="11"/>
                    </a:lnTo>
                    <a:lnTo>
                      <a:pt x="8" y="0"/>
                    </a:lnTo>
                    <a:lnTo>
                      <a:pt x="95" y="12"/>
                    </a:lnTo>
                    <a:lnTo>
                      <a:pt x="104" y="22"/>
                    </a:lnTo>
                    <a:lnTo>
                      <a:pt x="122" y="26"/>
                    </a:lnTo>
                    <a:lnTo>
                      <a:pt x="124" y="39"/>
                    </a:lnTo>
                    <a:lnTo>
                      <a:pt x="22" y="21"/>
                    </a:lnTo>
                    <a:lnTo>
                      <a:pt x="0" y="1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70" name="Freeform 11"/>
              <p:cNvSpPr>
                <a:spLocks/>
              </p:cNvSpPr>
              <p:nvPr/>
            </p:nvSpPr>
            <p:spPr bwMode="auto">
              <a:xfrm>
                <a:off x="4568" y="3371"/>
                <a:ext cx="136" cy="116"/>
              </a:xfrm>
              <a:custGeom>
                <a:avLst/>
                <a:gdLst>
                  <a:gd name="T0" fmla="*/ 0 w 136"/>
                  <a:gd name="T1" fmla="*/ 52 h 116"/>
                  <a:gd name="T2" fmla="*/ 0 w 136"/>
                  <a:gd name="T3" fmla="*/ 52 h 116"/>
                  <a:gd name="T4" fmla="*/ 9 w 136"/>
                  <a:gd name="T5" fmla="*/ 36 h 116"/>
                  <a:gd name="T6" fmla="*/ 21 w 136"/>
                  <a:gd name="T7" fmla="*/ 46 h 116"/>
                  <a:gd name="T8" fmla="*/ 62 w 136"/>
                  <a:gd name="T9" fmla="*/ 43 h 116"/>
                  <a:gd name="T10" fmla="*/ 75 w 136"/>
                  <a:gd name="T11" fmla="*/ 37 h 116"/>
                  <a:gd name="T12" fmla="*/ 93 w 136"/>
                  <a:gd name="T13" fmla="*/ 0 h 116"/>
                  <a:gd name="T14" fmla="*/ 117 w 136"/>
                  <a:gd name="T15" fmla="*/ 1 h 116"/>
                  <a:gd name="T16" fmla="*/ 112 w 136"/>
                  <a:gd name="T17" fmla="*/ 11 h 116"/>
                  <a:gd name="T18" fmla="*/ 135 w 136"/>
                  <a:gd name="T19" fmla="*/ 46 h 116"/>
                  <a:gd name="T20" fmla="*/ 122 w 136"/>
                  <a:gd name="T21" fmla="*/ 43 h 116"/>
                  <a:gd name="T22" fmla="*/ 99 w 136"/>
                  <a:gd name="T23" fmla="*/ 82 h 116"/>
                  <a:gd name="T24" fmla="*/ 95 w 136"/>
                  <a:gd name="T25" fmla="*/ 107 h 116"/>
                  <a:gd name="T26" fmla="*/ 81 w 136"/>
                  <a:gd name="T27" fmla="*/ 115 h 116"/>
                  <a:gd name="T28" fmla="*/ 55 w 136"/>
                  <a:gd name="T29" fmla="*/ 100 h 116"/>
                  <a:gd name="T30" fmla="*/ 40 w 136"/>
                  <a:gd name="T31" fmla="*/ 107 h 116"/>
                  <a:gd name="T32" fmla="*/ 37 w 136"/>
                  <a:gd name="T33" fmla="*/ 95 h 116"/>
                  <a:gd name="T34" fmla="*/ 17 w 136"/>
                  <a:gd name="T35" fmla="*/ 97 h 116"/>
                  <a:gd name="T36" fmla="*/ 0 w 136"/>
                  <a:gd name="T37" fmla="*/ 52 h 116"/>
                  <a:gd name="T38" fmla="*/ 0 w 136"/>
                  <a:gd name="T39" fmla="*/ 52 h 1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6"/>
                  <a:gd name="T61" fmla="*/ 0 h 116"/>
                  <a:gd name="T62" fmla="*/ 136 w 136"/>
                  <a:gd name="T63" fmla="*/ 116 h 11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6" h="116">
                    <a:moveTo>
                      <a:pt x="0" y="52"/>
                    </a:moveTo>
                    <a:lnTo>
                      <a:pt x="0" y="52"/>
                    </a:lnTo>
                    <a:lnTo>
                      <a:pt x="9" y="36"/>
                    </a:lnTo>
                    <a:lnTo>
                      <a:pt x="21" y="46"/>
                    </a:lnTo>
                    <a:lnTo>
                      <a:pt x="62" y="43"/>
                    </a:lnTo>
                    <a:lnTo>
                      <a:pt x="75" y="37"/>
                    </a:lnTo>
                    <a:lnTo>
                      <a:pt x="93" y="0"/>
                    </a:lnTo>
                    <a:lnTo>
                      <a:pt x="117" y="1"/>
                    </a:lnTo>
                    <a:lnTo>
                      <a:pt x="112" y="11"/>
                    </a:lnTo>
                    <a:lnTo>
                      <a:pt x="135" y="46"/>
                    </a:lnTo>
                    <a:lnTo>
                      <a:pt x="122" y="43"/>
                    </a:lnTo>
                    <a:lnTo>
                      <a:pt x="99" y="82"/>
                    </a:lnTo>
                    <a:lnTo>
                      <a:pt x="95" y="107"/>
                    </a:lnTo>
                    <a:lnTo>
                      <a:pt x="81" y="115"/>
                    </a:lnTo>
                    <a:lnTo>
                      <a:pt x="55" y="100"/>
                    </a:lnTo>
                    <a:lnTo>
                      <a:pt x="40" y="107"/>
                    </a:lnTo>
                    <a:lnTo>
                      <a:pt x="37" y="95"/>
                    </a:lnTo>
                    <a:lnTo>
                      <a:pt x="17" y="97"/>
                    </a:lnTo>
                    <a:lnTo>
                      <a:pt x="0" y="5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71" name="Freeform 12"/>
              <p:cNvSpPr>
                <a:spLocks/>
              </p:cNvSpPr>
              <p:nvPr/>
            </p:nvSpPr>
            <p:spPr bwMode="auto">
              <a:xfrm>
                <a:off x="4674" y="3544"/>
                <a:ext cx="34" cy="9"/>
              </a:xfrm>
              <a:custGeom>
                <a:avLst/>
                <a:gdLst>
                  <a:gd name="T0" fmla="*/ 0 w 34"/>
                  <a:gd name="T1" fmla="*/ 2 h 9"/>
                  <a:gd name="T2" fmla="*/ 0 w 34"/>
                  <a:gd name="T3" fmla="*/ 2 h 9"/>
                  <a:gd name="T4" fmla="*/ 4 w 34"/>
                  <a:gd name="T5" fmla="*/ 8 h 9"/>
                  <a:gd name="T6" fmla="*/ 33 w 34"/>
                  <a:gd name="T7" fmla="*/ 3 h 9"/>
                  <a:gd name="T8" fmla="*/ 11 w 34"/>
                  <a:gd name="T9" fmla="*/ 0 h 9"/>
                  <a:gd name="T10" fmla="*/ 0 w 34"/>
                  <a:gd name="T11" fmla="*/ 2 h 9"/>
                  <a:gd name="T12" fmla="*/ 0 w 34"/>
                  <a:gd name="T13" fmla="*/ 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9"/>
                  <a:gd name="T23" fmla="*/ 34 w 34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9">
                    <a:moveTo>
                      <a:pt x="0" y="2"/>
                    </a:moveTo>
                    <a:lnTo>
                      <a:pt x="0" y="2"/>
                    </a:lnTo>
                    <a:lnTo>
                      <a:pt x="4" y="8"/>
                    </a:lnTo>
                    <a:lnTo>
                      <a:pt x="33" y="3"/>
                    </a:lnTo>
                    <a:lnTo>
                      <a:pt x="11" y="0"/>
                    </a:lnTo>
                    <a:lnTo>
                      <a:pt x="0" y="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72" name="Freeform 13"/>
              <p:cNvSpPr>
                <a:spLocks/>
              </p:cNvSpPr>
              <p:nvPr/>
            </p:nvSpPr>
            <p:spPr bwMode="auto">
              <a:xfrm>
                <a:off x="4703" y="3405"/>
                <a:ext cx="85" cy="101"/>
              </a:xfrm>
              <a:custGeom>
                <a:avLst/>
                <a:gdLst>
                  <a:gd name="T0" fmla="*/ 0 w 85"/>
                  <a:gd name="T1" fmla="*/ 60 h 101"/>
                  <a:gd name="T2" fmla="*/ 0 w 85"/>
                  <a:gd name="T3" fmla="*/ 60 h 101"/>
                  <a:gd name="T4" fmla="*/ 10 w 85"/>
                  <a:gd name="T5" fmla="*/ 78 h 101"/>
                  <a:gd name="T6" fmla="*/ 7 w 85"/>
                  <a:gd name="T7" fmla="*/ 96 h 101"/>
                  <a:gd name="T8" fmla="*/ 21 w 85"/>
                  <a:gd name="T9" fmla="*/ 100 h 101"/>
                  <a:gd name="T10" fmla="*/ 19 w 85"/>
                  <a:gd name="T11" fmla="*/ 63 h 101"/>
                  <a:gd name="T12" fmla="*/ 28 w 85"/>
                  <a:gd name="T13" fmla="*/ 60 h 101"/>
                  <a:gd name="T14" fmla="*/ 30 w 85"/>
                  <a:gd name="T15" fmla="*/ 74 h 101"/>
                  <a:gd name="T16" fmla="*/ 37 w 85"/>
                  <a:gd name="T17" fmla="*/ 90 h 101"/>
                  <a:gd name="T18" fmla="*/ 53 w 85"/>
                  <a:gd name="T19" fmla="*/ 83 h 101"/>
                  <a:gd name="T20" fmla="*/ 34 w 85"/>
                  <a:gd name="T21" fmla="*/ 48 h 101"/>
                  <a:gd name="T22" fmla="*/ 62 w 85"/>
                  <a:gd name="T23" fmla="*/ 33 h 101"/>
                  <a:gd name="T24" fmla="*/ 25 w 85"/>
                  <a:gd name="T25" fmla="*/ 43 h 101"/>
                  <a:gd name="T26" fmla="*/ 19 w 85"/>
                  <a:gd name="T27" fmla="*/ 21 h 101"/>
                  <a:gd name="T28" fmla="*/ 74 w 85"/>
                  <a:gd name="T29" fmla="*/ 19 h 101"/>
                  <a:gd name="T30" fmla="*/ 84 w 85"/>
                  <a:gd name="T31" fmla="*/ 0 h 101"/>
                  <a:gd name="T32" fmla="*/ 68 w 85"/>
                  <a:gd name="T33" fmla="*/ 12 h 101"/>
                  <a:gd name="T34" fmla="*/ 28 w 85"/>
                  <a:gd name="T35" fmla="*/ 6 h 101"/>
                  <a:gd name="T36" fmla="*/ 15 w 85"/>
                  <a:gd name="T37" fmla="*/ 14 h 101"/>
                  <a:gd name="T38" fmla="*/ 0 w 85"/>
                  <a:gd name="T39" fmla="*/ 60 h 101"/>
                  <a:gd name="T40" fmla="*/ 0 w 85"/>
                  <a:gd name="T41" fmla="*/ 60 h 10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5"/>
                  <a:gd name="T64" fmla="*/ 0 h 101"/>
                  <a:gd name="T65" fmla="*/ 85 w 85"/>
                  <a:gd name="T66" fmla="*/ 101 h 10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5" h="101">
                    <a:moveTo>
                      <a:pt x="0" y="60"/>
                    </a:moveTo>
                    <a:lnTo>
                      <a:pt x="0" y="60"/>
                    </a:lnTo>
                    <a:lnTo>
                      <a:pt x="10" y="78"/>
                    </a:lnTo>
                    <a:lnTo>
                      <a:pt x="7" y="96"/>
                    </a:lnTo>
                    <a:lnTo>
                      <a:pt x="21" y="100"/>
                    </a:lnTo>
                    <a:lnTo>
                      <a:pt x="19" y="63"/>
                    </a:lnTo>
                    <a:lnTo>
                      <a:pt x="28" y="60"/>
                    </a:lnTo>
                    <a:lnTo>
                      <a:pt x="30" y="74"/>
                    </a:lnTo>
                    <a:lnTo>
                      <a:pt x="37" y="90"/>
                    </a:lnTo>
                    <a:lnTo>
                      <a:pt x="53" y="83"/>
                    </a:lnTo>
                    <a:lnTo>
                      <a:pt x="34" y="48"/>
                    </a:lnTo>
                    <a:lnTo>
                      <a:pt x="62" y="33"/>
                    </a:lnTo>
                    <a:lnTo>
                      <a:pt x="25" y="43"/>
                    </a:lnTo>
                    <a:lnTo>
                      <a:pt x="19" y="21"/>
                    </a:lnTo>
                    <a:lnTo>
                      <a:pt x="74" y="19"/>
                    </a:lnTo>
                    <a:lnTo>
                      <a:pt x="84" y="0"/>
                    </a:lnTo>
                    <a:lnTo>
                      <a:pt x="68" y="12"/>
                    </a:lnTo>
                    <a:lnTo>
                      <a:pt x="28" y="6"/>
                    </a:lnTo>
                    <a:lnTo>
                      <a:pt x="15" y="14"/>
                    </a:lnTo>
                    <a:lnTo>
                      <a:pt x="0" y="6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73" name="Freeform 14"/>
              <p:cNvSpPr>
                <a:spLocks/>
              </p:cNvSpPr>
              <p:nvPr/>
            </p:nvSpPr>
            <p:spPr bwMode="auto">
              <a:xfrm>
                <a:off x="4769" y="3545"/>
                <a:ext cx="48" cy="26"/>
              </a:xfrm>
              <a:custGeom>
                <a:avLst/>
                <a:gdLst>
                  <a:gd name="T0" fmla="*/ 0 w 48"/>
                  <a:gd name="T1" fmla="*/ 15 h 26"/>
                  <a:gd name="T2" fmla="*/ 0 w 48"/>
                  <a:gd name="T3" fmla="*/ 15 h 26"/>
                  <a:gd name="T4" fmla="*/ 2 w 48"/>
                  <a:gd name="T5" fmla="*/ 25 h 26"/>
                  <a:gd name="T6" fmla="*/ 47 w 48"/>
                  <a:gd name="T7" fmla="*/ 0 h 26"/>
                  <a:gd name="T8" fmla="*/ 14 w 48"/>
                  <a:gd name="T9" fmla="*/ 7 h 26"/>
                  <a:gd name="T10" fmla="*/ 0 w 48"/>
                  <a:gd name="T11" fmla="*/ 15 h 26"/>
                  <a:gd name="T12" fmla="*/ 0 w 48"/>
                  <a:gd name="T13" fmla="*/ 15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26"/>
                  <a:gd name="T23" fmla="*/ 48 w 48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26">
                    <a:moveTo>
                      <a:pt x="0" y="15"/>
                    </a:moveTo>
                    <a:lnTo>
                      <a:pt x="0" y="15"/>
                    </a:lnTo>
                    <a:lnTo>
                      <a:pt x="2" y="25"/>
                    </a:lnTo>
                    <a:lnTo>
                      <a:pt x="47" y="0"/>
                    </a:lnTo>
                    <a:lnTo>
                      <a:pt x="14" y="7"/>
                    </a:lnTo>
                    <a:lnTo>
                      <a:pt x="0" y="1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74" name="Freeform 15"/>
              <p:cNvSpPr>
                <a:spLocks/>
              </p:cNvSpPr>
              <p:nvPr/>
            </p:nvSpPr>
            <p:spPr bwMode="auto">
              <a:xfrm>
                <a:off x="4819" y="3400"/>
                <a:ext cx="17" cy="42"/>
              </a:xfrm>
              <a:custGeom>
                <a:avLst/>
                <a:gdLst>
                  <a:gd name="T0" fmla="*/ 0 w 17"/>
                  <a:gd name="T1" fmla="*/ 14 h 42"/>
                  <a:gd name="T2" fmla="*/ 0 w 17"/>
                  <a:gd name="T3" fmla="*/ 14 h 42"/>
                  <a:gd name="T4" fmla="*/ 3 w 17"/>
                  <a:gd name="T5" fmla="*/ 33 h 42"/>
                  <a:gd name="T6" fmla="*/ 13 w 17"/>
                  <a:gd name="T7" fmla="*/ 41 h 42"/>
                  <a:gd name="T8" fmla="*/ 7 w 17"/>
                  <a:gd name="T9" fmla="*/ 24 h 42"/>
                  <a:gd name="T10" fmla="*/ 16 w 17"/>
                  <a:gd name="T11" fmla="*/ 21 h 42"/>
                  <a:gd name="T12" fmla="*/ 15 w 17"/>
                  <a:gd name="T13" fmla="*/ 8 h 42"/>
                  <a:gd name="T14" fmla="*/ 3 w 17"/>
                  <a:gd name="T15" fmla="*/ 17 h 42"/>
                  <a:gd name="T16" fmla="*/ 8 w 17"/>
                  <a:gd name="T17" fmla="*/ 0 h 42"/>
                  <a:gd name="T18" fmla="*/ 0 w 17"/>
                  <a:gd name="T19" fmla="*/ 14 h 42"/>
                  <a:gd name="T20" fmla="*/ 0 w 17"/>
                  <a:gd name="T21" fmla="*/ 14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42"/>
                  <a:gd name="T35" fmla="*/ 17 w 17"/>
                  <a:gd name="T36" fmla="*/ 42 h 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42">
                    <a:moveTo>
                      <a:pt x="0" y="14"/>
                    </a:moveTo>
                    <a:lnTo>
                      <a:pt x="0" y="14"/>
                    </a:lnTo>
                    <a:lnTo>
                      <a:pt x="3" y="33"/>
                    </a:lnTo>
                    <a:lnTo>
                      <a:pt x="13" y="41"/>
                    </a:lnTo>
                    <a:lnTo>
                      <a:pt x="7" y="24"/>
                    </a:lnTo>
                    <a:lnTo>
                      <a:pt x="16" y="21"/>
                    </a:lnTo>
                    <a:lnTo>
                      <a:pt x="15" y="8"/>
                    </a:lnTo>
                    <a:lnTo>
                      <a:pt x="3" y="17"/>
                    </a:lnTo>
                    <a:lnTo>
                      <a:pt x="8" y="0"/>
                    </a:lnTo>
                    <a:lnTo>
                      <a:pt x="0" y="1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75" name="Freeform 16"/>
              <p:cNvSpPr>
                <a:spLocks/>
              </p:cNvSpPr>
              <p:nvPr/>
            </p:nvSpPr>
            <p:spPr bwMode="auto">
              <a:xfrm>
                <a:off x="4826" y="3466"/>
                <a:ext cx="40" cy="14"/>
              </a:xfrm>
              <a:custGeom>
                <a:avLst/>
                <a:gdLst>
                  <a:gd name="T0" fmla="*/ 0 w 40"/>
                  <a:gd name="T1" fmla="*/ 5 h 14"/>
                  <a:gd name="T2" fmla="*/ 0 w 40"/>
                  <a:gd name="T3" fmla="*/ 5 h 14"/>
                  <a:gd name="T4" fmla="*/ 22 w 40"/>
                  <a:gd name="T5" fmla="*/ 0 h 14"/>
                  <a:gd name="T6" fmla="*/ 39 w 40"/>
                  <a:gd name="T7" fmla="*/ 13 h 14"/>
                  <a:gd name="T8" fmla="*/ 0 w 40"/>
                  <a:gd name="T9" fmla="*/ 5 h 14"/>
                  <a:gd name="T10" fmla="*/ 0 w 40"/>
                  <a:gd name="T11" fmla="*/ 5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14"/>
                  <a:gd name="T20" fmla="*/ 40 w 40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14">
                    <a:moveTo>
                      <a:pt x="0" y="5"/>
                    </a:moveTo>
                    <a:lnTo>
                      <a:pt x="0" y="5"/>
                    </a:lnTo>
                    <a:lnTo>
                      <a:pt x="22" y="0"/>
                    </a:lnTo>
                    <a:lnTo>
                      <a:pt x="39" y="13"/>
                    </a:lnTo>
                    <a:lnTo>
                      <a:pt x="0" y="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76" name="Freeform 17"/>
              <p:cNvSpPr>
                <a:spLocks/>
              </p:cNvSpPr>
              <p:nvPr/>
            </p:nvSpPr>
            <p:spPr bwMode="auto">
              <a:xfrm>
                <a:off x="4865" y="3434"/>
                <a:ext cx="144" cy="119"/>
              </a:xfrm>
              <a:custGeom>
                <a:avLst/>
                <a:gdLst>
                  <a:gd name="T0" fmla="*/ 0 w 144"/>
                  <a:gd name="T1" fmla="*/ 15 h 119"/>
                  <a:gd name="T2" fmla="*/ 0 w 144"/>
                  <a:gd name="T3" fmla="*/ 15 h 119"/>
                  <a:gd name="T4" fmla="*/ 21 w 144"/>
                  <a:gd name="T5" fmla="*/ 26 h 119"/>
                  <a:gd name="T6" fmla="*/ 42 w 144"/>
                  <a:gd name="T7" fmla="*/ 23 h 119"/>
                  <a:gd name="T8" fmla="*/ 16 w 144"/>
                  <a:gd name="T9" fmla="*/ 32 h 119"/>
                  <a:gd name="T10" fmla="*/ 28 w 144"/>
                  <a:gd name="T11" fmla="*/ 51 h 119"/>
                  <a:gd name="T12" fmla="*/ 41 w 144"/>
                  <a:gd name="T13" fmla="*/ 35 h 119"/>
                  <a:gd name="T14" fmla="*/ 49 w 144"/>
                  <a:gd name="T15" fmla="*/ 51 h 119"/>
                  <a:gd name="T16" fmla="*/ 100 w 144"/>
                  <a:gd name="T17" fmla="*/ 69 h 119"/>
                  <a:gd name="T18" fmla="*/ 113 w 144"/>
                  <a:gd name="T19" fmla="*/ 98 h 119"/>
                  <a:gd name="T20" fmla="*/ 103 w 144"/>
                  <a:gd name="T21" fmla="*/ 97 h 119"/>
                  <a:gd name="T22" fmla="*/ 95 w 144"/>
                  <a:gd name="T23" fmla="*/ 110 h 119"/>
                  <a:gd name="T24" fmla="*/ 126 w 144"/>
                  <a:gd name="T25" fmla="*/ 104 h 119"/>
                  <a:gd name="T26" fmla="*/ 143 w 144"/>
                  <a:gd name="T27" fmla="*/ 118 h 119"/>
                  <a:gd name="T28" fmla="*/ 141 w 144"/>
                  <a:gd name="T29" fmla="*/ 30 h 119"/>
                  <a:gd name="T30" fmla="*/ 97 w 144"/>
                  <a:gd name="T31" fmla="*/ 15 h 119"/>
                  <a:gd name="T32" fmla="*/ 61 w 144"/>
                  <a:gd name="T33" fmla="*/ 41 h 119"/>
                  <a:gd name="T34" fmla="*/ 47 w 144"/>
                  <a:gd name="T35" fmla="*/ 27 h 119"/>
                  <a:gd name="T36" fmla="*/ 43 w 144"/>
                  <a:gd name="T37" fmla="*/ 6 h 119"/>
                  <a:gd name="T38" fmla="*/ 21 w 144"/>
                  <a:gd name="T39" fmla="*/ 0 h 119"/>
                  <a:gd name="T40" fmla="*/ 0 w 144"/>
                  <a:gd name="T41" fmla="*/ 15 h 119"/>
                  <a:gd name="T42" fmla="*/ 0 w 144"/>
                  <a:gd name="T43" fmla="*/ 15 h 1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4"/>
                  <a:gd name="T67" fmla="*/ 0 h 119"/>
                  <a:gd name="T68" fmla="*/ 144 w 144"/>
                  <a:gd name="T69" fmla="*/ 119 h 1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4" h="119">
                    <a:moveTo>
                      <a:pt x="0" y="15"/>
                    </a:moveTo>
                    <a:lnTo>
                      <a:pt x="0" y="15"/>
                    </a:lnTo>
                    <a:lnTo>
                      <a:pt x="21" y="26"/>
                    </a:lnTo>
                    <a:lnTo>
                      <a:pt x="42" y="23"/>
                    </a:lnTo>
                    <a:lnTo>
                      <a:pt x="16" y="32"/>
                    </a:lnTo>
                    <a:lnTo>
                      <a:pt x="28" y="51"/>
                    </a:lnTo>
                    <a:lnTo>
                      <a:pt x="41" y="35"/>
                    </a:lnTo>
                    <a:lnTo>
                      <a:pt x="49" y="51"/>
                    </a:lnTo>
                    <a:lnTo>
                      <a:pt x="100" y="69"/>
                    </a:lnTo>
                    <a:lnTo>
                      <a:pt x="113" y="98"/>
                    </a:lnTo>
                    <a:lnTo>
                      <a:pt x="103" y="97"/>
                    </a:lnTo>
                    <a:lnTo>
                      <a:pt x="95" y="110"/>
                    </a:lnTo>
                    <a:lnTo>
                      <a:pt x="126" y="104"/>
                    </a:lnTo>
                    <a:lnTo>
                      <a:pt x="143" y="118"/>
                    </a:lnTo>
                    <a:lnTo>
                      <a:pt x="141" y="30"/>
                    </a:lnTo>
                    <a:lnTo>
                      <a:pt x="97" y="15"/>
                    </a:lnTo>
                    <a:lnTo>
                      <a:pt x="61" y="41"/>
                    </a:lnTo>
                    <a:lnTo>
                      <a:pt x="47" y="27"/>
                    </a:lnTo>
                    <a:lnTo>
                      <a:pt x="43" y="6"/>
                    </a:lnTo>
                    <a:lnTo>
                      <a:pt x="21" y="0"/>
                    </a:lnTo>
                    <a:lnTo>
                      <a:pt x="0" y="1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77" name="Freeform 18"/>
              <p:cNvSpPr>
                <a:spLocks/>
              </p:cNvSpPr>
              <p:nvPr/>
            </p:nvSpPr>
            <p:spPr bwMode="auto">
              <a:xfrm>
                <a:off x="4871" y="3526"/>
                <a:ext cx="7" cy="11"/>
              </a:xfrm>
              <a:custGeom>
                <a:avLst/>
                <a:gdLst>
                  <a:gd name="T0" fmla="*/ 0 w 7"/>
                  <a:gd name="T1" fmla="*/ 10 h 11"/>
                  <a:gd name="T2" fmla="*/ 0 w 7"/>
                  <a:gd name="T3" fmla="*/ 10 h 11"/>
                  <a:gd name="T4" fmla="*/ 3 w 7"/>
                  <a:gd name="T5" fmla="*/ 0 h 11"/>
                  <a:gd name="T6" fmla="*/ 6 w 7"/>
                  <a:gd name="T7" fmla="*/ 6 h 11"/>
                  <a:gd name="T8" fmla="*/ 0 w 7"/>
                  <a:gd name="T9" fmla="*/ 10 h 11"/>
                  <a:gd name="T10" fmla="*/ 0 w 7"/>
                  <a:gd name="T11" fmla="*/ 1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1"/>
                  <a:gd name="T20" fmla="*/ 7 w 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1">
                    <a:moveTo>
                      <a:pt x="0" y="10"/>
                    </a:moveTo>
                    <a:lnTo>
                      <a:pt x="0" y="10"/>
                    </a:lnTo>
                    <a:lnTo>
                      <a:pt x="3" y="0"/>
                    </a:lnTo>
                    <a:lnTo>
                      <a:pt x="6" y="6"/>
                    </a:lnTo>
                    <a:lnTo>
                      <a:pt x="0" y="1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998079" y="3700063"/>
              <a:ext cx="242885" cy="180976"/>
            </a:xfrm>
            <a:custGeom>
              <a:avLst/>
              <a:gdLst>
                <a:gd name="T0" fmla="*/ 0 w 194"/>
                <a:gd name="T1" fmla="*/ 111880299 h 139"/>
                <a:gd name="T2" fmla="*/ 0 w 194"/>
                <a:gd name="T3" fmla="*/ 111880299 h 139"/>
                <a:gd name="T4" fmla="*/ 3134995 w 194"/>
                <a:gd name="T5" fmla="*/ 172905343 h 139"/>
                <a:gd name="T6" fmla="*/ 25079963 w 194"/>
                <a:gd name="T7" fmla="*/ 191552270 h 139"/>
                <a:gd name="T8" fmla="*/ 6269991 w 194"/>
                <a:gd name="T9" fmla="*/ 222064121 h 139"/>
                <a:gd name="T10" fmla="*/ 40754933 w 194"/>
                <a:gd name="T11" fmla="*/ 233930347 h 139"/>
                <a:gd name="T12" fmla="*/ 119129815 w 194"/>
                <a:gd name="T13" fmla="*/ 222064121 h 139"/>
                <a:gd name="T14" fmla="*/ 133237289 w 194"/>
                <a:gd name="T15" fmla="*/ 188161920 h 139"/>
                <a:gd name="T16" fmla="*/ 186530976 w 194"/>
                <a:gd name="T17" fmla="*/ 169514952 h 139"/>
                <a:gd name="T18" fmla="*/ 191233467 w 194"/>
                <a:gd name="T19" fmla="*/ 140696975 h 139"/>
                <a:gd name="T20" fmla="*/ 210043431 w 194"/>
                <a:gd name="T21" fmla="*/ 133916274 h 139"/>
                <a:gd name="T22" fmla="*/ 202205946 w 194"/>
                <a:gd name="T23" fmla="*/ 118659698 h 139"/>
                <a:gd name="T24" fmla="*/ 221015911 w 194"/>
                <a:gd name="T25" fmla="*/ 116965824 h 139"/>
                <a:gd name="T26" fmla="*/ 235123384 w 194"/>
                <a:gd name="T27" fmla="*/ 88147847 h 139"/>
                <a:gd name="T28" fmla="*/ 228853396 w 194"/>
                <a:gd name="T29" fmla="*/ 59329849 h 139"/>
                <a:gd name="T30" fmla="*/ 300958260 w 194"/>
                <a:gd name="T31" fmla="*/ 38989039 h 139"/>
                <a:gd name="T32" fmla="*/ 302525758 w 194"/>
                <a:gd name="T33" fmla="*/ 32208338 h 139"/>
                <a:gd name="T34" fmla="*/ 275878308 w 194"/>
                <a:gd name="T35" fmla="*/ 27122813 h 139"/>
                <a:gd name="T36" fmla="*/ 238258378 w 194"/>
                <a:gd name="T37" fmla="*/ 47463623 h 139"/>
                <a:gd name="T38" fmla="*/ 219448414 w 194"/>
                <a:gd name="T39" fmla="*/ 0 h 139"/>
                <a:gd name="T40" fmla="*/ 188098473 w 194"/>
                <a:gd name="T41" fmla="*/ 35598688 h 139"/>
                <a:gd name="T42" fmla="*/ 94049862 w 194"/>
                <a:gd name="T43" fmla="*/ 32208338 h 139"/>
                <a:gd name="T44" fmla="*/ 47024931 w 194"/>
                <a:gd name="T45" fmla="*/ 86452672 h 139"/>
                <a:gd name="T46" fmla="*/ 14107478 w 194"/>
                <a:gd name="T47" fmla="*/ 69500900 h 139"/>
                <a:gd name="T48" fmla="*/ 0 w 194"/>
                <a:gd name="T49" fmla="*/ 111880299 h 139"/>
                <a:gd name="T50" fmla="*/ 0 w 194"/>
                <a:gd name="T51" fmla="*/ 111880299 h 1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4"/>
                <a:gd name="T79" fmla="*/ 0 h 139"/>
                <a:gd name="T80" fmla="*/ 194 w 194"/>
                <a:gd name="T81" fmla="*/ 139 h 13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4" h="139">
                  <a:moveTo>
                    <a:pt x="0" y="66"/>
                  </a:moveTo>
                  <a:lnTo>
                    <a:pt x="0" y="66"/>
                  </a:lnTo>
                  <a:lnTo>
                    <a:pt x="2" y="102"/>
                  </a:lnTo>
                  <a:lnTo>
                    <a:pt x="16" y="113"/>
                  </a:lnTo>
                  <a:lnTo>
                    <a:pt x="4" y="131"/>
                  </a:lnTo>
                  <a:lnTo>
                    <a:pt x="26" y="138"/>
                  </a:lnTo>
                  <a:lnTo>
                    <a:pt x="76" y="131"/>
                  </a:lnTo>
                  <a:lnTo>
                    <a:pt x="85" y="111"/>
                  </a:lnTo>
                  <a:lnTo>
                    <a:pt x="119" y="100"/>
                  </a:lnTo>
                  <a:lnTo>
                    <a:pt x="122" y="83"/>
                  </a:lnTo>
                  <a:lnTo>
                    <a:pt x="134" y="79"/>
                  </a:lnTo>
                  <a:lnTo>
                    <a:pt x="129" y="70"/>
                  </a:lnTo>
                  <a:lnTo>
                    <a:pt x="141" y="69"/>
                  </a:lnTo>
                  <a:lnTo>
                    <a:pt x="150" y="52"/>
                  </a:lnTo>
                  <a:lnTo>
                    <a:pt x="146" y="35"/>
                  </a:lnTo>
                  <a:lnTo>
                    <a:pt x="192" y="23"/>
                  </a:lnTo>
                  <a:lnTo>
                    <a:pt x="193" y="19"/>
                  </a:lnTo>
                  <a:lnTo>
                    <a:pt x="176" y="16"/>
                  </a:lnTo>
                  <a:lnTo>
                    <a:pt x="152" y="28"/>
                  </a:lnTo>
                  <a:lnTo>
                    <a:pt x="140" y="0"/>
                  </a:lnTo>
                  <a:lnTo>
                    <a:pt x="120" y="21"/>
                  </a:lnTo>
                  <a:lnTo>
                    <a:pt x="60" y="19"/>
                  </a:lnTo>
                  <a:lnTo>
                    <a:pt x="30" y="51"/>
                  </a:lnTo>
                  <a:lnTo>
                    <a:pt x="9" y="41"/>
                  </a:lnTo>
                  <a:lnTo>
                    <a:pt x="0" y="6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11" name="Group 20"/>
            <p:cNvGrpSpPr>
              <a:grpSpLocks/>
            </p:cNvGrpSpPr>
            <p:nvPr/>
          </p:nvGrpSpPr>
          <p:grpSpPr bwMode="auto">
            <a:xfrm>
              <a:off x="4891835" y="4606538"/>
              <a:ext cx="690559" cy="633417"/>
              <a:chOff x="4623" y="3575"/>
              <a:chExt cx="552" cy="485"/>
            </a:xfrm>
            <a:grpFill/>
          </p:grpSpPr>
          <p:sp>
            <p:nvSpPr>
              <p:cNvPr id="266" name="Freeform 265"/>
              <p:cNvSpPr>
                <a:spLocks/>
              </p:cNvSpPr>
              <p:nvPr/>
            </p:nvSpPr>
            <p:spPr bwMode="auto">
              <a:xfrm>
                <a:off x="4623" y="3575"/>
                <a:ext cx="552" cy="414"/>
              </a:xfrm>
              <a:custGeom>
                <a:avLst/>
                <a:gdLst>
                  <a:gd name="T0" fmla="*/ 0 w 552"/>
                  <a:gd name="T1" fmla="*/ 218 h 414"/>
                  <a:gd name="T2" fmla="*/ 4 w 552"/>
                  <a:gd name="T3" fmla="*/ 209 h 414"/>
                  <a:gd name="T4" fmla="*/ 3 w 552"/>
                  <a:gd name="T5" fmla="*/ 192 h 414"/>
                  <a:gd name="T6" fmla="*/ 14 w 552"/>
                  <a:gd name="T7" fmla="*/ 165 h 414"/>
                  <a:gd name="T8" fmla="*/ 106 w 552"/>
                  <a:gd name="T9" fmla="*/ 123 h 414"/>
                  <a:gd name="T10" fmla="*/ 125 w 552"/>
                  <a:gd name="T11" fmla="*/ 88 h 414"/>
                  <a:gd name="T12" fmla="*/ 141 w 552"/>
                  <a:gd name="T13" fmla="*/ 94 h 414"/>
                  <a:gd name="T14" fmla="*/ 154 w 552"/>
                  <a:gd name="T15" fmla="*/ 80 h 414"/>
                  <a:gd name="T16" fmla="*/ 175 w 552"/>
                  <a:gd name="T17" fmla="*/ 46 h 414"/>
                  <a:gd name="T18" fmla="*/ 202 w 552"/>
                  <a:gd name="T19" fmla="*/ 68 h 414"/>
                  <a:gd name="T20" fmla="*/ 226 w 552"/>
                  <a:gd name="T21" fmla="*/ 63 h 414"/>
                  <a:gd name="T22" fmla="*/ 233 w 552"/>
                  <a:gd name="T23" fmla="*/ 28 h 414"/>
                  <a:gd name="T24" fmla="*/ 257 w 552"/>
                  <a:gd name="T25" fmla="*/ 6 h 414"/>
                  <a:gd name="T26" fmla="*/ 306 w 552"/>
                  <a:gd name="T27" fmla="*/ 59 h 414"/>
                  <a:gd name="T28" fmla="*/ 384 w 552"/>
                  <a:gd name="T29" fmla="*/ 82 h 414"/>
                  <a:gd name="T30" fmla="*/ 405 w 552"/>
                  <a:gd name="T31" fmla="*/ 0 h 414"/>
                  <a:gd name="T32" fmla="*/ 440 w 552"/>
                  <a:gd name="T33" fmla="*/ 59 h 414"/>
                  <a:gd name="T34" fmla="*/ 488 w 552"/>
                  <a:gd name="T35" fmla="*/ 133 h 414"/>
                  <a:gd name="T36" fmla="*/ 512 w 552"/>
                  <a:gd name="T37" fmla="*/ 163 h 414"/>
                  <a:gd name="T38" fmla="*/ 543 w 552"/>
                  <a:gd name="T39" fmla="*/ 204 h 414"/>
                  <a:gd name="T40" fmla="*/ 545 w 552"/>
                  <a:gd name="T41" fmla="*/ 290 h 414"/>
                  <a:gd name="T42" fmla="*/ 503 w 552"/>
                  <a:gd name="T43" fmla="*/ 388 h 414"/>
                  <a:gd name="T44" fmla="*/ 453 w 552"/>
                  <a:gd name="T45" fmla="*/ 406 h 414"/>
                  <a:gd name="T46" fmla="*/ 435 w 552"/>
                  <a:gd name="T47" fmla="*/ 392 h 414"/>
                  <a:gd name="T48" fmla="*/ 387 w 552"/>
                  <a:gd name="T49" fmla="*/ 401 h 414"/>
                  <a:gd name="T50" fmla="*/ 357 w 552"/>
                  <a:gd name="T51" fmla="*/ 354 h 414"/>
                  <a:gd name="T52" fmla="*/ 341 w 552"/>
                  <a:gd name="T53" fmla="*/ 337 h 414"/>
                  <a:gd name="T54" fmla="*/ 324 w 552"/>
                  <a:gd name="T55" fmla="*/ 352 h 414"/>
                  <a:gd name="T56" fmla="*/ 312 w 552"/>
                  <a:gd name="T57" fmla="*/ 349 h 414"/>
                  <a:gd name="T58" fmla="*/ 288 w 552"/>
                  <a:gd name="T59" fmla="*/ 312 h 414"/>
                  <a:gd name="T60" fmla="*/ 175 w 552"/>
                  <a:gd name="T61" fmla="*/ 308 h 414"/>
                  <a:gd name="T62" fmla="*/ 94 w 552"/>
                  <a:gd name="T63" fmla="*/ 331 h 414"/>
                  <a:gd name="T64" fmla="*/ 27 w 552"/>
                  <a:gd name="T65" fmla="*/ 337 h 414"/>
                  <a:gd name="T66" fmla="*/ 0 w 552"/>
                  <a:gd name="T67" fmla="*/ 218 h 4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52"/>
                  <a:gd name="T103" fmla="*/ 0 h 414"/>
                  <a:gd name="T104" fmla="*/ 552 w 552"/>
                  <a:gd name="T105" fmla="*/ 414 h 4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52" h="414">
                    <a:moveTo>
                      <a:pt x="0" y="218"/>
                    </a:moveTo>
                    <a:lnTo>
                      <a:pt x="0" y="218"/>
                    </a:lnTo>
                    <a:lnTo>
                      <a:pt x="9" y="221"/>
                    </a:lnTo>
                    <a:lnTo>
                      <a:pt x="4" y="209"/>
                    </a:lnTo>
                    <a:lnTo>
                      <a:pt x="15" y="215"/>
                    </a:lnTo>
                    <a:lnTo>
                      <a:pt x="3" y="192"/>
                    </a:lnTo>
                    <a:lnTo>
                      <a:pt x="11" y="155"/>
                    </a:lnTo>
                    <a:lnTo>
                      <a:pt x="14" y="165"/>
                    </a:lnTo>
                    <a:lnTo>
                      <a:pt x="48" y="136"/>
                    </a:lnTo>
                    <a:lnTo>
                      <a:pt x="106" y="123"/>
                    </a:lnTo>
                    <a:lnTo>
                      <a:pt x="125" y="101"/>
                    </a:lnTo>
                    <a:lnTo>
                      <a:pt x="125" y="88"/>
                    </a:lnTo>
                    <a:lnTo>
                      <a:pt x="133" y="78"/>
                    </a:lnTo>
                    <a:lnTo>
                      <a:pt x="141" y="94"/>
                    </a:lnTo>
                    <a:lnTo>
                      <a:pt x="141" y="76"/>
                    </a:lnTo>
                    <a:lnTo>
                      <a:pt x="154" y="80"/>
                    </a:lnTo>
                    <a:lnTo>
                      <a:pt x="155" y="67"/>
                    </a:lnTo>
                    <a:lnTo>
                      <a:pt x="175" y="46"/>
                    </a:lnTo>
                    <a:lnTo>
                      <a:pt x="197" y="48"/>
                    </a:lnTo>
                    <a:lnTo>
                      <a:pt x="202" y="68"/>
                    </a:lnTo>
                    <a:lnTo>
                      <a:pt x="210" y="56"/>
                    </a:lnTo>
                    <a:lnTo>
                      <a:pt x="226" y="63"/>
                    </a:lnTo>
                    <a:lnTo>
                      <a:pt x="220" y="49"/>
                    </a:lnTo>
                    <a:lnTo>
                      <a:pt x="233" y="28"/>
                    </a:lnTo>
                    <a:lnTo>
                      <a:pt x="265" y="20"/>
                    </a:lnTo>
                    <a:lnTo>
                      <a:pt x="257" y="6"/>
                    </a:lnTo>
                    <a:lnTo>
                      <a:pt x="319" y="23"/>
                    </a:lnTo>
                    <a:lnTo>
                      <a:pt x="306" y="59"/>
                    </a:lnTo>
                    <a:lnTo>
                      <a:pt x="368" y="97"/>
                    </a:lnTo>
                    <a:lnTo>
                      <a:pt x="384" y="82"/>
                    </a:lnTo>
                    <a:lnTo>
                      <a:pt x="390" y="19"/>
                    </a:lnTo>
                    <a:lnTo>
                      <a:pt x="405" y="0"/>
                    </a:lnTo>
                    <a:lnTo>
                      <a:pt x="418" y="49"/>
                    </a:lnTo>
                    <a:lnTo>
                      <a:pt x="440" y="59"/>
                    </a:lnTo>
                    <a:lnTo>
                      <a:pt x="454" y="115"/>
                    </a:lnTo>
                    <a:lnTo>
                      <a:pt x="488" y="133"/>
                    </a:lnTo>
                    <a:lnTo>
                      <a:pt x="499" y="165"/>
                    </a:lnTo>
                    <a:lnTo>
                      <a:pt x="512" y="163"/>
                    </a:lnTo>
                    <a:lnTo>
                      <a:pt x="515" y="179"/>
                    </a:lnTo>
                    <a:lnTo>
                      <a:pt x="543" y="204"/>
                    </a:lnTo>
                    <a:lnTo>
                      <a:pt x="551" y="247"/>
                    </a:lnTo>
                    <a:lnTo>
                      <a:pt x="545" y="290"/>
                    </a:lnTo>
                    <a:lnTo>
                      <a:pt x="521" y="326"/>
                    </a:lnTo>
                    <a:lnTo>
                      <a:pt x="503" y="388"/>
                    </a:lnTo>
                    <a:lnTo>
                      <a:pt x="472" y="395"/>
                    </a:lnTo>
                    <a:lnTo>
                      <a:pt x="453" y="406"/>
                    </a:lnTo>
                    <a:lnTo>
                      <a:pt x="454" y="413"/>
                    </a:lnTo>
                    <a:lnTo>
                      <a:pt x="435" y="392"/>
                    </a:lnTo>
                    <a:lnTo>
                      <a:pt x="413" y="408"/>
                    </a:lnTo>
                    <a:lnTo>
                      <a:pt x="387" y="401"/>
                    </a:lnTo>
                    <a:lnTo>
                      <a:pt x="367" y="386"/>
                    </a:lnTo>
                    <a:lnTo>
                      <a:pt x="357" y="354"/>
                    </a:lnTo>
                    <a:lnTo>
                      <a:pt x="341" y="358"/>
                    </a:lnTo>
                    <a:lnTo>
                      <a:pt x="341" y="337"/>
                    </a:lnTo>
                    <a:lnTo>
                      <a:pt x="336" y="351"/>
                    </a:lnTo>
                    <a:lnTo>
                      <a:pt x="324" y="352"/>
                    </a:lnTo>
                    <a:lnTo>
                      <a:pt x="336" y="311"/>
                    </a:lnTo>
                    <a:lnTo>
                      <a:pt x="312" y="349"/>
                    </a:lnTo>
                    <a:lnTo>
                      <a:pt x="301" y="341"/>
                    </a:lnTo>
                    <a:lnTo>
                      <a:pt x="288" y="312"/>
                    </a:lnTo>
                    <a:lnTo>
                      <a:pt x="248" y="295"/>
                    </a:lnTo>
                    <a:lnTo>
                      <a:pt x="175" y="308"/>
                    </a:lnTo>
                    <a:lnTo>
                      <a:pt x="144" y="330"/>
                    </a:lnTo>
                    <a:lnTo>
                      <a:pt x="94" y="331"/>
                    </a:lnTo>
                    <a:lnTo>
                      <a:pt x="65" y="350"/>
                    </a:lnTo>
                    <a:lnTo>
                      <a:pt x="27" y="337"/>
                    </a:lnTo>
                    <a:lnTo>
                      <a:pt x="35" y="297"/>
                    </a:lnTo>
                    <a:lnTo>
                      <a:pt x="0" y="218"/>
                    </a:lnTo>
                  </a:path>
                </a:pathLst>
              </a:custGeom>
              <a:solidFill>
                <a:schemeClr val="tx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67" name="Freeform 266"/>
              <p:cNvSpPr>
                <a:spLocks/>
              </p:cNvSpPr>
              <p:nvPr/>
            </p:nvSpPr>
            <p:spPr bwMode="auto">
              <a:xfrm>
                <a:off x="5055" y="4012"/>
                <a:ext cx="49" cy="48"/>
              </a:xfrm>
              <a:custGeom>
                <a:avLst/>
                <a:gdLst>
                  <a:gd name="T0" fmla="*/ 0 w 49"/>
                  <a:gd name="T1" fmla="*/ 8 h 48"/>
                  <a:gd name="T2" fmla="*/ 0 w 49"/>
                  <a:gd name="T3" fmla="*/ 8 h 48"/>
                  <a:gd name="T4" fmla="*/ 1 w 49"/>
                  <a:gd name="T5" fmla="*/ 0 h 48"/>
                  <a:gd name="T6" fmla="*/ 25 w 49"/>
                  <a:gd name="T7" fmla="*/ 7 h 48"/>
                  <a:gd name="T8" fmla="*/ 44 w 49"/>
                  <a:gd name="T9" fmla="*/ 1 h 48"/>
                  <a:gd name="T10" fmla="*/ 48 w 49"/>
                  <a:gd name="T11" fmla="*/ 13 h 48"/>
                  <a:gd name="T12" fmla="*/ 48 w 49"/>
                  <a:gd name="T13" fmla="*/ 27 h 48"/>
                  <a:gd name="T14" fmla="*/ 30 w 49"/>
                  <a:gd name="T15" fmla="*/ 47 h 48"/>
                  <a:gd name="T16" fmla="*/ 18 w 49"/>
                  <a:gd name="T17" fmla="*/ 46 h 48"/>
                  <a:gd name="T18" fmla="*/ 0 w 49"/>
                  <a:gd name="T19" fmla="*/ 8 h 48"/>
                  <a:gd name="T20" fmla="*/ 0 w 49"/>
                  <a:gd name="T21" fmla="*/ 8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48"/>
                  <a:gd name="T35" fmla="*/ 49 w 49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48">
                    <a:moveTo>
                      <a:pt x="0" y="8"/>
                    </a:moveTo>
                    <a:lnTo>
                      <a:pt x="0" y="8"/>
                    </a:lnTo>
                    <a:lnTo>
                      <a:pt x="1" y="0"/>
                    </a:lnTo>
                    <a:lnTo>
                      <a:pt x="25" y="7"/>
                    </a:lnTo>
                    <a:lnTo>
                      <a:pt x="44" y="1"/>
                    </a:lnTo>
                    <a:lnTo>
                      <a:pt x="48" y="13"/>
                    </a:lnTo>
                    <a:lnTo>
                      <a:pt x="48" y="27"/>
                    </a:lnTo>
                    <a:lnTo>
                      <a:pt x="30" y="47"/>
                    </a:lnTo>
                    <a:lnTo>
                      <a:pt x="18" y="46"/>
                    </a:lnTo>
                    <a:lnTo>
                      <a:pt x="0" y="8"/>
                    </a:lnTo>
                  </a:path>
                </a:pathLst>
              </a:custGeom>
              <a:solidFill>
                <a:schemeClr val="tx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463213" y="3935014"/>
              <a:ext cx="82550" cy="107951"/>
            </a:xfrm>
            <a:custGeom>
              <a:avLst/>
              <a:gdLst>
                <a:gd name="T0" fmla="*/ 0 w 66"/>
                <a:gd name="T1" fmla="*/ 43327448 h 82"/>
                <a:gd name="T2" fmla="*/ 0 w 66"/>
                <a:gd name="T3" fmla="*/ 43327448 h 82"/>
                <a:gd name="T4" fmla="*/ 14079776 w 66"/>
                <a:gd name="T5" fmla="*/ 57191119 h 82"/>
                <a:gd name="T6" fmla="*/ 21902016 w 66"/>
                <a:gd name="T7" fmla="*/ 123048514 h 82"/>
                <a:gd name="T8" fmla="*/ 46932174 w 66"/>
                <a:gd name="T9" fmla="*/ 117849802 h 82"/>
                <a:gd name="T10" fmla="*/ 62575392 w 66"/>
                <a:gd name="T11" fmla="*/ 90119827 h 82"/>
                <a:gd name="T12" fmla="*/ 79784558 w 66"/>
                <a:gd name="T13" fmla="*/ 97052321 h 82"/>
                <a:gd name="T14" fmla="*/ 92299652 w 66"/>
                <a:gd name="T15" fmla="*/ 140379749 h 82"/>
                <a:gd name="T16" fmla="*/ 101685332 w 66"/>
                <a:gd name="T17" fmla="*/ 116116020 h 82"/>
                <a:gd name="T18" fmla="*/ 90734955 w 66"/>
                <a:gd name="T19" fmla="*/ 69323642 h 82"/>
                <a:gd name="T20" fmla="*/ 79784558 w 66"/>
                <a:gd name="T21" fmla="*/ 86653580 h 82"/>
                <a:gd name="T22" fmla="*/ 67269483 w 66"/>
                <a:gd name="T23" fmla="*/ 65857395 h 82"/>
                <a:gd name="T24" fmla="*/ 92299652 w 66"/>
                <a:gd name="T25" fmla="*/ 36394944 h 82"/>
                <a:gd name="T26" fmla="*/ 43802780 w 66"/>
                <a:gd name="T27" fmla="*/ 32928697 h 82"/>
                <a:gd name="T28" fmla="*/ 12515079 w 66"/>
                <a:gd name="T29" fmla="*/ 0 h 82"/>
                <a:gd name="T30" fmla="*/ 3129395 w 66"/>
                <a:gd name="T31" fmla="*/ 19063705 h 82"/>
                <a:gd name="T32" fmla="*/ 14079776 w 66"/>
                <a:gd name="T33" fmla="*/ 32928697 h 82"/>
                <a:gd name="T34" fmla="*/ 0 w 66"/>
                <a:gd name="T35" fmla="*/ 43327448 h 82"/>
                <a:gd name="T36" fmla="*/ 0 w 66"/>
                <a:gd name="T37" fmla="*/ 43327448 h 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82"/>
                <a:gd name="T59" fmla="*/ 66 w 66"/>
                <a:gd name="T60" fmla="*/ 82 h 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82">
                  <a:moveTo>
                    <a:pt x="0" y="25"/>
                  </a:moveTo>
                  <a:lnTo>
                    <a:pt x="0" y="25"/>
                  </a:lnTo>
                  <a:lnTo>
                    <a:pt x="9" y="33"/>
                  </a:lnTo>
                  <a:lnTo>
                    <a:pt x="14" y="71"/>
                  </a:lnTo>
                  <a:lnTo>
                    <a:pt x="30" y="68"/>
                  </a:lnTo>
                  <a:lnTo>
                    <a:pt x="40" y="52"/>
                  </a:lnTo>
                  <a:lnTo>
                    <a:pt x="51" y="56"/>
                  </a:lnTo>
                  <a:lnTo>
                    <a:pt x="59" y="81"/>
                  </a:lnTo>
                  <a:lnTo>
                    <a:pt x="65" y="67"/>
                  </a:lnTo>
                  <a:lnTo>
                    <a:pt x="58" y="40"/>
                  </a:lnTo>
                  <a:lnTo>
                    <a:pt x="51" y="50"/>
                  </a:lnTo>
                  <a:lnTo>
                    <a:pt x="43" y="38"/>
                  </a:lnTo>
                  <a:lnTo>
                    <a:pt x="59" y="21"/>
                  </a:lnTo>
                  <a:lnTo>
                    <a:pt x="28" y="19"/>
                  </a:lnTo>
                  <a:lnTo>
                    <a:pt x="8" y="0"/>
                  </a:lnTo>
                  <a:lnTo>
                    <a:pt x="2" y="11"/>
                  </a:lnTo>
                  <a:lnTo>
                    <a:pt x="9" y="19"/>
                  </a:lnTo>
                  <a:lnTo>
                    <a:pt x="0" y="2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480676" y="3901676"/>
              <a:ext cx="50799" cy="33338"/>
            </a:xfrm>
            <a:custGeom>
              <a:avLst/>
              <a:gdLst>
                <a:gd name="T0" fmla="*/ 0 w 42"/>
                <a:gd name="T1" fmla="*/ 27013506 h 24"/>
                <a:gd name="T2" fmla="*/ 0 w 42"/>
                <a:gd name="T3" fmla="*/ 27013506 h 24"/>
                <a:gd name="T4" fmla="*/ 7315200 w 42"/>
                <a:gd name="T5" fmla="*/ 44379820 h 24"/>
                <a:gd name="T6" fmla="*/ 59980283 w 42"/>
                <a:gd name="T7" fmla="*/ 36662076 h 24"/>
                <a:gd name="T8" fmla="*/ 57054446 w 42"/>
                <a:gd name="T9" fmla="*/ 13507447 h 24"/>
                <a:gd name="T10" fmla="*/ 19018550 w 42"/>
                <a:gd name="T11" fmla="*/ 0 h 24"/>
                <a:gd name="T12" fmla="*/ 0 w 42"/>
                <a:gd name="T13" fmla="*/ 27013506 h 24"/>
                <a:gd name="T14" fmla="*/ 0 w 42"/>
                <a:gd name="T15" fmla="*/ 27013506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24"/>
                <a:gd name="T26" fmla="*/ 42 w 42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24">
                  <a:moveTo>
                    <a:pt x="0" y="14"/>
                  </a:moveTo>
                  <a:lnTo>
                    <a:pt x="0" y="14"/>
                  </a:lnTo>
                  <a:lnTo>
                    <a:pt x="5" y="23"/>
                  </a:lnTo>
                  <a:lnTo>
                    <a:pt x="41" y="19"/>
                  </a:lnTo>
                  <a:lnTo>
                    <a:pt x="39" y="7"/>
                  </a:lnTo>
                  <a:lnTo>
                    <a:pt x="13" y="0"/>
                  </a:lnTo>
                  <a:lnTo>
                    <a:pt x="0" y="1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07710" y="4327128"/>
              <a:ext cx="22225" cy="19050"/>
            </a:xfrm>
            <a:custGeom>
              <a:avLst/>
              <a:gdLst>
                <a:gd name="T0" fmla="*/ 0 w 17"/>
                <a:gd name="T1" fmla="*/ 9677400 h 15"/>
                <a:gd name="T2" fmla="*/ 0 w 17"/>
                <a:gd name="T3" fmla="*/ 9677400 h 15"/>
                <a:gd name="T4" fmla="*/ 13673603 w 17"/>
                <a:gd name="T5" fmla="*/ 22580604 h 15"/>
                <a:gd name="T6" fmla="*/ 27347207 w 17"/>
                <a:gd name="T7" fmla="*/ 0 h 15"/>
                <a:gd name="T8" fmla="*/ 0 w 17"/>
                <a:gd name="T9" fmla="*/ 9677400 h 15"/>
                <a:gd name="T10" fmla="*/ 0 w 17"/>
                <a:gd name="T11" fmla="*/ 967740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5"/>
                <a:gd name="T20" fmla="*/ 17 w 17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5">
                  <a:moveTo>
                    <a:pt x="0" y="6"/>
                  </a:moveTo>
                  <a:lnTo>
                    <a:pt x="0" y="6"/>
                  </a:lnTo>
                  <a:lnTo>
                    <a:pt x="8" y="14"/>
                  </a:lnTo>
                  <a:lnTo>
                    <a:pt x="16" y="0"/>
                  </a:lnTo>
                  <a:lnTo>
                    <a:pt x="0" y="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536237" y="3903264"/>
              <a:ext cx="153987" cy="334963"/>
            </a:xfrm>
            <a:custGeom>
              <a:avLst/>
              <a:gdLst>
                <a:gd name="T0" fmla="*/ 0 w 124"/>
                <a:gd name="T1" fmla="*/ 180866331 h 254"/>
                <a:gd name="T2" fmla="*/ 0 w 124"/>
                <a:gd name="T3" fmla="*/ 180866331 h 254"/>
                <a:gd name="T4" fmla="*/ 9252940 w 124"/>
                <a:gd name="T5" fmla="*/ 156518251 h 254"/>
                <a:gd name="T6" fmla="*/ 63228222 w 124"/>
                <a:gd name="T7" fmla="*/ 41738375 h 254"/>
                <a:gd name="T8" fmla="*/ 101782356 w 124"/>
                <a:gd name="T9" fmla="*/ 26086159 h 254"/>
                <a:gd name="T10" fmla="*/ 109494173 w 124"/>
                <a:gd name="T11" fmla="*/ 0 h 254"/>
                <a:gd name="T12" fmla="*/ 135710623 w 124"/>
                <a:gd name="T13" fmla="*/ 15652222 h 254"/>
                <a:gd name="T14" fmla="*/ 137252987 w 124"/>
                <a:gd name="T15" fmla="*/ 38259519 h 254"/>
                <a:gd name="T16" fmla="*/ 114120021 w 124"/>
                <a:gd name="T17" fmla="*/ 107823492 h 254"/>
                <a:gd name="T18" fmla="*/ 138794108 w 124"/>
                <a:gd name="T19" fmla="*/ 102606526 h 254"/>
                <a:gd name="T20" fmla="*/ 151131773 w 124"/>
                <a:gd name="T21" fmla="*/ 149561857 h 254"/>
                <a:gd name="T22" fmla="*/ 189685926 w 124"/>
                <a:gd name="T23" fmla="*/ 163474645 h 254"/>
                <a:gd name="T24" fmla="*/ 169637687 w 124"/>
                <a:gd name="T25" fmla="*/ 186083297 h 254"/>
                <a:gd name="T26" fmla="*/ 124915322 w 124"/>
                <a:gd name="T27" fmla="*/ 215648302 h 254"/>
                <a:gd name="T28" fmla="*/ 114120021 w 124"/>
                <a:gd name="T29" fmla="*/ 243473879 h 254"/>
                <a:gd name="T30" fmla="*/ 138794108 w 124"/>
                <a:gd name="T31" fmla="*/ 297385605 h 254"/>
                <a:gd name="T32" fmla="*/ 129541170 w 124"/>
                <a:gd name="T33" fmla="*/ 328688719 h 254"/>
                <a:gd name="T34" fmla="*/ 158842347 w 124"/>
                <a:gd name="T35" fmla="*/ 398252743 h 254"/>
                <a:gd name="T36" fmla="*/ 137252987 w 124"/>
                <a:gd name="T37" fmla="*/ 439991109 h 254"/>
                <a:gd name="T38" fmla="*/ 115662384 w 124"/>
                <a:gd name="T39" fmla="*/ 290429210 h 254"/>
                <a:gd name="T40" fmla="*/ 97156508 w 124"/>
                <a:gd name="T41" fmla="*/ 266081171 h 254"/>
                <a:gd name="T42" fmla="*/ 66312948 w 124"/>
                <a:gd name="T43" fmla="*/ 306081427 h 254"/>
                <a:gd name="T44" fmla="*/ 43179983 w 124"/>
                <a:gd name="T45" fmla="*/ 299125033 h 254"/>
                <a:gd name="T46" fmla="*/ 47807072 w 124"/>
                <a:gd name="T47" fmla="*/ 243473879 h 254"/>
                <a:gd name="T48" fmla="*/ 0 w 124"/>
                <a:gd name="T49" fmla="*/ 180866331 h 254"/>
                <a:gd name="T50" fmla="*/ 0 w 124"/>
                <a:gd name="T51" fmla="*/ 180866331 h 2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4"/>
                <a:gd name="T79" fmla="*/ 0 h 254"/>
                <a:gd name="T80" fmla="*/ 124 w 124"/>
                <a:gd name="T81" fmla="*/ 254 h 25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4" h="254">
                  <a:moveTo>
                    <a:pt x="0" y="104"/>
                  </a:moveTo>
                  <a:lnTo>
                    <a:pt x="0" y="104"/>
                  </a:lnTo>
                  <a:lnTo>
                    <a:pt x="6" y="90"/>
                  </a:lnTo>
                  <a:lnTo>
                    <a:pt x="41" y="24"/>
                  </a:lnTo>
                  <a:lnTo>
                    <a:pt x="66" y="15"/>
                  </a:lnTo>
                  <a:lnTo>
                    <a:pt x="71" y="0"/>
                  </a:lnTo>
                  <a:lnTo>
                    <a:pt x="88" y="9"/>
                  </a:lnTo>
                  <a:lnTo>
                    <a:pt x="89" y="22"/>
                  </a:lnTo>
                  <a:lnTo>
                    <a:pt x="74" y="62"/>
                  </a:lnTo>
                  <a:lnTo>
                    <a:pt x="90" y="59"/>
                  </a:lnTo>
                  <a:lnTo>
                    <a:pt x="98" y="86"/>
                  </a:lnTo>
                  <a:lnTo>
                    <a:pt x="123" y="94"/>
                  </a:lnTo>
                  <a:lnTo>
                    <a:pt x="110" y="107"/>
                  </a:lnTo>
                  <a:lnTo>
                    <a:pt x="81" y="124"/>
                  </a:lnTo>
                  <a:lnTo>
                    <a:pt x="74" y="140"/>
                  </a:lnTo>
                  <a:lnTo>
                    <a:pt x="90" y="171"/>
                  </a:lnTo>
                  <a:lnTo>
                    <a:pt x="84" y="189"/>
                  </a:lnTo>
                  <a:lnTo>
                    <a:pt x="103" y="229"/>
                  </a:lnTo>
                  <a:lnTo>
                    <a:pt x="89" y="253"/>
                  </a:lnTo>
                  <a:lnTo>
                    <a:pt x="75" y="167"/>
                  </a:lnTo>
                  <a:lnTo>
                    <a:pt x="63" y="153"/>
                  </a:lnTo>
                  <a:lnTo>
                    <a:pt x="43" y="176"/>
                  </a:lnTo>
                  <a:lnTo>
                    <a:pt x="28" y="172"/>
                  </a:lnTo>
                  <a:lnTo>
                    <a:pt x="31" y="140"/>
                  </a:lnTo>
                  <a:lnTo>
                    <a:pt x="0" y="10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710861" y="4157266"/>
              <a:ext cx="87312" cy="73025"/>
            </a:xfrm>
            <a:custGeom>
              <a:avLst/>
              <a:gdLst>
                <a:gd name="T0" fmla="*/ 0 w 70"/>
                <a:gd name="T1" fmla="*/ 18383734 h 59"/>
                <a:gd name="T2" fmla="*/ 0 w 70"/>
                <a:gd name="T3" fmla="*/ 18383734 h 59"/>
                <a:gd name="T4" fmla="*/ 7779587 w 70"/>
                <a:gd name="T5" fmla="*/ 62808929 h 59"/>
                <a:gd name="T6" fmla="*/ 21782099 w 70"/>
                <a:gd name="T7" fmla="*/ 85788301 h 59"/>
                <a:gd name="T8" fmla="*/ 43562951 w 70"/>
                <a:gd name="T9" fmla="*/ 88851637 h 59"/>
                <a:gd name="T10" fmla="*/ 107352573 w 70"/>
                <a:gd name="T11" fmla="*/ 47489774 h 59"/>
                <a:gd name="T12" fmla="*/ 104240490 w 70"/>
                <a:gd name="T13" fmla="*/ 0 h 59"/>
                <a:gd name="T14" fmla="*/ 56010037 w 70"/>
                <a:gd name="T15" fmla="*/ 7660199 h 59"/>
                <a:gd name="T16" fmla="*/ 15557927 w 70"/>
                <a:gd name="T17" fmla="*/ 6127912 h 59"/>
                <a:gd name="T18" fmla="*/ 0 w 70"/>
                <a:gd name="T19" fmla="*/ 18383734 h 59"/>
                <a:gd name="T20" fmla="*/ 0 w 70"/>
                <a:gd name="T21" fmla="*/ 18383734 h 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59"/>
                <a:gd name="T35" fmla="*/ 70 w 70"/>
                <a:gd name="T36" fmla="*/ 59 h 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59">
                  <a:moveTo>
                    <a:pt x="0" y="12"/>
                  </a:moveTo>
                  <a:lnTo>
                    <a:pt x="0" y="12"/>
                  </a:lnTo>
                  <a:lnTo>
                    <a:pt x="5" y="41"/>
                  </a:lnTo>
                  <a:lnTo>
                    <a:pt x="14" y="56"/>
                  </a:lnTo>
                  <a:lnTo>
                    <a:pt x="28" y="58"/>
                  </a:lnTo>
                  <a:lnTo>
                    <a:pt x="69" y="31"/>
                  </a:lnTo>
                  <a:lnTo>
                    <a:pt x="67" y="0"/>
                  </a:lnTo>
                  <a:lnTo>
                    <a:pt x="36" y="5"/>
                  </a:lnTo>
                  <a:lnTo>
                    <a:pt x="10" y="4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326689" y="4242990"/>
              <a:ext cx="31750" cy="65087"/>
            </a:xfrm>
            <a:custGeom>
              <a:avLst/>
              <a:gdLst>
                <a:gd name="T0" fmla="*/ 0 w 26"/>
                <a:gd name="T1" fmla="*/ 0 h 51"/>
                <a:gd name="T2" fmla="*/ 0 w 26"/>
                <a:gd name="T3" fmla="*/ 0 h 51"/>
                <a:gd name="T4" fmla="*/ 7456366 w 26"/>
                <a:gd name="T5" fmla="*/ 81436595 h 51"/>
                <a:gd name="T6" fmla="*/ 37280604 w 26"/>
                <a:gd name="T7" fmla="*/ 66777986 h 51"/>
                <a:gd name="T8" fmla="*/ 22367878 w 26"/>
                <a:gd name="T9" fmla="*/ 19545242 h 51"/>
                <a:gd name="T10" fmla="*/ 0 w 26"/>
                <a:gd name="T11" fmla="*/ 0 h 51"/>
                <a:gd name="T12" fmla="*/ 0 w 26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51"/>
                <a:gd name="T23" fmla="*/ 26 w 26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51">
                  <a:moveTo>
                    <a:pt x="0" y="0"/>
                  </a:moveTo>
                  <a:lnTo>
                    <a:pt x="0" y="0"/>
                  </a:lnTo>
                  <a:lnTo>
                    <a:pt x="5" y="50"/>
                  </a:lnTo>
                  <a:lnTo>
                    <a:pt x="25" y="41"/>
                  </a:lnTo>
                  <a:lnTo>
                    <a:pt x="15" y="1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18" name="Group 29"/>
            <p:cNvGrpSpPr>
              <a:grpSpLocks/>
            </p:cNvGrpSpPr>
            <p:nvPr/>
          </p:nvGrpSpPr>
          <p:grpSpPr bwMode="auto">
            <a:xfrm>
              <a:off x="4221915" y="3365094"/>
              <a:ext cx="1041393" cy="727078"/>
              <a:chOff x="4086" y="2626"/>
              <a:chExt cx="835" cy="555"/>
            </a:xfrm>
            <a:grpFill/>
          </p:grpSpPr>
          <p:sp>
            <p:nvSpPr>
              <p:cNvPr id="264" name="Freeform 30"/>
              <p:cNvSpPr>
                <a:spLocks/>
              </p:cNvSpPr>
              <p:nvPr/>
            </p:nvSpPr>
            <p:spPr bwMode="auto">
              <a:xfrm>
                <a:off x="4086" y="2626"/>
                <a:ext cx="835" cy="526"/>
              </a:xfrm>
              <a:custGeom>
                <a:avLst/>
                <a:gdLst>
                  <a:gd name="T0" fmla="*/ 0 w 835"/>
                  <a:gd name="T1" fmla="*/ 250 h 526"/>
                  <a:gd name="T2" fmla="*/ 35 w 835"/>
                  <a:gd name="T3" fmla="*/ 226 h 526"/>
                  <a:gd name="T4" fmla="*/ 95 w 835"/>
                  <a:gd name="T5" fmla="*/ 177 h 526"/>
                  <a:gd name="T6" fmla="*/ 118 w 835"/>
                  <a:gd name="T7" fmla="*/ 145 h 526"/>
                  <a:gd name="T8" fmla="*/ 162 w 835"/>
                  <a:gd name="T9" fmla="*/ 114 h 526"/>
                  <a:gd name="T10" fmla="*/ 192 w 835"/>
                  <a:gd name="T11" fmla="*/ 81 h 526"/>
                  <a:gd name="T12" fmla="*/ 225 w 835"/>
                  <a:gd name="T13" fmla="*/ 106 h 526"/>
                  <a:gd name="T14" fmla="*/ 293 w 835"/>
                  <a:gd name="T15" fmla="*/ 160 h 526"/>
                  <a:gd name="T16" fmla="*/ 368 w 835"/>
                  <a:gd name="T17" fmla="*/ 185 h 526"/>
                  <a:gd name="T18" fmla="*/ 499 w 835"/>
                  <a:gd name="T19" fmla="*/ 187 h 526"/>
                  <a:gd name="T20" fmla="*/ 522 w 835"/>
                  <a:gd name="T21" fmla="*/ 151 h 526"/>
                  <a:gd name="T22" fmla="*/ 588 w 835"/>
                  <a:gd name="T23" fmla="*/ 123 h 526"/>
                  <a:gd name="T24" fmla="*/ 607 w 835"/>
                  <a:gd name="T25" fmla="*/ 98 h 526"/>
                  <a:gd name="T26" fmla="*/ 572 w 835"/>
                  <a:gd name="T27" fmla="*/ 78 h 526"/>
                  <a:gd name="T28" fmla="*/ 602 w 835"/>
                  <a:gd name="T29" fmla="*/ 72 h 526"/>
                  <a:gd name="T30" fmla="*/ 642 w 835"/>
                  <a:gd name="T31" fmla="*/ 28 h 526"/>
                  <a:gd name="T32" fmla="*/ 681 w 835"/>
                  <a:gd name="T33" fmla="*/ 0 h 526"/>
                  <a:gd name="T34" fmla="*/ 734 w 835"/>
                  <a:gd name="T35" fmla="*/ 69 h 526"/>
                  <a:gd name="T36" fmla="*/ 783 w 835"/>
                  <a:gd name="T37" fmla="*/ 104 h 526"/>
                  <a:gd name="T38" fmla="*/ 811 w 835"/>
                  <a:gd name="T39" fmla="*/ 147 h 526"/>
                  <a:gd name="T40" fmla="*/ 785 w 835"/>
                  <a:gd name="T41" fmla="*/ 177 h 526"/>
                  <a:gd name="T42" fmla="*/ 770 w 835"/>
                  <a:gd name="T43" fmla="*/ 185 h 526"/>
                  <a:gd name="T44" fmla="*/ 744 w 835"/>
                  <a:gd name="T45" fmla="*/ 210 h 526"/>
                  <a:gd name="T46" fmla="*/ 691 w 835"/>
                  <a:gd name="T47" fmla="*/ 232 h 526"/>
                  <a:gd name="T48" fmla="*/ 663 w 835"/>
                  <a:gd name="T49" fmla="*/ 226 h 526"/>
                  <a:gd name="T50" fmla="*/ 602 w 835"/>
                  <a:gd name="T51" fmla="*/ 247 h 526"/>
                  <a:gd name="T52" fmla="*/ 618 w 835"/>
                  <a:gd name="T53" fmla="*/ 276 h 526"/>
                  <a:gd name="T54" fmla="*/ 668 w 835"/>
                  <a:gd name="T55" fmla="*/ 274 h 526"/>
                  <a:gd name="T56" fmla="*/ 622 w 835"/>
                  <a:gd name="T57" fmla="*/ 312 h 526"/>
                  <a:gd name="T58" fmla="*/ 633 w 835"/>
                  <a:gd name="T59" fmla="*/ 355 h 526"/>
                  <a:gd name="T60" fmla="*/ 634 w 835"/>
                  <a:gd name="T61" fmla="*/ 382 h 526"/>
                  <a:gd name="T62" fmla="*/ 613 w 835"/>
                  <a:gd name="T63" fmla="*/ 463 h 526"/>
                  <a:gd name="T64" fmla="*/ 552 w 835"/>
                  <a:gd name="T65" fmla="*/ 493 h 526"/>
                  <a:gd name="T66" fmla="*/ 543 w 835"/>
                  <a:gd name="T67" fmla="*/ 489 h 526"/>
                  <a:gd name="T68" fmla="*/ 499 w 835"/>
                  <a:gd name="T69" fmla="*/ 510 h 526"/>
                  <a:gd name="T70" fmla="*/ 490 w 835"/>
                  <a:gd name="T71" fmla="*/ 506 h 526"/>
                  <a:gd name="T72" fmla="*/ 429 w 835"/>
                  <a:gd name="T73" fmla="*/ 484 h 526"/>
                  <a:gd name="T74" fmla="*/ 380 w 835"/>
                  <a:gd name="T75" fmla="*/ 494 h 526"/>
                  <a:gd name="T76" fmla="*/ 375 w 835"/>
                  <a:gd name="T77" fmla="*/ 506 h 526"/>
                  <a:gd name="T78" fmla="*/ 342 w 835"/>
                  <a:gd name="T79" fmla="*/ 471 h 526"/>
                  <a:gd name="T80" fmla="*/ 341 w 835"/>
                  <a:gd name="T81" fmla="*/ 434 h 526"/>
                  <a:gd name="T82" fmla="*/ 323 w 835"/>
                  <a:gd name="T83" fmla="*/ 412 h 526"/>
                  <a:gd name="T84" fmla="*/ 305 w 835"/>
                  <a:gd name="T85" fmla="*/ 392 h 526"/>
                  <a:gd name="T86" fmla="*/ 220 w 835"/>
                  <a:gd name="T87" fmla="*/ 410 h 526"/>
                  <a:gd name="T88" fmla="*/ 205 w 835"/>
                  <a:gd name="T89" fmla="*/ 414 h 526"/>
                  <a:gd name="T90" fmla="*/ 166 w 835"/>
                  <a:gd name="T91" fmla="*/ 416 h 526"/>
                  <a:gd name="T92" fmla="*/ 100 w 835"/>
                  <a:gd name="T93" fmla="*/ 381 h 526"/>
                  <a:gd name="T94" fmla="*/ 65 w 835"/>
                  <a:gd name="T95" fmla="*/ 347 h 526"/>
                  <a:gd name="T96" fmla="*/ 71 w 835"/>
                  <a:gd name="T97" fmla="*/ 325 h 526"/>
                  <a:gd name="T98" fmla="*/ 75 w 835"/>
                  <a:gd name="T99" fmla="*/ 295 h 526"/>
                  <a:gd name="T100" fmla="*/ 13 w 835"/>
                  <a:gd name="T101" fmla="*/ 278 h 526"/>
                  <a:gd name="T102" fmla="*/ 14 w 835"/>
                  <a:gd name="T103" fmla="*/ 256 h 526"/>
                  <a:gd name="T104" fmla="*/ 0 w 835"/>
                  <a:gd name="T105" fmla="*/ 250 h 52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35"/>
                  <a:gd name="T160" fmla="*/ 0 h 526"/>
                  <a:gd name="T161" fmla="*/ 835 w 835"/>
                  <a:gd name="T162" fmla="*/ 526 h 52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35" h="526">
                    <a:moveTo>
                      <a:pt x="0" y="250"/>
                    </a:moveTo>
                    <a:lnTo>
                      <a:pt x="0" y="250"/>
                    </a:lnTo>
                    <a:lnTo>
                      <a:pt x="5" y="230"/>
                    </a:lnTo>
                    <a:lnTo>
                      <a:pt x="35" y="226"/>
                    </a:lnTo>
                    <a:lnTo>
                      <a:pt x="88" y="198"/>
                    </a:lnTo>
                    <a:lnTo>
                      <a:pt x="95" y="177"/>
                    </a:lnTo>
                    <a:lnTo>
                      <a:pt x="85" y="152"/>
                    </a:lnTo>
                    <a:lnTo>
                      <a:pt x="118" y="145"/>
                    </a:lnTo>
                    <a:lnTo>
                      <a:pt x="127" y="112"/>
                    </a:lnTo>
                    <a:lnTo>
                      <a:pt x="162" y="114"/>
                    </a:lnTo>
                    <a:lnTo>
                      <a:pt x="166" y="92"/>
                    </a:lnTo>
                    <a:lnTo>
                      <a:pt x="192" y="81"/>
                    </a:lnTo>
                    <a:lnTo>
                      <a:pt x="206" y="100"/>
                    </a:lnTo>
                    <a:lnTo>
                      <a:pt x="225" y="106"/>
                    </a:lnTo>
                    <a:lnTo>
                      <a:pt x="233" y="145"/>
                    </a:lnTo>
                    <a:lnTo>
                      <a:pt x="293" y="160"/>
                    </a:lnTo>
                    <a:lnTo>
                      <a:pt x="319" y="187"/>
                    </a:lnTo>
                    <a:lnTo>
                      <a:pt x="368" y="185"/>
                    </a:lnTo>
                    <a:lnTo>
                      <a:pt x="424" y="206"/>
                    </a:lnTo>
                    <a:lnTo>
                      <a:pt x="499" y="187"/>
                    </a:lnTo>
                    <a:lnTo>
                      <a:pt x="522" y="172"/>
                    </a:lnTo>
                    <a:lnTo>
                      <a:pt x="522" y="151"/>
                    </a:lnTo>
                    <a:lnTo>
                      <a:pt x="543" y="153"/>
                    </a:lnTo>
                    <a:lnTo>
                      <a:pt x="588" y="123"/>
                    </a:lnTo>
                    <a:lnTo>
                      <a:pt x="625" y="121"/>
                    </a:lnTo>
                    <a:lnTo>
                      <a:pt x="607" y="98"/>
                    </a:lnTo>
                    <a:lnTo>
                      <a:pt x="572" y="104"/>
                    </a:lnTo>
                    <a:lnTo>
                      <a:pt x="572" y="78"/>
                    </a:lnTo>
                    <a:lnTo>
                      <a:pt x="581" y="64"/>
                    </a:lnTo>
                    <a:lnTo>
                      <a:pt x="602" y="72"/>
                    </a:lnTo>
                    <a:lnTo>
                      <a:pt x="621" y="63"/>
                    </a:lnTo>
                    <a:lnTo>
                      <a:pt x="642" y="28"/>
                    </a:lnTo>
                    <a:lnTo>
                      <a:pt x="632" y="16"/>
                    </a:lnTo>
                    <a:lnTo>
                      <a:pt x="681" y="0"/>
                    </a:lnTo>
                    <a:lnTo>
                      <a:pt x="709" y="11"/>
                    </a:lnTo>
                    <a:lnTo>
                      <a:pt x="734" y="69"/>
                    </a:lnTo>
                    <a:lnTo>
                      <a:pt x="776" y="82"/>
                    </a:lnTo>
                    <a:lnTo>
                      <a:pt x="783" y="104"/>
                    </a:lnTo>
                    <a:lnTo>
                      <a:pt x="834" y="90"/>
                    </a:lnTo>
                    <a:lnTo>
                      <a:pt x="811" y="147"/>
                    </a:lnTo>
                    <a:lnTo>
                      <a:pt x="781" y="155"/>
                    </a:lnTo>
                    <a:lnTo>
                      <a:pt x="785" y="177"/>
                    </a:lnTo>
                    <a:lnTo>
                      <a:pt x="776" y="190"/>
                    </a:lnTo>
                    <a:lnTo>
                      <a:pt x="770" y="185"/>
                    </a:lnTo>
                    <a:lnTo>
                      <a:pt x="744" y="201"/>
                    </a:lnTo>
                    <a:lnTo>
                      <a:pt x="744" y="210"/>
                    </a:lnTo>
                    <a:lnTo>
                      <a:pt x="726" y="207"/>
                    </a:lnTo>
                    <a:lnTo>
                      <a:pt x="691" y="232"/>
                    </a:lnTo>
                    <a:lnTo>
                      <a:pt x="651" y="253"/>
                    </a:lnTo>
                    <a:lnTo>
                      <a:pt x="663" y="226"/>
                    </a:lnTo>
                    <a:lnTo>
                      <a:pt x="657" y="216"/>
                    </a:lnTo>
                    <a:lnTo>
                      <a:pt x="602" y="247"/>
                    </a:lnTo>
                    <a:lnTo>
                      <a:pt x="600" y="255"/>
                    </a:lnTo>
                    <a:lnTo>
                      <a:pt x="618" y="276"/>
                    </a:lnTo>
                    <a:lnTo>
                      <a:pt x="643" y="267"/>
                    </a:lnTo>
                    <a:lnTo>
                      <a:pt x="668" y="274"/>
                    </a:lnTo>
                    <a:lnTo>
                      <a:pt x="634" y="290"/>
                    </a:lnTo>
                    <a:lnTo>
                      <a:pt x="622" y="312"/>
                    </a:lnTo>
                    <a:lnTo>
                      <a:pt x="658" y="360"/>
                    </a:lnTo>
                    <a:lnTo>
                      <a:pt x="633" y="355"/>
                    </a:lnTo>
                    <a:lnTo>
                      <a:pt x="658" y="371"/>
                    </a:lnTo>
                    <a:lnTo>
                      <a:pt x="634" y="382"/>
                    </a:lnTo>
                    <a:lnTo>
                      <a:pt x="659" y="386"/>
                    </a:lnTo>
                    <a:lnTo>
                      <a:pt x="613" y="463"/>
                    </a:lnTo>
                    <a:lnTo>
                      <a:pt x="582" y="485"/>
                    </a:lnTo>
                    <a:lnTo>
                      <a:pt x="552" y="493"/>
                    </a:lnTo>
                    <a:lnTo>
                      <a:pt x="550" y="493"/>
                    </a:lnTo>
                    <a:lnTo>
                      <a:pt x="543" y="489"/>
                    </a:lnTo>
                    <a:lnTo>
                      <a:pt x="535" y="502"/>
                    </a:lnTo>
                    <a:lnTo>
                      <a:pt x="499" y="510"/>
                    </a:lnTo>
                    <a:lnTo>
                      <a:pt x="496" y="525"/>
                    </a:lnTo>
                    <a:lnTo>
                      <a:pt x="490" y="506"/>
                    </a:lnTo>
                    <a:lnTo>
                      <a:pt x="466" y="507"/>
                    </a:lnTo>
                    <a:lnTo>
                      <a:pt x="429" y="484"/>
                    </a:lnTo>
                    <a:lnTo>
                      <a:pt x="389" y="494"/>
                    </a:lnTo>
                    <a:lnTo>
                      <a:pt x="380" y="494"/>
                    </a:lnTo>
                    <a:lnTo>
                      <a:pt x="381" y="510"/>
                    </a:lnTo>
                    <a:lnTo>
                      <a:pt x="375" y="506"/>
                    </a:lnTo>
                    <a:lnTo>
                      <a:pt x="350" y="498"/>
                    </a:lnTo>
                    <a:lnTo>
                      <a:pt x="342" y="471"/>
                    </a:lnTo>
                    <a:lnTo>
                      <a:pt x="326" y="474"/>
                    </a:lnTo>
                    <a:lnTo>
                      <a:pt x="341" y="434"/>
                    </a:lnTo>
                    <a:lnTo>
                      <a:pt x="340" y="421"/>
                    </a:lnTo>
                    <a:lnTo>
                      <a:pt x="323" y="412"/>
                    </a:lnTo>
                    <a:lnTo>
                      <a:pt x="309" y="407"/>
                    </a:lnTo>
                    <a:lnTo>
                      <a:pt x="305" y="392"/>
                    </a:lnTo>
                    <a:lnTo>
                      <a:pt x="246" y="417"/>
                    </a:lnTo>
                    <a:lnTo>
                      <a:pt x="220" y="410"/>
                    </a:lnTo>
                    <a:lnTo>
                      <a:pt x="207" y="424"/>
                    </a:lnTo>
                    <a:lnTo>
                      <a:pt x="205" y="414"/>
                    </a:lnTo>
                    <a:lnTo>
                      <a:pt x="196" y="416"/>
                    </a:lnTo>
                    <a:lnTo>
                      <a:pt x="166" y="416"/>
                    </a:lnTo>
                    <a:lnTo>
                      <a:pt x="143" y="395"/>
                    </a:lnTo>
                    <a:lnTo>
                      <a:pt x="100" y="381"/>
                    </a:lnTo>
                    <a:lnTo>
                      <a:pt x="72" y="371"/>
                    </a:lnTo>
                    <a:lnTo>
                      <a:pt x="65" y="347"/>
                    </a:lnTo>
                    <a:lnTo>
                      <a:pt x="80" y="344"/>
                    </a:lnTo>
                    <a:lnTo>
                      <a:pt x="71" y="325"/>
                    </a:lnTo>
                    <a:lnTo>
                      <a:pt x="90" y="302"/>
                    </a:lnTo>
                    <a:lnTo>
                      <a:pt x="75" y="295"/>
                    </a:lnTo>
                    <a:lnTo>
                      <a:pt x="54" y="303"/>
                    </a:lnTo>
                    <a:lnTo>
                      <a:pt x="13" y="278"/>
                    </a:lnTo>
                    <a:lnTo>
                      <a:pt x="14" y="274"/>
                    </a:lnTo>
                    <a:lnTo>
                      <a:pt x="14" y="256"/>
                    </a:lnTo>
                    <a:lnTo>
                      <a:pt x="0" y="25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65" name="Freeform 31"/>
              <p:cNvSpPr>
                <a:spLocks/>
              </p:cNvSpPr>
              <p:nvPr/>
            </p:nvSpPr>
            <p:spPr bwMode="auto">
              <a:xfrm>
                <a:off x="4564" y="3155"/>
                <a:ext cx="31" cy="26"/>
              </a:xfrm>
              <a:custGeom>
                <a:avLst/>
                <a:gdLst>
                  <a:gd name="T0" fmla="*/ 0 w 31"/>
                  <a:gd name="T1" fmla="*/ 19 h 26"/>
                  <a:gd name="T2" fmla="*/ 0 w 31"/>
                  <a:gd name="T3" fmla="*/ 19 h 26"/>
                  <a:gd name="T4" fmla="*/ 9 w 31"/>
                  <a:gd name="T5" fmla="*/ 0 h 26"/>
                  <a:gd name="T6" fmla="*/ 30 w 31"/>
                  <a:gd name="T7" fmla="*/ 4 h 26"/>
                  <a:gd name="T8" fmla="*/ 13 w 31"/>
                  <a:gd name="T9" fmla="*/ 25 h 26"/>
                  <a:gd name="T10" fmla="*/ 0 w 31"/>
                  <a:gd name="T11" fmla="*/ 19 h 26"/>
                  <a:gd name="T12" fmla="*/ 0 w 31"/>
                  <a:gd name="T13" fmla="*/ 19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26"/>
                  <a:gd name="T23" fmla="*/ 31 w 31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26">
                    <a:moveTo>
                      <a:pt x="0" y="19"/>
                    </a:moveTo>
                    <a:lnTo>
                      <a:pt x="0" y="19"/>
                    </a:lnTo>
                    <a:lnTo>
                      <a:pt x="9" y="0"/>
                    </a:lnTo>
                    <a:lnTo>
                      <a:pt x="30" y="4"/>
                    </a:lnTo>
                    <a:lnTo>
                      <a:pt x="13" y="25"/>
                    </a:lnTo>
                    <a:lnTo>
                      <a:pt x="0" y="1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010897" y="3965176"/>
              <a:ext cx="33337" cy="58738"/>
            </a:xfrm>
            <a:custGeom>
              <a:avLst/>
              <a:gdLst>
                <a:gd name="T0" fmla="*/ 0 w 25"/>
                <a:gd name="T1" fmla="*/ 29348570 h 46"/>
                <a:gd name="T2" fmla="*/ 0 w 25"/>
                <a:gd name="T3" fmla="*/ 29348570 h 46"/>
                <a:gd name="T4" fmla="*/ 16003094 w 25"/>
                <a:gd name="T5" fmla="*/ 73372696 h 46"/>
                <a:gd name="T6" fmla="*/ 42676691 w 25"/>
                <a:gd name="T7" fmla="*/ 0 h 46"/>
                <a:gd name="T8" fmla="*/ 19559484 w 25"/>
                <a:gd name="T9" fmla="*/ 1630618 h 46"/>
                <a:gd name="T10" fmla="*/ 0 w 25"/>
                <a:gd name="T11" fmla="*/ 29348570 h 46"/>
                <a:gd name="T12" fmla="*/ 0 w 25"/>
                <a:gd name="T13" fmla="*/ 29348570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46"/>
                <a:gd name="T23" fmla="*/ 25 w 25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46">
                  <a:moveTo>
                    <a:pt x="0" y="18"/>
                  </a:moveTo>
                  <a:lnTo>
                    <a:pt x="0" y="18"/>
                  </a:lnTo>
                  <a:lnTo>
                    <a:pt x="9" y="45"/>
                  </a:lnTo>
                  <a:lnTo>
                    <a:pt x="24" y="0"/>
                  </a:lnTo>
                  <a:lnTo>
                    <a:pt x="11" y="1"/>
                  </a:lnTo>
                  <a:lnTo>
                    <a:pt x="0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126665" y="3750863"/>
              <a:ext cx="498471" cy="522290"/>
            </a:xfrm>
            <a:custGeom>
              <a:avLst/>
              <a:gdLst>
                <a:gd name="T0" fmla="*/ 0 w 401"/>
                <a:gd name="T1" fmla="*/ 310135055 h 399"/>
                <a:gd name="T2" fmla="*/ 64899953 w 401"/>
                <a:gd name="T3" fmla="*/ 294713849 h 399"/>
                <a:gd name="T4" fmla="*/ 50993623 w 401"/>
                <a:gd name="T5" fmla="*/ 203901388 h 399"/>
                <a:gd name="T6" fmla="*/ 140617183 w 401"/>
                <a:gd name="T7" fmla="*/ 128508783 h 399"/>
                <a:gd name="T8" fmla="*/ 152979608 w 401"/>
                <a:gd name="T9" fmla="*/ 94239436 h 399"/>
                <a:gd name="T10" fmla="*/ 125164463 w 401"/>
                <a:gd name="T11" fmla="*/ 32555890 h 399"/>
                <a:gd name="T12" fmla="*/ 202426860 w 401"/>
                <a:gd name="T13" fmla="*/ 13707744 h 399"/>
                <a:gd name="T14" fmla="*/ 258055907 w 401"/>
                <a:gd name="T15" fmla="*/ 11994277 h 399"/>
                <a:gd name="T16" fmla="*/ 242604430 w 401"/>
                <a:gd name="T17" fmla="*/ 83959921 h 399"/>
                <a:gd name="T18" fmla="*/ 230242005 w 401"/>
                <a:gd name="T19" fmla="*/ 130222251 h 399"/>
                <a:gd name="T20" fmla="*/ 251875316 w 401"/>
                <a:gd name="T21" fmla="*/ 185053247 h 399"/>
                <a:gd name="T22" fmla="*/ 418762536 w 401"/>
                <a:gd name="T23" fmla="*/ 243311137 h 399"/>
                <a:gd name="T24" fmla="*/ 435760404 w 401"/>
                <a:gd name="T25" fmla="*/ 203901388 h 399"/>
                <a:gd name="T26" fmla="*/ 446576438 w 401"/>
                <a:gd name="T27" fmla="*/ 236457268 h 399"/>
                <a:gd name="T28" fmla="*/ 499115190 w 401"/>
                <a:gd name="T29" fmla="*/ 209041790 h 399"/>
                <a:gd name="T30" fmla="*/ 596465711 w 401"/>
                <a:gd name="T31" fmla="*/ 191907116 h 399"/>
                <a:gd name="T32" fmla="*/ 610373284 w 401"/>
                <a:gd name="T33" fmla="*/ 226176463 h 399"/>
                <a:gd name="T34" fmla="*/ 517658205 w 401"/>
                <a:gd name="T35" fmla="*/ 354685288 h 399"/>
                <a:gd name="T36" fmla="*/ 496024894 w 401"/>
                <a:gd name="T37" fmla="*/ 325556261 h 399"/>
                <a:gd name="T38" fmla="*/ 508386076 w 401"/>
                <a:gd name="T39" fmla="*/ 275865708 h 399"/>
                <a:gd name="T40" fmla="*/ 429578570 w 401"/>
                <a:gd name="T41" fmla="*/ 239884202 h 399"/>
                <a:gd name="T42" fmla="*/ 431123717 w 401"/>
                <a:gd name="T43" fmla="*/ 272438773 h 399"/>
                <a:gd name="T44" fmla="*/ 431123717 w 401"/>
                <a:gd name="T45" fmla="*/ 296427316 h 399"/>
                <a:gd name="T46" fmla="*/ 420307683 w 401"/>
                <a:gd name="T47" fmla="*/ 351258353 h 399"/>
                <a:gd name="T48" fmla="*/ 256510760 w 401"/>
                <a:gd name="T49" fmla="*/ 505469106 h 399"/>
                <a:gd name="T50" fmla="*/ 194701121 w 401"/>
                <a:gd name="T51" fmla="*/ 681954934 h 399"/>
                <a:gd name="T52" fmla="*/ 128256001 w 401"/>
                <a:gd name="T53" fmla="*/ 507182573 h 399"/>
                <a:gd name="T54" fmla="*/ 97350561 w 401"/>
                <a:gd name="T55" fmla="*/ 346117951 h 399"/>
                <a:gd name="T56" fmla="*/ 78807526 w 401"/>
                <a:gd name="T57" fmla="*/ 371819961 h 399"/>
                <a:gd name="T58" fmla="*/ 18543021 w 401"/>
                <a:gd name="T59" fmla="*/ 344404484 h 399"/>
                <a:gd name="T60" fmla="*/ 18543021 w 401"/>
                <a:gd name="T61" fmla="*/ 330696663 h 399"/>
                <a:gd name="T62" fmla="*/ 0 w 401"/>
                <a:gd name="T63" fmla="*/ 310135055 h 3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1"/>
                <a:gd name="T97" fmla="*/ 0 h 399"/>
                <a:gd name="T98" fmla="*/ 401 w 401"/>
                <a:gd name="T99" fmla="*/ 399 h 3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1" h="399">
                  <a:moveTo>
                    <a:pt x="0" y="181"/>
                  </a:moveTo>
                  <a:lnTo>
                    <a:pt x="0" y="181"/>
                  </a:lnTo>
                  <a:lnTo>
                    <a:pt x="11" y="172"/>
                  </a:lnTo>
                  <a:lnTo>
                    <a:pt x="42" y="172"/>
                  </a:lnTo>
                  <a:lnTo>
                    <a:pt x="20" y="130"/>
                  </a:lnTo>
                  <a:lnTo>
                    <a:pt x="33" y="119"/>
                  </a:lnTo>
                  <a:lnTo>
                    <a:pt x="51" y="120"/>
                  </a:lnTo>
                  <a:lnTo>
                    <a:pt x="91" y="75"/>
                  </a:lnTo>
                  <a:lnTo>
                    <a:pt x="88" y="62"/>
                  </a:lnTo>
                  <a:lnTo>
                    <a:pt x="99" y="55"/>
                  </a:lnTo>
                  <a:lnTo>
                    <a:pt x="81" y="41"/>
                  </a:lnTo>
                  <a:lnTo>
                    <a:pt x="81" y="19"/>
                  </a:lnTo>
                  <a:lnTo>
                    <a:pt x="120" y="19"/>
                  </a:lnTo>
                  <a:lnTo>
                    <a:pt x="131" y="8"/>
                  </a:lnTo>
                  <a:lnTo>
                    <a:pt x="152" y="0"/>
                  </a:lnTo>
                  <a:lnTo>
                    <a:pt x="167" y="7"/>
                  </a:lnTo>
                  <a:lnTo>
                    <a:pt x="148" y="30"/>
                  </a:lnTo>
                  <a:lnTo>
                    <a:pt x="157" y="49"/>
                  </a:lnTo>
                  <a:lnTo>
                    <a:pt x="142" y="52"/>
                  </a:lnTo>
                  <a:lnTo>
                    <a:pt x="149" y="76"/>
                  </a:lnTo>
                  <a:lnTo>
                    <a:pt x="177" y="86"/>
                  </a:lnTo>
                  <a:lnTo>
                    <a:pt x="163" y="108"/>
                  </a:lnTo>
                  <a:lnTo>
                    <a:pt x="200" y="129"/>
                  </a:lnTo>
                  <a:lnTo>
                    <a:pt x="271" y="142"/>
                  </a:lnTo>
                  <a:lnTo>
                    <a:pt x="273" y="121"/>
                  </a:lnTo>
                  <a:lnTo>
                    <a:pt x="282" y="119"/>
                  </a:lnTo>
                  <a:lnTo>
                    <a:pt x="284" y="129"/>
                  </a:lnTo>
                  <a:lnTo>
                    <a:pt x="289" y="138"/>
                  </a:lnTo>
                  <a:lnTo>
                    <a:pt x="325" y="134"/>
                  </a:lnTo>
                  <a:lnTo>
                    <a:pt x="323" y="122"/>
                  </a:lnTo>
                  <a:lnTo>
                    <a:pt x="382" y="97"/>
                  </a:lnTo>
                  <a:lnTo>
                    <a:pt x="386" y="112"/>
                  </a:lnTo>
                  <a:lnTo>
                    <a:pt x="400" y="117"/>
                  </a:lnTo>
                  <a:lnTo>
                    <a:pt x="395" y="132"/>
                  </a:lnTo>
                  <a:lnTo>
                    <a:pt x="370" y="141"/>
                  </a:lnTo>
                  <a:lnTo>
                    <a:pt x="335" y="207"/>
                  </a:lnTo>
                  <a:lnTo>
                    <a:pt x="328" y="180"/>
                  </a:lnTo>
                  <a:lnTo>
                    <a:pt x="321" y="190"/>
                  </a:lnTo>
                  <a:lnTo>
                    <a:pt x="313" y="178"/>
                  </a:lnTo>
                  <a:lnTo>
                    <a:pt x="329" y="161"/>
                  </a:lnTo>
                  <a:lnTo>
                    <a:pt x="298" y="159"/>
                  </a:lnTo>
                  <a:lnTo>
                    <a:pt x="278" y="140"/>
                  </a:lnTo>
                  <a:lnTo>
                    <a:pt x="272" y="151"/>
                  </a:lnTo>
                  <a:lnTo>
                    <a:pt x="279" y="159"/>
                  </a:lnTo>
                  <a:lnTo>
                    <a:pt x="270" y="165"/>
                  </a:lnTo>
                  <a:lnTo>
                    <a:pt x="279" y="173"/>
                  </a:lnTo>
                  <a:lnTo>
                    <a:pt x="284" y="211"/>
                  </a:lnTo>
                  <a:lnTo>
                    <a:pt x="272" y="205"/>
                  </a:lnTo>
                  <a:lnTo>
                    <a:pt x="249" y="234"/>
                  </a:lnTo>
                  <a:lnTo>
                    <a:pt x="166" y="295"/>
                  </a:lnTo>
                  <a:lnTo>
                    <a:pt x="160" y="369"/>
                  </a:lnTo>
                  <a:lnTo>
                    <a:pt x="126" y="398"/>
                  </a:lnTo>
                  <a:lnTo>
                    <a:pt x="95" y="341"/>
                  </a:lnTo>
                  <a:lnTo>
                    <a:pt x="83" y="296"/>
                  </a:lnTo>
                  <a:lnTo>
                    <a:pt x="72" y="285"/>
                  </a:lnTo>
                  <a:lnTo>
                    <a:pt x="63" y="202"/>
                  </a:lnTo>
                  <a:lnTo>
                    <a:pt x="56" y="199"/>
                  </a:lnTo>
                  <a:lnTo>
                    <a:pt x="51" y="217"/>
                  </a:lnTo>
                  <a:lnTo>
                    <a:pt x="32" y="223"/>
                  </a:lnTo>
                  <a:lnTo>
                    <a:pt x="12" y="201"/>
                  </a:lnTo>
                  <a:lnTo>
                    <a:pt x="31" y="189"/>
                  </a:lnTo>
                  <a:lnTo>
                    <a:pt x="12" y="193"/>
                  </a:lnTo>
                  <a:lnTo>
                    <a:pt x="0" y="18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718681" y="3669900"/>
              <a:ext cx="327023" cy="295276"/>
            </a:xfrm>
            <a:custGeom>
              <a:avLst/>
              <a:gdLst>
                <a:gd name="T0" fmla="*/ 0 w 262"/>
                <a:gd name="T1" fmla="*/ 12162959 h 224"/>
                <a:gd name="T2" fmla="*/ 0 w 262"/>
                <a:gd name="T3" fmla="*/ 12162959 h 224"/>
                <a:gd name="T4" fmla="*/ 10905410 w 262"/>
                <a:gd name="T5" fmla="*/ 0 h 224"/>
                <a:gd name="T6" fmla="*/ 42065151 w 262"/>
                <a:gd name="T7" fmla="*/ 29539366 h 224"/>
                <a:gd name="T8" fmla="*/ 81014809 w 262"/>
                <a:gd name="T9" fmla="*/ 5213449 h 224"/>
                <a:gd name="T10" fmla="*/ 84130302 w 262"/>
                <a:gd name="T11" fmla="*/ 27801989 h 224"/>
                <a:gd name="T12" fmla="*/ 102825638 w 262"/>
                <a:gd name="T13" fmla="*/ 36490190 h 224"/>
                <a:gd name="T14" fmla="*/ 105942360 w 262"/>
                <a:gd name="T15" fmla="*/ 60817427 h 224"/>
                <a:gd name="T16" fmla="*/ 162028369 w 262"/>
                <a:gd name="T17" fmla="*/ 88619426 h 224"/>
                <a:gd name="T18" fmla="*/ 213442456 w 262"/>
                <a:gd name="T19" fmla="*/ 79931205 h 224"/>
                <a:gd name="T20" fmla="*/ 208767998 w 262"/>
                <a:gd name="T21" fmla="*/ 66029556 h 224"/>
                <a:gd name="T22" fmla="*/ 275760660 w 262"/>
                <a:gd name="T23" fmla="*/ 41703638 h 224"/>
                <a:gd name="T24" fmla="*/ 363007722 w 262"/>
                <a:gd name="T25" fmla="*/ 85143335 h 224"/>
                <a:gd name="T26" fmla="*/ 364565459 w 262"/>
                <a:gd name="T27" fmla="*/ 109470581 h 224"/>
                <a:gd name="T28" fmla="*/ 350543333 w 262"/>
                <a:gd name="T29" fmla="*/ 152911586 h 224"/>
                <a:gd name="T30" fmla="*/ 353658806 w 262"/>
                <a:gd name="T31" fmla="*/ 215466409 h 224"/>
                <a:gd name="T32" fmla="*/ 375470864 w 262"/>
                <a:gd name="T33" fmla="*/ 234580188 h 224"/>
                <a:gd name="T34" fmla="*/ 356775527 w 262"/>
                <a:gd name="T35" fmla="*/ 265856920 h 224"/>
                <a:gd name="T36" fmla="*/ 406630590 w 262"/>
                <a:gd name="T37" fmla="*/ 337099903 h 224"/>
                <a:gd name="T38" fmla="*/ 373913127 w 262"/>
                <a:gd name="T39" fmla="*/ 387491814 h 224"/>
                <a:gd name="T40" fmla="*/ 283550592 w 262"/>
                <a:gd name="T41" fmla="*/ 370115413 h 224"/>
                <a:gd name="T42" fmla="*/ 263297519 w 262"/>
                <a:gd name="T43" fmla="*/ 338837280 h 224"/>
                <a:gd name="T44" fmla="*/ 200978066 w 262"/>
                <a:gd name="T45" fmla="*/ 349264258 h 224"/>
                <a:gd name="T46" fmla="*/ 155797422 w 262"/>
                <a:gd name="T47" fmla="*/ 317986125 h 224"/>
                <a:gd name="T48" fmla="*/ 124637696 w 262"/>
                <a:gd name="T49" fmla="*/ 258907414 h 224"/>
                <a:gd name="T50" fmla="*/ 101267901 w 262"/>
                <a:gd name="T51" fmla="*/ 248480518 h 224"/>
                <a:gd name="T52" fmla="*/ 95035706 w 262"/>
                <a:gd name="T53" fmla="*/ 262382167 h 224"/>
                <a:gd name="T54" fmla="*/ 66992682 w 262"/>
                <a:gd name="T55" fmla="*/ 201564761 h 224"/>
                <a:gd name="T56" fmla="*/ 28043015 w 262"/>
                <a:gd name="T57" fmla="*/ 165074540 h 224"/>
                <a:gd name="T58" fmla="*/ 46739609 w 262"/>
                <a:gd name="T59" fmla="*/ 109470581 h 224"/>
                <a:gd name="T60" fmla="*/ 29601999 w 262"/>
                <a:gd name="T61" fmla="*/ 102519757 h 224"/>
                <a:gd name="T62" fmla="*/ 14022131 w 262"/>
                <a:gd name="T63" fmla="*/ 71243004 h 224"/>
                <a:gd name="T64" fmla="*/ 0 w 262"/>
                <a:gd name="T65" fmla="*/ 12162959 h 224"/>
                <a:gd name="T66" fmla="*/ 0 w 262"/>
                <a:gd name="T67" fmla="*/ 12162959 h 2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"/>
                <a:gd name="T103" fmla="*/ 0 h 224"/>
                <a:gd name="T104" fmla="*/ 262 w 262"/>
                <a:gd name="T105" fmla="*/ 224 h 2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" h="224">
                  <a:moveTo>
                    <a:pt x="0" y="7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27" y="17"/>
                  </a:lnTo>
                  <a:lnTo>
                    <a:pt x="52" y="3"/>
                  </a:lnTo>
                  <a:lnTo>
                    <a:pt x="54" y="16"/>
                  </a:lnTo>
                  <a:lnTo>
                    <a:pt x="66" y="21"/>
                  </a:lnTo>
                  <a:lnTo>
                    <a:pt x="68" y="35"/>
                  </a:lnTo>
                  <a:lnTo>
                    <a:pt x="104" y="51"/>
                  </a:lnTo>
                  <a:lnTo>
                    <a:pt x="137" y="46"/>
                  </a:lnTo>
                  <a:lnTo>
                    <a:pt x="134" y="38"/>
                  </a:lnTo>
                  <a:lnTo>
                    <a:pt x="177" y="24"/>
                  </a:lnTo>
                  <a:lnTo>
                    <a:pt x="233" y="49"/>
                  </a:lnTo>
                  <a:lnTo>
                    <a:pt x="234" y="63"/>
                  </a:lnTo>
                  <a:lnTo>
                    <a:pt x="225" y="88"/>
                  </a:lnTo>
                  <a:lnTo>
                    <a:pt x="227" y="124"/>
                  </a:lnTo>
                  <a:lnTo>
                    <a:pt x="241" y="135"/>
                  </a:lnTo>
                  <a:lnTo>
                    <a:pt x="229" y="153"/>
                  </a:lnTo>
                  <a:lnTo>
                    <a:pt x="261" y="194"/>
                  </a:lnTo>
                  <a:lnTo>
                    <a:pt x="240" y="223"/>
                  </a:lnTo>
                  <a:lnTo>
                    <a:pt x="182" y="213"/>
                  </a:lnTo>
                  <a:lnTo>
                    <a:pt x="169" y="195"/>
                  </a:lnTo>
                  <a:lnTo>
                    <a:pt x="129" y="201"/>
                  </a:lnTo>
                  <a:lnTo>
                    <a:pt x="100" y="183"/>
                  </a:lnTo>
                  <a:lnTo>
                    <a:pt x="80" y="149"/>
                  </a:lnTo>
                  <a:lnTo>
                    <a:pt x="65" y="143"/>
                  </a:lnTo>
                  <a:lnTo>
                    <a:pt x="61" y="151"/>
                  </a:lnTo>
                  <a:lnTo>
                    <a:pt x="43" y="116"/>
                  </a:lnTo>
                  <a:lnTo>
                    <a:pt x="18" y="95"/>
                  </a:lnTo>
                  <a:lnTo>
                    <a:pt x="30" y="63"/>
                  </a:lnTo>
                  <a:lnTo>
                    <a:pt x="19" y="59"/>
                  </a:lnTo>
                  <a:lnTo>
                    <a:pt x="9" y="41"/>
                  </a:lnTo>
                  <a:lnTo>
                    <a:pt x="0" y="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22" name="Group 35"/>
            <p:cNvGrpSpPr>
              <a:grpSpLocks/>
            </p:cNvGrpSpPr>
            <p:nvPr/>
          </p:nvGrpSpPr>
          <p:grpSpPr bwMode="auto">
            <a:xfrm>
              <a:off x="5174408" y="3552399"/>
              <a:ext cx="276223" cy="292100"/>
              <a:chOff x="4850" y="2769"/>
              <a:chExt cx="221" cy="223"/>
            </a:xfrm>
            <a:grpFill/>
          </p:grpSpPr>
          <p:sp>
            <p:nvSpPr>
              <p:cNvPr id="260" name="Freeform 259"/>
              <p:cNvSpPr>
                <a:spLocks/>
              </p:cNvSpPr>
              <p:nvPr/>
            </p:nvSpPr>
            <p:spPr bwMode="auto">
              <a:xfrm>
                <a:off x="4850" y="2954"/>
                <a:ext cx="33" cy="38"/>
              </a:xfrm>
              <a:custGeom>
                <a:avLst/>
                <a:gdLst>
                  <a:gd name="T0" fmla="*/ 0 w 33"/>
                  <a:gd name="T1" fmla="*/ 10 h 38"/>
                  <a:gd name="T2" fmla="*/ 0 w 33"/>
                  <a:gd name="T3" fmla="*/ 10 h 38"/>
                  <a:gd name="T4" fmla="*/ 1 w 33"/>
                  <a:gd name="T5" fmla="*/ 19 h 38"/>
                  <a:gd name="T6" fmla="*/ 8 w 33"/>
                  <a:gd name="T7" fmla="*/ 10 h 38"/>
                  <a:gd name="T8" fmla="*/ 12 w 33"/>
                  <a:gd name="T9" fmla="*/ 15 h 38"/>
                  <a:gd name="T10" fmla="*/ 8 w 33"/>
                  <a:gd name="T11" fmla="*/ 37 h 38"/>
                  <a:gd name="T12" fmla="*/ 23 w 33"/>
                  <a:gd name="T13" fmla="*/ 37 h 38"/>
                  <a:gd name="T14" fmla="*/ 32 w 33"/>
                  <a:gd name="T15" fmla="*/ 14 h 38"/>
                  <a:gd name="T16" fmla="*/ 27 w 33"/>
                  <a:gd name="T17" fmla="*/ 1 h 38"/>
                  <a:gd name="T18" fmla="*/ 12 w 33"/>
                  <a:gd name="T19" fmla="*/ 0 h 38"/>
                  <a:gd name="T20" fmla="*/ 0 w 33"/>
                  <a:gd name="T21" fmla="*/ 10 h 38"/>
                  <a:gd name="T22" fmla="*/ 0 w 33"/>
                  <a:gd name="T23" fmla="*/ 10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38"/>
                  <a:gd name="T38" fmla="*/ 33 w 33"/>
                  <a:gd name="T39" fmla="*/ 38 h 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38">
                    <a:moveTo>
                      <a:pt x="0" y="10"/>
                    </a:moveTo>
                    <a:lnTo>
                      <a:pt x="0" y="10"/>
                    </a:lnTo>
                    <a:lnTo>
                      <a:pt x="1" y="19"/>
                    </a:lnTo>
                    <a:lnTo>
                      <a:pt x="8" y="10"/>
                    </a:lnTo>
                    <a:lnTo>
                      <a:pt x="12" y="15"/>
                    </a:lnTo>
                    <a:lnTo>
                      <a:pt x="8" y="37"/>
                    </a:lnTo>
                    <a:lnTo>
                      <a:pt x="23" y="37"/>
                    </a:lnTo>
                    <a:lnTo>
                      <a:pt x="32" y="14"/>
                    </a:lnTo>
                    <a:lnTo>
                      <a:pt x="27" y="1"/>
                    </a:lnTo>
                    <a:lnTo>
                      <a:pt x="12" y="0"/>
                    </a:lnTo>
                    <a:lnTo>
                      <a:pt x="0" y="1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61" name="Freeform 260"/>
              <p:cNvSpPr>
                <a:spLocks/>
              </p:cNvSpPr>
              <p:nvPr/>
            </p:nvSpPr>
            <p:spPr bwMode="auto">
              <a:xfrm>
                <a:off x="4866" y="2835"/>
                <a:ext cx="155" cy="125"/>
              </a:xfrm>
              <a:custGeom>
                <a:avLst/>
                <a:gdLst>
                  <a:gd name="T0" fmla="*/ 0 w 155"/>
                  <a:gd name="T1" fmla="*/ 116 h 125"/>
                  <a:gd name="T2" fmla="*/ 0 w 155"/>
                  <a:gd name="T3" fmla="*/ 116 h 125"/>
                  <a:gd name="T4" fmla="*/ 27 w 155"/>
                  <a:gd name="T5" fmla="*/ 93 h 125"/>
                  <a:gd name="T6" fmla="*/ 66 w 155"/>
                  <a:gd name="T7" fmla="*/ 93 h 125"/>
                  <a:gd name="T8" fmla="*/ 82 w 155"/>
                  <a:gd name="T9" fmla="*/ 65 h 125"/>
                  <a:gd name="T10" fmla="*/ 89 w 155"/>
                  <a:gd name="T11" fmla="*/ 63 h 125"/>
                  <a:gd name="T12" fmla="*/ 89 w 155"/>
                  <a:gd name="T13" fmla="*/ 74 h 125"/>
                  <a:gd name="T14" fmla="*/ 107 w 155"/>
                  <a:gd name="T15" fmla="*/ 63 h 125"/>
                  <a:gd name="T16" fmla="*/ 122 w 155"/>
                  <a:gd name="T17" fmla="*/ 42 h 125"/>
                  <a:gd name="T18" fmla="*/ 129 w 155"/>
                  <a:gd name="T19" fmla="*/ 6 h 125"/>
                  <a:gd name="T20" fmla="*/ 141 w 155"/>
                  <a:gd name="T21" fmla="*/ 8 h 125"/>
                  <a:gd name="T22" fmla="*/ 137 w 155"/>
                  <a:gd name="T23" fmla="*/ 0 h 125"/>
                  <a:gd name="T24" fmla="*/ 144 w 155"/>
                  <a:gd name="T25" fmla="*/ 1 h 125"/>
                  <a:gd name="T26" fmla="*/ 154 w 155"/>
                  <a:gd name="T27" fmla="*/ 30 h 125"/>
                  <a:gd name="T28" fmla="*/ 141 w 155"/>
                  <a:gd name="T29" fmla="*/ 51 h 125"/>
                  <a:gd name="T30" fmla="*/ 141 w 155"/>
                  <a:gd name="T31" fmla="*/ 70 h 125"/>
                  <a:gd name="T32" fmla="*/ 131 w 155"/>
                  <a:gd name="T33" fmla="*/ 98 h 125"/>
                  <a:gd name="T34" fmla="*/ 124 w 155"/>
                  <a:gd name="T35" fmla="*/ 102 h 125"/>
                  <a:gd name="T36" fmla="*/ 124 w 155"/>
                  <a:gd name="T37" fmla="*/ 91 h 125"/>
                  <a:gd name="T38" fmla="*/ 101 w 155"/>
                  <a:gd name="T39" fmla="*/ 107 h 125"/>
                  <a:gd name="T40" fmla="*/ 82 w 155"/>
                  <a:gd name="T41" fmla="*/ 100 h 125"/>
                  <a:gd name="T42" fmla="*/ 83 w 155"/>
                  <a:gd name="T43" fmla="*/ 113 h 125"/>
                  <a:gd name="T44" fmla="*/ 67 w 155"/>
                  <a:gd name="T45" fmla="*/ 124 h 125"/>
                  <a:gd name="T46" fmla="*/ 62 w 155"/>
                  <a:gd name="T47" fmla="*/ 106 h 125"/>
                  <a:gd name="T48" fmla="*/ 0 w 155"/>
                  <a:gd name="T49" fmla="*/ 116 h 125"/>
                  <a:gd name="T50" fmla="*/ 0 w 155"/>
                  <a:gd name="T51" fmla="*/ 116 h 1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5"/>
                  <a:gd name="T79" fmla="*/ 0 h 125"/>
                  <a:gd name="T80" fmla="*/ 155 w 155"/>
                  <a:gd name="T81" fmla="*/ 125 h 1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5" h="125">
                    <a:moveTo>
                      <a:pt x="0" y="116"/>
                    </a:moveTo>
                    <a:lnTo>
                      <a:pt x="0" y="116"/>
                    </a:lnTo>
                    <a:lnTo>
                      <a:pt x="27" y="93"/>
                    </a:lnTo>
                    <a:lnTo>
                      <a:pt x="66" y="93"/>
                    </a:lnTo>
                    <a:lnTo>
                      <a:pt x="82" y="65"/>
                    </a:lnTo>
                    <a:lnTo>
                      <a:pt x="89" y="63"/>
                    </a:lnTo>
                    <a:lnTo>
                      <a:pt x="89" y="74"/>
                    </a:lnTo>
                    <a:lnTo>
                      <a:pt x="107" y="63"/>
                    </a:lnTo>
                    <a:lnTo>
                      <a:pt x="122" y="42"/>
                    </a:lnTo>
                    <a:lnTo>
                      <a:pt x="129" y="6"/>
                    </a:lnTo>
                    <a:lnTo>
                      <a:pt x="141" y="8"/>
                    </a:lnTo>
                    <a:lnTo>
                      <a:pt x="137" y="0"/>
                    </a:lnTo>
                    <a:lnTo>
                      <a:pt x="144" y="1"/>
                    </a:lnTo>
                    <a:lnTo>
                      <a:pt x="154" y="30"/>
                    </a:lnTo>
                    <a:lnTo>
                      <a:pt x="141" y="51"/>
                    </a:lnTo>
                    <a:lnTo>
                      <a:pt x="141" y="70"/>
                    </a:lnTo>
                    <a:lnTo>
                      <a:pt x="131" y="98"/>
                    </a:lnTo>
                    <a:lnTo>
                      <a:pt x="124" y="102"/>
                    </a:lnTo>
                    <a:lnTo>
                      <a:pt x="124" y="91"/>
                    </a:lnTo>
                    <a:lnTo>
                      <a:pt x="101" y="107"/>
                    </a:lnTo>
                    <a:lnTo>
                      <a:pt x="82" y="100"/>
                    </a:lnTo>
                    <a:lnTo>
                      <a:pt x="83" y="113"/>
                    </a:lnTo>
                    <a:lnTo>
                      <a:pt x="67" y="124"/>
                    </a:lnTo>
                    <a:lnTo>
                      <a:pt x="62" y="106"/>
                    </a:lnTo>
                    <a:lnTo>
                      <a:pt x="0" y="11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62" name="Freeform 261"/>
              <p:cNvSpPr>
                <a:spLocks/>
              </p:cNvSpPr>
              <p:nvPr/>
            </p:nvSpPr>
            <p:spPr bwMode="auto">
              <a:xfrm>
                <a:off x="4885" y="2948"/>
                <a:ext cx="32" cy="23"/>
              </a:xfrm>
              <a:custGeom>
                <a:avLst/>
                <a:gdLst>
                  <a:gd name="T0" fmla="*/ 0 w 32"/>
                  <a:gd name="T1" fmla="*/ 12 h 23"/>
                  <a:gd name="T2" fmla="*/ 0 w 32"/>
                  <a:gd name="T3" fmla="*/ 12 h 23"/>
                  <a:gd name="T4" fmla="*/ 10 w 32"/>
                  <a:gd name="T5" fmla="*/ 22 h 23"/>
                  <a:gd name="T6" fmla="*/ 28 w 32"/>
                  <a:gd name="T7" fmla="*/ 14 h 23"/>
                  <a:gd name="T8" fmla="*/ 31 w 32"/>
                  <a:gd name="T9" fmla="*/ 0 h 23"/>
                  <a:gd name="T10" fmla="*/ 0 w 32"/>
                  <a:gd name="T11" fmla="*/ 12 h 23"/>
                  <a:gd name="T12" fmla="*/ 0 w 32"/>
                  <a:gd name="T13" fmla="*/ 12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23"/>
                  <a:gd name="T23" fmla="*/ 32 w 32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23">
                    <a:moveTo>
                      <a:pt x="0" y="12"/>
                    </a:moveTo>
                    <a:lnTo>
                      <a:pt x="0" y="12"/>
                    </a:lnTo>
                    <a:lnTo>
                      <a:pt x="10" y="22"/>
                    </a:lnTo>
                    <a:lnTo>
                      <a:pt x="28" y="14"/>
                    </a:lnTo>
                    <a:lnTo>
                      <a:pt x="31" y="0"/>
                    </a:lnTo>
                    <a:lnTo>
                      <a:pt x="0" y="1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63" name="Freeform 262"/>
              <p:cNvSpPr>
                <a:spLocks/>
              </p:cNvSpPr>
              <p:nvPr/>
            </p:nvSpPr>
            <p:spPr bwMode="auto">
              <a:xfrm>
                <a:off x="4990" y="2769"/>
                <a:ext cx="81" cy="67"/>
              </a:xfrm>
              <a:custGeom>
                <a:avLst/>
                <a:gdLst>
                  <a:gd name="T0" fmla="*/ 0 w 81"/>
                  <a:gd name="T1" fmla="*/ 47 h 67"/>
                  <a:gd name="T2" fmla="*/ 0 w 81"/>
                  <a:gd name="T3" fmla="*/ 47 h 67"/>
                  <a:gd name="T4" fmla="*/ 3 w 81"/>
                  <a:gd name="T5" fmla="*/ 66 h 67"/>
                  <a:gd name="T6" fmla="*/ 17 w 81"/>
                  <a:gd name="T7" fmla="*/ 59 h 67"/>
                  <a:gd name="T8" fmla="*/ 8 w 81"/>
                  <a:gd name="T9" fmla="*/ 48 h 67"/>
                  <a:gd name="T10" fmla="*/ 46 w 81"/>
                  <a:gd name="T11" fmla="*/ 58 h 67"/>
                  <a:gd name="T12" fmla="*/ 55 w 81"/>
                  <a:gd name="T13" fmla="*/ 42 h 67"/>
                  <a:gd name="T14" fmla="*/ 80 w 81"/>
                  <a:gd name="T15" fmla="*/ 37 h 67"/>
                  <a:gd name="T16" fmla="*/ 71 w 81"/>
                  <a:gd name="T17" fmla="*/ 27 h 67"/>
                  <a:gd name="T18" fmla="*/ 74 w 81"/>
                  <a:gd name="T19" fmla="*/ 18 h 67"/>
                  <a:gd name="T20" fmla="*/ 53 w 81"/>
                  <a:gd name="T21" fmla="*/ 20 h 67"/>
                  <a:gd name="T22" fmla="*/ 27 w 81"/>
                  <a:gd name="T23" fmla="*/ 0 h 67"/>
                  <a:gd name="T24" fmla="*/ 18 w 81"/>
                  <a:gd name="T25" fmla="*/ 38 h 67"/>
                  <a:gd name="T26" fmla="*/ 7 w 81"/>
                  <a:gd name="T27" fmla="*/ 35 h 67"/>
                  <a:gd name="T28" fmla="*/ 0 w 81"/>
                  <a:gd name="T29" fmla="*/ 47 h 67"/>
                  <a:gd name="T30" fmla="*/ 0 w 81"/>
                  <a:gd name="T31" fmla="*/ 47 h 6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1"/>
                  <a:gd name="T49" fmla="*/ 0 h 67"/>
                  <a:gd name="T50" fmla="*/ 81 w 81"/>
                  <a:gd name="T51" fmla="*/ 67 h 6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1" h="67">
                    <a:moveTo>
                      <a:pt x="0" y="47"/>
                    </a:moveTo>
                    <a:lnTo>
                      <a:pt x="0" y="47"/>
                    </a:lnTo>
                    <a:lnTo>
                      <a:pt x="3" y="66"/>
                    </a:lnTo>
                    <a:lnTo>
                      <a:pt x="17" y="59"/>
                    </a:lnTo>
                    <a:lnTo>
                      <a:pt x="8" y="48"/>
                    </a:lnTo>
                    <a:lnTo>
                      <a:pt x="46" y="58"/>
                    </a:lnTo>
                    <a:lnTo>
                      <a:pt x="55" y="42"/>
                    </a:lnTo>
                    <a:lnTo>
                      <a:pt x="80" y="37"/>
                    </a:lnTo>
                    <a:lnTo>
                      <a:pt x="71" y="27"/>
                    </a:lnTo>
                    <a:lnTo>
                      <a:pt x="74" y="18"/>
                    </a:lnTo>
                    <a:lnTo>
                      <a:pt x="53" y="20"/>
                    </a:lnTo>
                    <a:lnTo>
                      <a:pt x="27" y="0"/>
                    </a:lnTo>
                    <a:lnTo>
                      <a:pt x="18" y="38"/>
                    </a:lnTo>
                    <a:lnTo>
                      <a:pt x="7" y="35"/>
                    </a:lnTo>
                    <a:lnTo>
                      <a:pt x="0" y="47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083921" y="3607988"/>
              <a:ext cx="109536" cy="111125"/>
            </a:xfrm>
            <a:custGeom>
              <a:avLst/>
              <a:gdLst>
                <a:gd name="T0" fmla="*/ 0 w 87"/>
                <a:gd name="T1" fmla="*/ 82254980 h 84"/>
                <a:gd name="T2" fmla="*/ 0 w 87"/>
                <a:gd name="T3" fmla="*/ 82254980 h 84"/>
                <a:gd name="T4" fmla="*/ 25363482 w 87"/>
                <a:gd name="T5" fmla="*/ 94505205 h 84"/>
                <a:gd name="T6" fmla="*/ 9510832 w 87"/>
                <a:gd name="T7" fmla="*/ 136509117 h 84"/>
                <a:gd name="T8" fmla="*/ 47555429 w 87"/>
                <a:gd name="T9" fmla="*/ 145258884 h 84"/>
                <a:gd name="T10" fmla="*/ 87186425 w 87"/>
                <a:gd name="T11" fmla="*/ 120757154 h 84"/>
                <a:gd name="T12" fmla="*/ 69748624 w 87"/>
                <a:gd name="T13" fmla="*/ 87505655 h 84"/>
                <a:gd name="T14" fmla="*/ 115718915 w 87"/>
                <a:gd name="T15" fmla="*/ 56003032 h 84"/>
                <a:gd name="T16" fmla="*/ 136326972 w 87"/>
                <a:gd name="T17" fmla="*/ 14000427 h 84"/>
                <a:gd name="T18" fmla="*/ 134741833 w 87"/>
                <a:gd name="T19" fmla="*/ 8751093 h 84"/>
                <a:gd name="T20" fmla="*/ 125231004 w 87"/>
                <a:gd name="T21" fmla="*/ 0 h 84"/>
                <a:gd name="T22" fmla="*/ 84014889 w 87"/>
                <a:gd name="T23" fmla="*/ 28002177 h 84"/>
                <a:gd name="T24" fmla="*/ 84014889 w 87"/>
                <a:gd name="T25" fmla="*/ 43752828 h 84"/>
                <a:gd name="T26" fmla="*/ 55482379 w 87"/>
                <a:gd name="T27" fmla="*/ 38502163 h 84"/>
                <a:gd name="T28" fmla="*/ 0 w 87"/>
                <a:gd name="T29" fmla="*/ 82254980 h 84"/>
                <a:gd name="T30" fmla="*/ 0 w 87"/>
                <a:gd name="T31" fmla="*/ 82254980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7"/>
                <a:gd name="T49" fmla="*/ 0 h 84"/>
                <a:gd name="T50" fmla="*/ 87 w 87"/>
                <a:gd name="T51" fmla="*/ 84 h 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7" h="84">
                  <a:moveTo>
                    <a:pt x="0" y="47"/>
                  </a:moveTo>
                  <a:lnTo>
                    <a:pt x="0" y="47"/>
                  </a:lnTo>
                  <a:lnTo>
                    <a:pt x="16" y="54"/>
                  </a:lnTo>
                  <a:lnTo>
                    <a:pt x="6" y="78"/>
                  </a:lnTo>
                  <a:lnTo>
                    <a:pt x="30" y="83"/>
                  </a:lnTo>
                  <a:lnTo>
                    <a:pt x="55" y="69"/>
                  </a:lnTo>
                  <a:lnTo>
                    <a:pt x="44" y="50"/>
                  </a:lnTo>
                  <a:lnTo>
                    <a:pt x="73" y="32"/>
                  </a:lnTo>
                  <a:lnTo>
                    <a:pt x="86" y="8"/>
                  </a:lnTo>
                  <a:lnTo>
                    <a:pt x="85" y="5"/>
                  </a:lnTo>
                  <a:lnTo>
                    <a:pt x="79" y="0"/>
                  </a:lnTo>
                  <a:lnTo>
                    <a:pt x="53" y="16"/>
                  </a:lnTo>
                  <a:lnTo>
                    <a:pt x="53" y="25"/>
                  </a:lnTo>
                  <a:lnTo>
                    <a:pt x="35" y="22"/>
                  </a:lnTo>
                  <a:lnTo>
                    <a:pt x="0" y="4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674350" y="4012802"/>
              <a:ext cx="122236" cy="149225"/>
            </a:xfrm>
            <a:custGeom>
              <a:avLst/>
              <a:gdLst>
                <a:gd name="T0" fmla="*/ 0 w 99"/>
                <a:gd name="T1" fmla="*/ 42094425 h 115"/>
                <a:gd name="T2" fmla="*/ 0 w 99"/>
                <a:gd name="T3" fmla="*/ 42094425 h 115"/>
                <a:gd name="T4" fmla="*/ 19818444 w 99"/>
                <a:gd name="T5" fmla="*/ 69035380 h 115"/>
                <a:gd name="T6" fmla="*/ 13720178 w 99"/>
                <a:gd name="T7" fmla="*/ 116181404 h 115"/>
                <a:gd name="T8" fmla="*/ 67079713 w 99"/>
                <a:gd name="T9" fmla="*/ 95976345 h 115"/>
                <a:gd name="T10" fmla="*/ 89946687 w 99"/>
                <a:gd name="T11" fmla="*/ 116181404 h 115"/>
                <a:gd name="T12" fmla="*/ 109766361 w 99"/>
                <a:gd name="T13" fmla="*/ 163327409 h 115"/>
                <a:gd name="T14" fmla="*/ 102143220 w 99"/>
                <a:gd name="T15" fmla="*/ 191951392 h 115"/>
                <a:gd name="T16" fmla="*/ 149403240 w 99"/>
                <a:gd name="T17" fmla="*/ 183532509 h 115"/>
                <a:gd name="T18" fmla="*/ 126536285 w 99"/>
                <a:gd name="T19" fmla="*/ 121232994 h 115"/>
                <a:gd name="T20" fmla="*/ 76226495 w 99"/>
                <a:gd name="T21" fmla="*/ 75769967 h 115"/>
                <a:gd name="T22" fmla="*/ 89946687 w 99"/>
                <a:gd name="T23" fmla="*/ 50513318 h 115"/>
                <a:gd name="T24" fmla="*/ 62505087 w 99"/>
                <a:gd name="T25" fmla="*/ 35359838 h 115"/>
                <a:gd name="T26" fmla="*/ 41161773 w 99"/>
                <a:gd name="T27" fmla="*/ 0 h 115"/>
                <a:gd name="T28" fmla="*/ 27441590 w 99"/>
                <a:gd name="T29" fmla="*/ 0 h 115"/>
                <a:gd name="T30" fmla="*/ 28966466 w 99"/>
                <a:gd name="T31" fmla="*/ 26940955 h 115"/>
                <a:gd name="T32" fmla="*/ 19818444 w 99"/>
                <a:gd name="T33" fmla="*/ 20205065 h 115"/>
                <a:gd name="T34" fmla="*/ 0 w 99"/>
                <a:gd name="T35" fmla="*/ 42094425 h 115"/>
                <a:gd name="T36" fmla="*/ 0 w 99"/>
                <a:gd name="T37" fmla="*/ 42094425 h 1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115"/>
                <a:gd name="T59" fmla="*/ 99 w 99"/>
                <a:gd name="T60" fmla="*/ 115 h 1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115">
                  <a:moveTo>
                    <a:pt x="0" y="25"/>
                  </a:moveTo>
                  <a:lnTo>
                    <a:pt x="0" y="25"/>
                  </a:lnTo>
                  <a:lnTo>
                    <a:pt x="13" y="41"/>
                  </a:lnTo>
                  <a:lnTo>
                    <a:pt x="9" y="69"/>
                  </a:lnTo>
                  <a:lnTo>
                    <a:pt x="44" y="57"/>
                  </a:lnTo>
                  <a:lnTo>
                    <a:pt x="59" y="69"/>
                  </a:lnTo>
                  <a:lnTo>
                    <a:pt x="72" y="97"/>
                  </a:lnTo>
                  <a:lnTo>
                    <a:pt x="67" y="114"/>
                  </a:lnTo>
                  <a:lnTo>
                    <a:pt x="98" y="109"/>
                  </a:lnTo>
                  <a:lnTo>
                    <a:pt x="83" y="72"/>
                  </a:lnTo>
                  <a:lnTo>
                    <a:pt x="50" y="45"/>
                  </a:lnTo>
                  <a:lnTo>
                    <a:pt x="59" y="30"/>
                  </a:lnTo>
                  <a:lnTo>
                    <a:pt x="41" y="21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9" y="16"/>
                  </a:lnTo>
                  <a:lnTo>
                    <a:pt x="13" y="12"/>
                  </a:lnTo>
                  <a:lnTo>
                    <a:pt x="0" y="2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26" name="Group 43"/>
            <p:cNvGrpSpPr>
              <a:grpSpLocks/>
            </p:cNvGrpSpPr>
            <p:nvPr/>
          </p:nvGrpSpPr>
          <p:grpSpPr bwMode="auto">
            <a:xfrm>
              <a:off x="569102" y="2428466"/>
              <a:ext cx="1504940" cy="1201746"/>
              <a:chOff x="1156" y="1908"/>
              <a:chExt cx="1207" cy="919"/>
            </a:xfrm>
            <a:grpFill/>
          </p:grpSpPr>
          <p:sp>
            <p:nvSpPr>
              <p:cNvPr id="241" name="Freeform 240"/>
              <p:cNvSpPr>
                <a:spLocks/>
              </p:cNvSpPr>
              <p:nvPr/>
            </p:nvSpPr>
            <p:spPr bwMode="auto">
              <a:xfrm>
                <a:off x="1156" y="2232"/>
                <a:ext cx="1166" cy="595"/>
              </a:xfrm>
              <a:custGeom>
                <a:avLst/>
                <a:gdLst>
                  <a:gd name="T0" fmla="*/ 93 w 1166"/>
                  <a:gd name="T1" fmla="*/ 82 h 595"/>
                  <a:gd name="T2" fmla="*/ 110 w 1166"/>
                  <a:gd name="T3" fmla="*/ 69 h 595"/>
                  <a:gd name="T4" fmla="*/ 177 w 1166"/>
                  <a:gd name="T5" fmla="*/ 35 h 595"/>
                  <a:gd name="T6" fmla="*/ 250 w 1166"/>
                  <a:gd name="T7" fmla="*/ 52 h 595"/>
                  <a:gd name="T8" fmla="*/ 347 w 1166"/>
                  <a:gd name="T9" fmla="*/ 95 h 595"/>
                  <a:gd name="T10" fmla="*/ 453 w 1166"/>
                  <a:gd name="T11" fmla="*/ 123 h 595"/>
                  <a:gd name="T12" fmla="*/ 450 w 1166"/>
                  <a:gd name="T13" fmla="*/ 93 h 595"/>
                  <a:gd name="T14" fmla="*/ 515 w 1166"/>
                  <a:gd name="T15" fmla="*/ 93 h 595"/>
                  <a:gd name="T16" fmla="*/ 595 w 1166"/>
                  <a:gd name="T17" fmla="*/ 105 h 595"/>
                  <a:gd name="T18" fmla="*/ 597 w 1166"/>
                  <a:gd name="T19" fmla="*/ 85 h 595"/>
                  <a:gd name="T20" fmla="*/ 624 w 1166"/>
                  <a:gd name="T21" fmla="*/ 114 h 595"/>
                  <a:gd name="T22" fmla="*/ 632 w 1166"/>
                  <a:gd name="T23" fmla="*/ 78 h 595"/>
                  <a:gd name="T24" fmla="*/ 620 w 1166"/>
                  <a:gd name="T25" fmla="*/ 18 h 595"/>
                  <a:gd name="T26" fmla="*/ 676 w 1166"/>
                  <a:gd name="T27" fmla="*/ 44 h 595"/>
                  <a:gd name="T28" fmla="*/ 685 w 1166"/>
                  <a:gd name="T29" fmla="*/ 61 h 595"/>
                  <a:gd name="T30" fmla="*/ 721 w 1166"/>
                  <a:gd name="T31" fmla="*/ 76 h 595"/>
                  <a:gd name="T32" fmla="*/ 743 w 1166"/>
                  <a:gd name="T33" fmla="*/ 109 h 595"/>
                  <a:gd name="T34" fmla="*/ 797 w 1166"/>
                  <a:gd name="T35" fmla="*/ 55 h 595"/>
                  <a:gd name="T36" fmla="*/ 798 w 1166"/>
                  <a:gd name="T37" fmla="*/ 85 h 595"/>
                  <a:gd name="T38" fmla="*/ 783 w 1166"/>
                  <a:gd name="T39" fmla="*/ 137 h 595"/>
                  <a:gd name="T40" fmla="*/ 695 w 1166"/>
                  <a:gd name="T41" fmla="*/ 143 h 595"/>
                  <a:gd name="T42" fmla="*/ 698 w 1166"/>
                  <a:gd name="T43" fmla="*/ 183 h 595"/>
                  <a:gd name="T44" fmla="*/ 689 w 1166"/>
                  <a:gd name="T45" fmla="*/ 208 h 595"/>
                  <a:gd name="T46" fmla="*/ 661 w 1166"/>
                  <a:gd name="T47" fmla="*/ 226 h 595"/>
                  <a:gd name="T48" fmla="*/ 653 w 1166"/>
                  <a:gd name="T49" fmla="*/ 293 h 595"/>
                  <a:gd name="T50" fmla="*/ 759 w 1166"/>
                  <a:gd name="T51" fmla="*/ 359 h 595"/>
                  <a:gd name="T52" fmla="*/ 800 w 1166"/>
                  <a:gd name="T53" fmla="*/ 404 h 595"/>
                  <a:gd name="T54" fmla="*/ 817 w 1166"/>
                  <a:gd name="T55" fmla="*/ 440 h 595"/>
                  <a:gd name="T56" fmla="*/ 836 w 1166"/>
                  <a:gd name="T57" fmla="*/ 375 h 595"/>
                  <a:gd name="T58" fmla="*/ 849 w 1166"/>
                  <a:gd name="T59" fmla="*/ 293 h 595"/>
                  <a:gd name="T60" fmla="*/ 858 w 1166"/>
                  <a:gd name="T61" fmla="*/ 252 h 595"/>
                  <a:gd name="T62" fmla="*/ 900 w 1166"/>
                  <a:gd name="T63" fmla="*/ 225 h 595"/>
                  <a:gd name="T64" fmla="*/ 974 w 1166"/>
                  <a:gd name="T65" fmla="*/ 248 h 595"/>
                  <a:gd name="T66" fmla="*/ 980 w 1166"/>
                  <a:gd name="T67" fmla="*/ 283 h 595"/>
                  <a:gd name="T68" fmla="*/ 978 w 1166"/>
                  <a:gd name="T69" fmla="*/ 312 h 595"/>
                  <a:gd name="T70" fmla="*/ 1022 w 1166"/>
                  <a:gd name="T71" fmla="*/ 300 h 595"/>
                  <a:gd name="T72" fmla="*/ 1061 w 1166"/>
                  <a:gd name="T73" fmla="*/ 285 h 595"/>
                  <a:gd name="T74" fmla="*/ 1058 w 1166"/>
                  <a:gd name="T75" fmla="*/ 300 h 595"/>
                  <a:gd name="T76" fmla="*/ 1079 w 1166"/>
                  <a:gd name="T77" fmla="*/ 316 h 595"/>
                  <a:gd name="T78" fmla="*/ 1082 w 1166"/>
                  <a:gd name="T79" fmla="*/ 336 h 595"/>
                  <a:gd name="T80" fmla="*/ 1118 w 1166"/>
                  <a:gd name="T81" fmla="*/ 362 h 595"/>
                  <a:gd name="T82" fmla="*/ 1144 w 1166"/>
                  <a:gd name="T83" fmla="*/ 381 h 595"/>
                  <a:gd name="T84" fmla="*/ 1156 w 1166"/>
                  <a:gd name="T85" fmla="*/ 400 h 595"/>
                  <a:gd name="T86" fmla="*/ 985 w 1166"/>
                  <a:gd name="T87" fmla="*/ 477 h 595"/>
                  <a:gd name="T88" fmla="*/ 1047 w 1166"/>
                  <a:gd name="T89" fmla="*/ 482 h 595"/>
                  <a:gd name="T90" fmla="*/ 1053 w 1166"/>
                  <a:gd name="T91" fmla="*/ 527 h 595"/>
                  <a:gd name="T92" fmla="*/ 1108 w 1166"/>
                  <a:gd name="T93" fmla="*/ 523 h 595"/>
                  <a:gd name="T94" fmla="*/ 1022 w 1166"/>
                  <a:gd name="T95" fmla="*/ 552 h 595"/>
                  <a:gd name="T96" fmla="*/ 1010 w 1166"/>
                  <a:gd name="T97" fmla="*/ 540 h 595"/>
                  <a:gd name="T98" fmla="*/ 960 w 1166"/>
                  <a:gd name="T99" fmla="*/ 539 h 595"/>
                  <a:gd name="T100" fmla="*/ 846 w 1166"/>
                  <a:gd name="T101" fmla="*/ 574 h 595"/>
                  <a:gd name="T102" fmla="*/ 798 w 1166"/>
                  <a:gd name="T103" fmla="*/ 582 h 595"/>
                  <a:gd name="T104" fmla="*/ 820 w 1166"/>
                  <a:gd name="T105" fmla="*/ 550 h 595"/>
                  <a:gd name="T106" fmla="*/ 770 w 1166"/>
                  <a:gd name="T107" fmla="*/ 518 h 595"/>
                  <a:gd name="T108" fmla="*/ 735 w 1166"/>
                  <a:gd name="T109" fmla="*/ 479 h 595"/>
                  <a:gd name="T110" fmla="*/ 634 w 1166"/>
                  <a:gd name="T111" fmla="*/ 480 h 595"/>
                  <a:gd name="T112" fmla="*/ 244 w 1166"/>
                  <a:gd name="T113" fmla="*/ 462 h 595"/>
                  <a:gd name="T114" fmla="*/ 188 w 1166"/>
                  <a:gd name="T115" fmla="*/ 431 h 595"/>
                  <a:gd name="T116" fmla="*/ 149 w 1166"/>
                  <a:gd name="T117" fmla="*/ 366 h 595"/>
                  <a:gd name="T118" fmla="*/ 48 w 1166"/>
                  <a:gd name="T119" fmla="*/ 291 h 595"/>
                  <a:gd name="T120" fmla="*/ 0 w 1166"/>
                  <a:gd name="T121" fmla="*/ 264 h 59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66"/>
                  <a:gd name="T184" fmla="*/ 0 h 595"/>
                  <a:gd name="T185" fmla="*/ 1166 w 1166"/>
                  <a:gd name="T186" fmla="*/ 595 h 59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66" h="595">
                    <a:moveTo>
                      <a:pt x="0" y="264"/>
                    </a:moveTo>
                    <a:lnTo>
                      <a:pt x="0" y="264"/>
                    </a:lnTo>
                    <a:lnTo>
                      <a:pt x="0" y="55"/>
                    </a:lnTo>
                    <a:lnTo>
                      <a:pt x="93" y="82"/>
                    </a:lnTo>
                    <a:lnTo>
                      <a:pt x="88" y="71"/>
                    </a:lnTo>
                    <a:lnTo>
                      <a:pt x="98" y="64"/>
                    </a:lnTo>
                    <a:lnTo>
                      <a:pt x="154" y="42"/>
                    </a:lnTo>
                    <a:lnTo>
                      <a:pt x="110" y="69"/>
                    </a:lnTo>
                    <a:lnTo>
                      <a:pt x="136" y="62"/>
                    </a:lnTo>
                    <a:lnTo>
                      <a:pt x="136" y="67"/>
                    </a:lnTo>
                    <a:lnTo>
                      <a:pt x="183" y="43"/>
                    </a:lnTo>
                    <a:lnTo>
                      <a:pt x="177" y="35"/>
                    </a:lnTo>
                    <a:lnTo>
                      <a:pt x="207" y="64"/>
                    </a:lnTo>
                    <a:lnTo>
                      <a:pt x="227" y="47"/>
                    </a:lnTo>
                    <a:lnTo>
                      <a:pt x="225" y="64"/>
                    </a:lnTo>
                    <a:lnTo>
                      <a:pt x="250" y="52"/>
                    </a:lnTo>
                    <a:lnTo>
                      <a:pt x="319" y="73"/>
                    </a:lnTo>
                    <a:lnTo>
                      <a:pt x="351" y="72"/>
                    </a:lnTo>
                    <a:lnTo>
                      <a:pt x="369" y="85"/>
                    </a:lnTo>
                    <a:lnTo>
                      <a:pt x="347" y="95"/>
                    </a:lnTo>
                    <a:lnTo>
                      <a:pt x="360" y="100"/>
                    </a:lnTo>
                    <a:lnTo>
                      <a:pt x="422" y="94"/>
                    </a:lnTo>
                    <a:lnTo>
                      <a:pt x="450" y="112"/>
                    </a:lnTo>
                    <a:lnTo>
                      <a:pt x="453" y="123"/>
                    </a:lnTo>
                    <a:lnTo>
                      <a:pt x="460" y="116"/>
                    </a:lnTo>
                    <a:lnTo>
                      <a:pt x="450" y="100"/>
                    </a:lnTo>
                    <a:lnTo>
                      <a:pt x="479" y="80"/>
                    </a:lnTo>
                    <a:lnTo>
                      <a:pt x="450" y="93"/>
                    </a:lnTo>
                    <a:lnTo>
                      <a:pt x="440" y="87"/>
                    </a:lnTo>
                    <a:lnTo>
                      <a:pt x="475" y="72"/>
                    </a:lnTo>
                    <a:lnTo>
                      <a:pt x="494" y="93"/>
                    </a:lnTo>
                    <a:lnTo>
                      <a:pt x="515" y="93"/>
                    </a:lnTo>
                    <a:lnTo>
                      <a:pt x="528" y="102"/>
                    </a:lnTo>
                    <a:lnTo>
                      <a:pt x="582" y="100"/>
                    </a:lnTo>
                    <a:lnTo>
                      <a:pt x="580" y="93"/>
                    </a:lnTo>
                    <a:lnTo>
                      <a:pt x="595" y="105"/>
                    </a:lnTo>
                    <a:lnTo>
                      <a:pt x="598" y="95"/>
                    </a:lnTo>
                    <a:lnTo>
                      <a:pt x="586" y="99"/>
                    </a:lnTo>
                    <a:lnTo>
                      <a:pt x="577" y="86"/>
                    </a:lnTo>
                    <a:lnTo>
                      <a:pt x="597" y="85"/>
                    </a:lnTo>
                    <a:lnTo>
                      <a:pt x="605" y="94"/>
                    </a:lnTo>
                    <a:lnTo>
                      <a:pt x="613" y="91"/>
                    </a:lnTo>
                    <a:lnTo>
                      <a:pt x="609" y="106"/>
                    </a:lnTo>
                    <a:lnTo>
                      <a:pt x="624" y="114"/>
                    </a:lnTo>
                    <a:lnTo>
                      <a:pt x="620" y="93"/>
                    </a:lnTo>
                    <a:lnTo>
                      <a:pt x="648" y="81"/>
                    </a:lnTo>
                    <a:lnTo>
                      <a:pt x="640" y="71"/>
                    </a:lnTo>
                    <a:lnTo>
                      <a:pt x="632" y="78"/>
                    </a:lnTo>
                    <a:lnTo>
                      <a:pt x="646" y="61"/>
                    </a:lnTo>
                    <a:lnTo>
                      <a:pt x="607" y="48"/>
                    </a:lnTo>
                    <a:lnTo>
                      <a:pt x="611" y="17"/>
                    </a:lnTo>
                    <a:lnTo>
                      <a:pt x="620" y="18"/>
                    </a:lnTo>
                    <a:lnTo>
                      <a:pt x="625" y="0"/>
                    </a:lnTo>
                    <a:lnTo>
                      <a:pt x="655" y="17"/>
                    </a:lnTo>
                    <a:lnTo>
                      <a:pt x="656" y="29"/>
                    </a:lnTo>
                    <a:lnTo>
                      <a:pt x="676" y="44"/>
                    </a:lnTo>
                    <a:lnTo>
                      <a:pt x="663" y="44"/>
                    </a:lnTo>
                    <a:lnTo>
                      <a:pt x="668" y="49"/>
                    </a:lnTo>
                    <a:lnTo>
                      <a:pt x="661" y="56"/>
                    </a:lnTo>
                    <a:lnTo>
                      <a:pt x="685" y="61"/>
                    </a:lnTo>
                    <a:lnTo>
                      <a:pt x="677" y="64"/>
                    </a:lnTo>
                    <a:lnTo>
                      <a:pt x="692" y="90"/>
                    </a:lnTo>
                    <a:lnTo>
                      <a:pt x="704" y="67"/>
                    </a:lnTo>
                    <a:lnTo>
                      <a:pt x="721" y="76"/>
                    </a:lnTo>
                    <a:lnTo>
                      <a:pt x="726" y="91"/>
                    </a:lnTo>
                    <a:lnTo>
                      <a:pt x="717" y="95"/>
                    </a:lnTo>
                    <a:lnTo>
                      <a:pt x="733" y="114"/>
                    </a:lnTo>
                    <a:lnTo>
                      <a:pt x="743" y="109"/>
                    </a:lnTo>
                    <a:lnTo>
                      <a:pt x="755" y="81"/>
                    </a:lnTo>
                    <a:lnTo>
                      <a:pt x="769" y="78"/>
                    </a:lnTo>
                    <a:lnTo>
                      <a:pt x="758" y="53"/>
                    </a:lnTo>
                    <a:lnTo>
                      <a:pt x="797" y="55"/>
                    </a:lnTo>
                    <a:lnTo>
                      <a:pt x="814" y="69"/>
                    </a:lnTo>
                    <a:lnTo>
                      <a:pt x="807" y="77"/>
                    </a:lnTo>
                    <a:lnTo>
                      <a:pt x="815" y="81"/>
                    </a:lnTo>
                    <a:lnTo>
                      <a:pt x="798" y="85"/>
                    </a:lnTo>
                    <a:lnTo>
                      <a:pt x="813" y="117"/>
                    </a:lnTo>
                    <a:lnTo>
                      <a:pt x="788" y="134"/>
                    </a:lnTo>
                    <a:lnTo>
                      <a:pt x="779" y="126"/>
                    </a:lnTo>
                    <a:lnTo>
                      <a:pt x="783" y="137"/>
                    </a:lnTo>
                    <a:lnTo>
                      <a:pt x="743" y="129"/>
                    </a:lnTo>
                    <a:lnTo>
                      <a:pt x="751" y="140"/>
                    </a:lnTo>
                    <a:lnTo>
                      <a:pt x="735" y="156"/>
                    </a:lnTo>
                    <a:lnTo>
                      <a:pt x="695" y="143"/>
                    </a:lnTo>
                    <a:lnTo>
                      <a:pt x="710" y="156"/>
                    </a:lnTo>
                    <a:lnTo>
                      <a:pt x="739" y="159"/>
                    </a:lnTo>
                    <a:lnTo>
                      <a:pt x="719" y="185"/>
                    </a:lnTo>
                    <a:lnTo>
                      <a:pt x="698" y="183"/>
                    </a:lnTo>
                    <a:lnTo>
                      <a:pt x="688" y="197"/>
                    </a:lnTo>
                    <a:lnTo>
                      <a:pt x="650" y="185"/>
                    </a:lnTo>
                    <a:lnTo>
                      <a:pt x="685" y="197"/>
                    </a:lnTo>
                    <a:lnTo>
                      <a:pt x="689" y="208"/>
                    </a:lnTo>
                    <a:lnTo>
                      <a:pt x="663" y="212"/>
                    </a:lnTo>
                    <a:lnTo>
                      <a:pt x="668" y="215"/>
                    </a:lnTo>
                    <a:lnTo>
                      <a:pt x="661" y="216"/>
                    </a:lnTo>
                    <a:lnTo>
                      <a:pt x="661" y="226"/>
                    </a:lnTo>
                    <a:lnTo>
                      <a:pt x="633" y="241"/>
                    </a:lnTo>
                    <a:lnTo>
                      <a:pt x="627" y="289"/>
                    </a:lnTo>
                    <a:lnTo>
                      <a:pt x="638" y="300"/>
                    </a:lnTo>
                    <a:lnTo>
                      <a:pt x="653" y="293"/>
                    </a:lnTo>
                    <a:lnTo>
                      <a:pt x="659" y="330"/>
                    </a:lnTo>
                    <a:lnTo>
                      <a:pt x="681" y="322"/>
                    </a:lnTo>
                    <a:lnTo>
                      <a:pt x="707" y="333"/>
                    </a:lnTo>
                    <a:lnTo>
                      <a:pt x="759" y="359"/>
                    </a:lnTo>
                    <a:lnTo>
                      <a:pt x="755" y="370"/>
                    </a:lnTo>
                    <a:lnTo>
                      <a:pt x="761" y="362"/>
                    </a:lnTo>
                    <a:lnTo>
                      <a:pt x="800" y="364"/>
                    </a:lnTo>
                    <a:lnTo>
                      <a:pt x="800" y="404"/>
                    </a:lnTo>
                    <a:lnTo>
                      <a:pt x="812" y="417"/>
                    </a:lnTo>
                    <a:lnTo>
                      <a:pt x="803" y="420"/>
                    </a:lnTo>
                    <a:lnTo>
                      <a:pt x="823" y="427"/>
                    </a:lnTo>
                    <a:lnTo>
                      <a:pt x="817" y="440"/>
                    </a:lnTo>
                    <a:lnTo>
                      <a:pt x="836" y="439"/>
                    </a:lnTo>
                    <a:lnTo>
                      <a:pt x="862" y="418"/>
                    </a:lnTo>
                    <a:lnTo>
                      <a:pt x="851" y="413"/>
                    </a:lnTo>
                    <a:lnTo>
                      <a:pt x="836" y="375"/>
                    </a:lnTo>
                    <a:lnTo>
                      <a:pt x="885" y="342"/>
                    </a:lnTo>
                    <a:lnTo>
                      <a:pt x="877" y="342"/>
                    </a:lnTo>
                    <a:lnTo>
                      <a:pt x="867" y="303"/>
                    </a:lnTo>
                    <a:lnTo>
                      <a:pt x="849" y="293"/>
                    </a:lnTo>
                    <a:lnTo>
                      <a:pt x="872" y="277"/>
                    </a:lnTo>
                    <a:lnTo>
                      <a:pt x="864" y="269"/>
                    </a:lnTo>
                    <a:lnTo>
                      <a:pt x="868" y="255"/>
                    </a:lnTo>
                    <a:lnTo>
                      <a:pt x="858" y="252"/>
                    </a:lnTo>
                    <a:lnTo>
                      <a:pt x="868" y="238"/>
                    </a:lnTo>
                    <a:lnTo>
                      <a:pt x="857" y="229"/>
                    </a:lnTo>
                    <a:lnTo>
                      <a:pt x="863" y="216"/>
                    </a:lnTo>
                    <a:lnTo>
                      <a:pt x="900" y="225"/>
                    </a:lnTo>
                    <a:lnTo>
                      <a:pt x="916" y="218"/>
                    </a:lnTo>
                    <a:lnTo>
                      <a:pt x="947" y="238"/>
                    </a:lnTo>
                    <a:lnTo>
                      <a:pt x="947" y="246"/>
                    </a:lnTo>
                    <a:lnTo>
                      <a:pt x="974" y="248"/>
                    </a:lnTo>
                    <a:lnTo>
                      <a:pt x="977" y="267"/>
                    </a:lnTo>
                    <a:lnTo>
                      <a:pt x="953" y="268"/>
                    </a:lnTo>
                    <a:lnTo>
                      <a:pt x="973" y="271"/>
                    </a:lnTo>
                    <a:lnTo>
                      <a:pt x="980" y="283"/>
                    </a:lnTo>
                    <a:lnTo>
                      <a:pt x="958" y="300"/>
                    </a:lnTo>
                    <a:lnTo>
                      <a:pt x="990" y="292"/>
                    </a:lnTo>
                    <a:lnTo>
                      <a:pt x="992" y="306"/>
                    </a:lnTo>
                    <a:lnTo>
                      <a:pt x="978" y="312"/>
                    </a:lnTo>
                    <a:lnTo>
                      <a:pt x="998" y="297"/>
                    </a:lnTo>
                    <a:lnTo>
                      <a:pt x="1000" y="307"/>
                    </a:lnTo>
                    <a:lnTo>
                      <a:pt x="1018" y="292"/>
                    </a:lnTo>
                    <a:lnTo>
                      <a:pt x="1022" y="300"/>
                    </a:lnTo>
                    <a:lnTo>
                      <a:pt x="1035" y="279"/>
                    </a:lnTo>
                    <a:lnTo>
                      <a:pt x="1030" y="275"/>
                    </a:lnTo>
                    <a:lnTo>
                      <a:pt x="1045" y="264"/>
                    </a:lnTo>
                    <a:lnTo>
                      <a:pt x="1061" y="285"/>
                    </a:lnTo>
                    <a:lnTo>
                      <a:pt x="1047" y="291"/>
                    </a:lnTo>
                    <a:lnTo>
                      <a:pt x="1062" y="288"/>
                    </a:lnTo>
                    <a:lnTo>
                      <a:pt x="1068" y="297"/>
                    </a:lnTo>
                    <a:lnTo>
                      <a:pt x="1058" y="300"/>
                    </a:lnTo>
                    <a:lnTo>
                      <a:pt x="1071" y="301"/>
                    </a:lnTo>
                    <a:lnTo>
                      <a:pt x="1062" y="308"/>
                    </a:lnTo>
                    <a:lnTo>
                      <a:pt x="1072" y="306"/>
                    </a:lnTo>
                    <a:lnTo>
                      <a:pt x="1079" y="316"/>
                    </a:lnTo>
                    <a:lnTo>
                      <a:pt x="1074" y="320"/>
                    </a:lnTo>
                    <a:lnTo>
                      <a:pt x="1088" y="328"/>
                    </a:lnTo>
                    <a:lnTo>
                      <a:pt x="1066" y="336"/>
                    </a:lnTo>
                    <a:lnTo>
                      <a:pt x="1082" y="336"/>
                    </a:lnTo>
                    <a:lnTo>
                      <a:pt x="1079" y="344"/>
                    </a:lnTo>
                    <a:lnTo>
                      <a:pt x="1102" y="351"/>
                    </a:lnTo>
                    <a:lnTo>
                      <a:pt x="1110" y="369"/>
                    </a:lnTo>
                    <a:lnTo>
                      <a:pt x="1118" y="362"/>
                    </a:lnTo>
                    <a:lnTo>
                      <a:pt x="1142" y="375"/>
                    </a:lnTo>
                    <a:lnTo>
                      <a:pt x="1091" y="390"/>
                    </a:lnTo>
                    <a:lnTo>
                      <a:pt x="1102" y="399"/>
                    </a:lnTo>
                    <a:lnTo>
                      <a:pt x="1144" y="381"/>
                    </a:lnTo>
                    <a:lnTo>
                      <a:pt x="1144" y="396"/>
                    </a:lnTo>
                    <a:lnTo>
                      <a:pt x="1163" y="393"/>
                    </a:lnTo>
                    <a:lnTo>
                      <a:pt x="1165" y="400"/>
                    </a:lnTo>
                    <a:lnTo>
                      <a:pt x="1156" y="400"/>
                    </a:lnTo>
                    <a:lnTo>
                      <a:pt x="1165" y="418"/>
                    </a:lnTo>
                    <a:lnTo>
                      <a:pt x="1106" y="453"/>
                    </a:lnTo>
                    <a:lnTo>
                      <a:pt x="1021" y="453"/>
                    </a:lnTo>
                    <a:lnTo>
                      <a:pt x="985" y="477"/>
                    </a:lnTo>
                    <a:lnTo>
                      <a:pt x="955" y="513"/>
                    </a:lnTo>
                    <a:lnTo>
                      <a:pt x="985" y="486"/>
                    </a:lnTo>
                    <a:lnTo>
                      <a:pt x="1031" y="470"/>
                    </a:lnTo>
                    <a:lnTo>
                      <a:pt x="1047" y="482"/>
                    </a:lnTo>
                    <a:lnTo>
                      <a:pt x="1017" y="492"/>
                    </a:lnTo>
                    <a:lnTo>
                      <a:pt x="1041" y="497"/>
                    </a:lnTo>
                    <a:lnTo>
                      <a:pt x="1035" y="508"/>
                    </a:lnTo>
                    <a:lnTo>
                      <a:pt x="1053" y="527"/>
                    </a:lnTo>
                    <a:lnTo>
                      <a:pt x="1089" y="535"/>
                    </a:lnTo>
                    <a:lnTo>
                      <a:pt x="1098" y="510"/>
                    </a:lnTo>
                    <a:lnTo>
                      <a:pt x="1098" y="525"/>
                    </a:lnTo>
                    <a:lnTo>
                      <a:pt x="1108" y="523"/>
                    </a:lnTo>
                    <a:lnTo>
                      <a:pt x="1091" y="539"/>
                    </a:lnTo>
                    <a:lnTo>
                      <a:pt x="1049" y="550"/>
                    </a:lnTo>
                    <a:lnTo>
                      <a:pt x="1034" y="568"/>
                    </a:lnTo>
                    <a:lnTo>
                      <a:pt x="1022" y="552"/>
                    </a:lnTo>
                    <a:lnTo>
                      <a:pt x="1062" y="537"/>
                    </a:lnTo>
                    <a:lnTo>
                      <a:pt x="1041" y="538"/>
                    </a:lnTo>
                    <a:lnTo>
                      <a:pt x="1045" y="527"/>
                    </a:lnTo>
                    <a:lnTo>
                      <a:pt x="1010" y="540"/>
                    </a:lnTo>
                    <a:lnTo>
                      <a:pt x="1000" y="532"/>
                    </a:lnTo>
                    <a:lnTo>
                      <a:pt x="1000" y="510"/>
                    </a:lnTo>
                    <a:lnTo>
                      <a:pt x="977" y="503"/>
                    </a:lnTo>
                    <a:lnTo>
                      <a:pt x="960" y="539"/>
                    </a:lnTo>
                    <a:lnTo>
                      <a:pt x="891" y="552"/>
                    </a:lnTo>
                    <a:lnTo>
                      <a:pt x="843" y="566"/>
                    </a:lnTo>
                    <a:lnTo>
                      <a:pt x="835" y="572"/>
                    </a:lnTo>
                    <a:lnTo>
                      <a:pt x="846" y="574"/>
                    </a:lnTo>
                    <a:lnTo>
                      <a:pt x="849" y="579"/>
                    </a:lnTo>
                    <a:lnTo>
                      <a:pt x="791" y="594"/>
                    </a:lnTo>
                    <a:lnTo>
                      <a:pt x="794" y="587"/>
                    </a:lnTo>
                    <a:lnTo>
                      <a:pt x="798" y="582"/>
                    </a:lnTo>
                    <a:lnTo>
                      <a:pt x="800" y="576"/>
                    </a:lnTo>
                    <a:lnTo>
                      <a:pt x="809" y="571"/>
                    </a:lnTo>
                    <a:lnTo>
                      <a:pt x="810" y="539"/>
                    </a:lnTo>
                    <a:lnTo>
                      <a:pt x="820" y="550"/>
                    </a:lnTo>
                    <a:lnTo>
                      <a:pt x="837" y="546"/>
                    </a:lnTo>
                    <a:lnTo>
                      <a:pt x="823" y="527"/>
                    </a:lnTo>
                    <a:lnTo>
                      <a:pt x="773" y="518"/>
                    </a:lnTo>
                    <a:lnTo>
                      <a:pt x="770" y="518"/>
                    </a:lnTo>
                    <a:lnTo>
                      <a:pt x="765" y="493"/>
                    </a:lnTo>
                    <a:lnTo>
                      <a:pt x="755" y="495"/>
                    </a:lnTo>
                    <a:lnTo>
                      <a:pt x="746" y="480"/>
                    </a:lnTo>
                    <a:lnTo>
                      <a:pt x="735" y="479"/>
                    </a:lnTo>
                    <a:lnTo>
                      <a:pt x="735" y="488"/>
                    </a:lnTo>
                    <a:lnTo>
                      <a:pt x="722" y="475"/>
                    </a:lnTo>
                    <a:lnTo>
                      <a:pt x="699" y="493"/>
                    </a:lnTo>
                    <a:lnTo>
                      <a:pt x="634" y="480"/>
                    </a:lnTo>
                    <a:lnTo>
                      <a:pt x="626" y="468"/>
                    </a:lnTo>
                    <a:lnTo>
                      <a:pt x="625" y="476"/>
                    </a:lnTo>
                    <a:lnTo>
                      <a:pt x="249" y="476"/>
                    </a:lnTo>
                    <a:lnTo>
                      <a:pt x="244" y="462"/>
                    </a:lnTo>
                    <a:lnTo>
                      <a:pt x="224" y="458"/>
                    </a:lnTo>
                    <a:lnTo>
                      <a:pt x="225" y="449"/>
                    </a:lnTo>
                    <a:lnTo>
                      <a:pt x="183" y="437"/>
                    </a:lnTo>
                    <a:lnTo>
                      <a:pt x="188" y="431"/>
                    </a:lnTo>
                    <a:lnTo>
                      <a:pt x="178" y="414"/>
                    </a:lnTo>
                    <a:lnTo>
                      <a:pt x="168" y="413"/>
                    </a:lnTo>
                    <a:lnTo>
                      <a:pt x="145" y="377"/>
                    </a:lnTo>
                    <a:lnTo>
                      <a:pt x="149" y="366"/>
                    </a:lnTo>
                    <a:lnTo>
                      <a:pt x="150" y="347"/>
                    </a:lnTo>
                    <a:lnTo>
                      <a:pt x="124" y="336"/>
                    </a:lnTo>
                    <a:lnTo>
                      <a:pt x="76" y="273"/>
                    </a:lnTo>
                    <a:lnTo>
                      <a:pt x="48" y="291"/>
                    </a:lnTo>
                    <a:lnTo>
                      <a:pt x="41" y="283"/>
                    </a:lnTo>
                    <a:lnTo>
                      <a:pt x="39" y="281"/>
                    </a:lnTo>
                    <a:lnTo>
                      <a:pt x="26" y="264"/>
                    </a:lnTo>
                    <a:lnTo>
                      <a:pt x="0" y="264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42" name="Freeform 45"/>
              <p:cNvSpPr>
                <a:spLocks/>
              </p:cNvSpPr>
              <p:nvPr/>
            </p:nvSpPr>
            <p:spPr bwMode="auto">
              <a:xfrm>
                <a:off x="1330" y="2676"/>
                <a:ext cx="69" cy="40"/>
              </a:xfrm>
              <a:custGeom>
                <a:avLst/>
                <a:gdLst>
                  <a:gd name="T0" fmla="*/ 0 w 69"/>
                  <a:gd name="T1" fmla="*/ 0 h 40"/>
                  <a:gd name="T2" fmla="*/ 0 w 69"/>
                  <a:gd name="T3" fmla="*/ 0 h 40"/>
                  <a:gd name="T4" fmla="*/ 37 w 69"/>
                  <a:gd name="T5" fmla="*/ 8 h 40"/>
                  <a:gd name="T6" fmla="*/ 68 w 69"/>
                  <a:gd name="T7" fmla="*/ 39 h 40"/>
                  <a:gd name="T8" fmla="*/ 50 w 69"/>
                  <a:gd name="T9" fmla="*/ 33 h 40"/>
                  <a:gd name="T10" fmla="*/ 0 w 69"/>
                  <a:gd name="T11" fmla="*/ 0 h 40"/>
                  <a:gd name="T12" fmla="*/ 0 w 69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40"/>
                  <a:gd name="T23" fmla="*/ 69 w 69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40">
                    <a:moveTo>
                      <a:pt x="0" y="0"/>
                    </a:moveTo>
                    <a:lnTo>
                      <a:pt x="0" y="0"/>
                    </a:lnTo>
                    <a:lnTo>
                      <a:pt x="37" y="8"/>
                    </a:lnTo>
                    <a:lnTo>
                      <a:pt x="68" y="39"/>
                    </a:lnTo>
                    <a:lnTo>
                      <a:pt x="50" y="33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43" name="Freeform 242"/>
              <p:cNvSpPr>
                <a:spLocks/>
              </p:cNvSpPr>
              <p:nvPr/>
            </p:nvSpPr>
            <p:spPr bwMode="auto">
              <a:xfrm>
                <a:off x="1362" y="2165"/>
                <a:ext cx="144" cy="89"/>
              </a:xfrm>
              <a:custGeom>
                <a:avLst/>
                <a:gdLst>
                  <a:gd name="T0" fmla="*/ 0 w 144"/>
                  <a:gd name="T1" fmla="*/ 66 h 89"/>
                  <a:gd name="T2" fmla="*/ 0 w 144"/>
                  <a:gd name="T3" fmla="*/ 66 h 89"/>
                  <a:gd name="T4" fmla="*/ 6 w 144"/>
                  <a:gd name="T5" fmla="*/ 55 h 89"/>
                  <a:gd name="T6" fmla="*/ 27 w 144"/>
                  <a:gd name="T7" fmla="*/ 18 h 89"/>
                  <a:gd name="T8" fmla="*/ 17 w 144"/>
                  <a:gd name="T9" fmla="*/ 3 h 89"/>
                  <a:gd name="T10" fmla="*/ 61 w 144"/>
                  <a:gd name="T11" fmla="*/ 0 h 89"/>
                  <a:gd name="T12" fmla="*/ 92 w 144"/>
                  <a:gd name="T13" fmla="*/ 14 h 89"/>
                  <a:gd name="T14" fmla="*/ 112 w 144"/>
                  <a:gd name="T15" fmla="*/ 6 h 89"/>
                  <a:gd name="T16" fmla="*/ 143 w 144"/>
                  <a:gd name="T17" fmla="*/ 27 h 89"/>
                  <a:gd name="T18" fmla="*/ 77 w 144"/>
                  <a:gd name="T19" fmla="*/ 59 h 89"/>
                  <a:gd name="T20" fmla="*/ 72 w 144"/>
                  <a:gd name="T21" fmla="*/ 79 h 89"/>
                  <a:gd name="T22" fmla="*/ 39 w 144"/>
                  <a:gd name="T23" fmla="*/ 88 h 89"/>
                  <a:gd name="T24" fmla="*/ 25 w 144"/>
                  <a:gd name="T25" fmla="*/ 73 h 89"/>
                  <a:gd name="T26" fmla="*/ 0 w 144"/>
                  <a:gd name="T27" fmla="*/ 66 h 89"/>
                  <a:gd name="T28" fmla="*/ 0 w 144"/>
                  <a:gd name="T29" fmla="*/ 66 h 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4"/>
                  <a:gd name="T46" fmla="*/ 0 h 89"/>
                  <a:gd name="T47" fmla="*/ 144 w 144"/>
                  <a:gd name="T48" fmla="*/ 89 h 8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4" h="89">
                    <a:moveTo>
                      <a:pt x="0" y="66"/>
                    </a:moveTo>
                    <a:lnTo>
                      <a:pt x="0" y="66"/>
                    </a:lnTo>
                    <a:lnTo>
                      <a:pt x="6" y="55"/>
                    </a:lnTo>
                    <a:lnTo>
                      <a:pt x="27" y="18"/>
                    </a:lnTo>
                    <a:lnTo>
                      <a:pt x="17" y="3"/>
                    </a:lnTo>
                    <a:lnTo>
                      <a:pt x="61" y="0"/>
                    </a:lnTo>
                    <a:lnTo>
                      <a:pt x="92" y="14"/>
                    </a:lnTo>
                    <a:lnTo>
                      <a:pt x="112" y="6"/>
                    </a:lnTo>
                    <a:lnTo>
                      <a:pt x="143" y="27"/>
                    </a:lnTo>
                    <a:lnTo>
                      <a:pt x="77" y="59"/>
                    </a:lnTo>
                    <a:lnTo>
                      <a:pt x="72" y="79"/>
                    </a:lnTo>
                    <a:lnTo>
                      <a:pt x="39" y="88"/>
                    </a:lnTo>
                    <a:lnTo>
                      <a:pt x="25" y="73"/>
                    </a:lnTo>
                    <a:lnTo>
                      <a:pt x="0" y="6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44" name="Freeform 243"/>
              <p:cNvSpPr>
                <a:spLocks/>
              </p:cNvSpPr>
              <p:nvPr/>
            </p:nvSpPr>
            <p:spPr bwMode="auto">
              <a:xfrm>
                <a:off x="1403" y="2082"/>
                <a:ext cx="101" cy="51"/>
              </a:xfrm>
              <a:custGeom>
                <a:avLst/>
                <a:gdLst>
                  <a:gd name="T0" fmla="*/ 0 w 101"/>
                  <a:gd name="T1" fmla="*/ 38 h 51"/>
                  <a:gd name="T2" fmla="*/ 0 w 101"/>
                  <a:gd name="T3" fmla="*/ 38 h 51"/>
                  <a:gd name="T4" fmla="*/ 23 w 101"/>
                  <a:gd name="T5" fmla="*/ 45 h 51"/>
                  <a:gd name="T6" fmla="*/ 29 w 101"/>
                  <a:gd name="T7" fmla="*/ 37 h 51"/>
                  <a:gd name="T8" fmla="*/ 34 w 101"/>
                  <a:gd name="T9" fmla="*/ 50 h 51"/>
                  <a:gd name="T10" fmla="*/ 45 w 101"/>
                  <a:gd name="T11" fmla="*/ 45 h 51"/>
                  <a:gd name="T12" fmla="*/ 43 w 101"/>
                  <a:gd name="T13" fmla="*/ 33 h 51"/>
                  <a:gd name="T14" fmla="*/ 54 w 101"/>
                  <a:gd name="T15" fmla="*/ 39 h 51"/>
                  <a:gd name="T16" fmla="*/ 60 w 101"/>
                  <a:gd name="T17" fmla="*/ 21 h 51"/>
                  <a:gd name="T18" fmla="*/ 69 w 101"/>
                  <a:gd name="T19" fmla="*/ 20 h 51"/>
                  <a:gd name="T20" fmla="*/ 72 w 101"/>
                  <a:gd name="T21" fmla="*/ 37 h 51"/>
                  <a:gd name="T22" fmla="*/ 94 w 101"/>
                  <a:gd name="T23" fmla="*/ 24 h 51"/>
                  <a:gd name="T24" fmla="*/ 87 w 101"/>
                  <a:gd name="T25" fmla="*/ 10 h 51"/>
                  <a:gd name="T26" fmla="*/ 100 w 101"/>
                  <a:gd name="T27" fmla="*/ 7 h 51"/>
                  <a:gd name="T28" fmla="*/ 86 w 101"/>
                  <a:gd name="T29" fmla="*/ 0 h 51"/>
                  <a:gd name="T30" fmla="*/ 50 w 101"/>
                  <a:gd name="T31" fmla="*/ 7 h 51"/>
                  <a:gd name="T32" fmla="*/ 0 w 101"/>
                  <a:gd name="T33" fmla="*/ 38 h 51"/>
                  <a:gd name="T34" fmla="*/ 0 w 101"/>
                  <a:gd name="T35" fmla="*/ 38 h 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51"/>
                  <a:gd name="T56" fmla="*/ 101 w 101"/>
                  <a:gd name="T57" fmla="*/ 51 h 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51">
                    <a:moveTo>
                      <a:pt x="0" y="38"/>
                    </a:moveTo>
                    <a:lnTo>
                      <a:pt x="0" y="38"/>
                    </a:lnTo>
                    <a:lnTo>
                      <a:pt x="23" y="45"/>
                    </a:lnTo>
                    <a:lnTo>
                      <a:pt x="29" y="37"/>
                    </a:lnTo>
                    <a:lnTo>
                      <a:pt x="34" y="50"/>
                    </a:lnTo>
                    <a:lnTo>
                      <a:pt x="45" y="45"/>
                    </a:lnTo>
                    <a:lnTo>
                      <a:pt x="43" y="33"/>
                    </a:lnTo>
                    <a:lnTo>
                      <a:pt x="54" y="39"/>
                    </a:lnTo>
                    <a:lnTo>
                      <a:pt x="60" y="21"/>
                    </a:lnTo>
                    <a:lnTo>
                      <a:pt x="69" y="20"/>
                    </a:lnTo>
                    <a:lnTo>
                      <a:pt x="72" y="37"/>
                    </a:lnTo>
                    <a:lnTo>
                      <a:pt x="94" y="24"/>
                    </a:lnTo>
                    <a:lnTo>
                      <a:pt x="87" y="10"/>
                    </a:lnTo>
                    <a:lnTo>
                      <a:pt x="100" y="7"/>
                    </a:lnTo>
                    <a:lnTo>
                      <a:pt x="86" y="0"/>
                    </a:lnTo>
                    <a:lnTo>
                      <a:pt x="50" y="7"/>
                    </a:lnTo>
                    <a:lnTo>
                      <a:pt x="0" y="3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45" name="Freeform 244"/>
              <p:cNvSpPr>
                <a:spLocks/>
              </p:cNvSpPr>
              <p:nvPr/>
            </p:nvSpPr>
            <p:spPr bwMode="auto">
              <a:xfrm>
                <a:off x="1457" y="2196"/>
                <a:ext cx="247" cy="122"/>
              </a:xfrm>
              <a:custGeom>
                <a:avLst/>
                <a:gdLst>
                  <a:gd name="T0" fmla="*/ 0 w 247"/>
                  <a:gd name="T1" fmla="*/ 39 h 122"/>
                  <a:gd name="T2" fmla="*/ 0 w 247"/>
                  <a:gd name="T3" fmla="*/ 39 h 122"/>
                  <a:gd name="T4" fmla="*/ 12 w 247"/>
                  <a:gd name="T5" fmla="*/ 29 h 122"/>
                  <a:gd name="T6" fmla="*/ 6 w 247"/>
                  <a:gd name="T7" fmla="*/ 24 h 122"/>
                  <a:gd name="T8" fmla="*/ 35 w 247"/>
                  <a:gd name="T9" fmla="*/ 7 h 122"/>
                  <a:gd name="T10" fmla="*/ 59 w 247"/>
                  <a:gd name="T11" fmla="*/ 0 h 122"/>
                  <a:gd name="T12" fmla="*/ 67 w 247"/>
                  <a:gd name="T13" fmla="*/ 13 h 122"/>
                  <a:gd name="T14" fmla="*/ 59 w 247"/>
                  <a:gd name="T15" fmla="*/ 20 h 122"/>
                  <a:gd name="T16" fmla="*/ 81 w 247"/>
                  <a:gd name="T17" fmla="*/ 10 h 122"/>
                  <a:gd name="T18" fmla="*/ 105 w 247"/>
                  <a:gd name="T19" fmla="*/ 18 h 122"/>
                  <a:gd name="T20" fmla="*/ 96 w 247"/>
                  <a:gd name="T21" fmla="*/ 27 h 122"/>
                  <a:gd name="T22" fmla="*/ 124 w 247"/>
                  <a:gd name="T23" fmla="*/ 21 h 122"/>
                  <a:gd name="T24" fmla="*/ 116 w 247"/>
                  <a:gd name="T25" fmla="*/ 11 h 122"/>
                  <a:gd name="T26" fmla="*/ 127 w 247"/>
                  <a:gd name="T27" fmla="*/ 12 h 122"/>
                  <a:gd name="T28" fmla="*/ 149 w 247"/>
                  <a:gd name="T29" fmla="*/ 44 h 122"/>
                  <a:gd name="T30" fmla="*/ 157 w 247"/>
                  <a:gd name="T31" fmla="*/ 37 h 122"/>
                  <a:gd name="T32" fmla="*/ 148 w 247"/>
                  <a:gd name="T33" fmla="*/ 1 h 122"/>
                  <a:gd name="T34" fmla="*/ 166 w 247"/>
                  <a:gd name="T35" fmla="*/ 2 h 122"/>
                  <a:gd name="T36" fmla="*/ 186 w 247"/>
                  <a:gd name="T37" fmla="*/ 14 h 122"/>
                  <a:gd name="T38" fmla="*/ 197 w 247"/>
                  <a:gd name="T39" fmla="*/ 58 h 122"/>
                  <a:gd name="T40" fmla="*/ 246 w 247"/>
                  <a:gd name="T41" fmla="*/ 80 h 122"/>
                  <a:gd name="T42" fmla="*/ 245 w 247"/>
                  <a:gd name="T43" fmla="*/ 91 h 122"/>
                  <a:gd name="T44" fmla="*/ 232 w 247"/>
                  <a:gd name="T45" fmla="*/ 86 h 122"/>
                  <a:gd name="T46" fmla="*/ 217 w 247"/>
                  <a:gd name="T47" fmla="*/ 94 h 122"/>
                  <a:gd name="T48" fmla="*/ 238 w 247"/>
                  <a:gd name="T49" fmla="*/ 104 h 122"/>
                  <a:gd name="T50" fmla="*/ 219 w 247"/>
                  <a:gd name="T51" fmla="*/ 114 h 122"/>
                  <a:gd name="T52" fmla="*/ 187 w 247"/>
                  <a:gd name="T53" fmla="*/ 109 h 122"/>
                  <a:gd name="T54" fmla="*/ 169 w 247"/>
                  <a:gd name="T55" fmla="*/ 97 h 122"/>
                  <a:gd name="T56" fmla="*/ 128 w 247"/>
                  <a:gd name="T57" fmla="*/ 117 h 122"/>
                  <a:gd name="T58" fmla="*/ 78 w 247"/>
                  <a:gd name="T59" fmla="*/ 121 h 122"/>
                  <a:gd name="T60" fmla="*/ 68 w 247"/>
                  <a:gd name="T61" fmla="*/ 102 h 122"/>
                  <a:gd name="T62" fmla="*/ 40 w 247"/>
                  <a:gd name="T63" fmla="*/ 100 h 122"/>
                  <a:gd name="T64" fmla="*/ 22 w 247"/>
                  <a:gd name="T65" fmla="*/ 84 h 122"/>
                  <a:gd name="T66" fmla="*/ 93 w 247"/>
                  <a:gd name="T67" fmla="*/ 74 h 122"/>
                  <a:gd name="T68" fmla="*/ 19 w 247"/>
                  <a:gd name="T69" fmla="*/ 69 h 122"/>
                  <a:gd name="T70" fmla="*/ 9 w 247"/>
                  <a:gd name="T71" fmla="*/ 59 h 122"/>
                  <a:gd name="T72" fmla="*/ 47 w 247"/>
                  <a:gd name="T73" fmla="*/ 48 h 122"/>
                  <a:gd name="T74" fmla="*/ 12 w 247"/>
                  <a:gd name="T75" fmla="*/ 49 h 122"/>
                  <a:gd name="T76" fmla="*/ 15 w 247"/>
                  <a:gd name="T77" fmla="*/ 44 h 122"/>
                  <a:gd name="T78" fmla="*/ 0 w 247"/>
                  <a:gd name="T79" fmla="*/ 39 h 122"/>
                  <a:gd name="T80" fmla="*/ 0 w 247"/>
                  <a:gd name="T81" fmla="*/ 39 h 1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7"/>
                  <a:gd name="T124" fmla="*/ 0 h 122"/>
                  <a:gd name="T125" fmla="*/ 247 w 247"/>
                  <a:gd name="T126" fmla="*/ 122 h 12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7" h="122">
                    <a:moveTo>
                      <a:pt x="0" y="39"/>
                    </a:moveTo>
                    <a:lnTo>
                      <a:pt x="0" y="39"/>
                    </a:lnTo>
                    <a:lnTo>
                      <a:pt x="12" y="29"/>
                    </a:lnTo>
                    <a:lnTo>
                      <a:pt x="6" y="24"/>
                    </a:lnTo>
                    <a:lnTo>
                      <a:pt x="35" y="7"/>
                    </a:lnTo>
                    <a:lnTo>
                      <a:pt x="59" y="0"/>
                    </a:lnTo>
                    <a:lnTo>
                      <a:pt x="67" y="13"/>
                    </a:lnTo>
                    <a:lnTo>
                      <a:pt x="59" y="20"/>
                    </a:lnTo>
                    <a:lnTo>
                      <a:pt x="81" y="10"/>
                    </a:lnTo>
                    <a:lnTo>
                      <a:pt x="105" y="18"/>
                    </a:lnTo>
                    <a:lnTo>
                      <a:pt x="96" y="27"/>
                    </a:lnTo>
                    <a:lnTo>
                      <a:pt x="124" y="21"/>
                    </a:lnTo>
                    <a:lnTo>
                      <a:pt x="116" y="11"/>
                    </a:lnTo>
                    <a:lnTo>
                      <a:pt x="127" y="12"/>
                    </a:lnTo>
                    <a:lnTo>
                      <a:pt x="149" y="44"/>
                    </a:lnTo>
                    <a:lnTo>
                      <a:pt x="157" y="37"/>
                    </a:lnTo>
                    <a:lnTo>
                      <a:pt x="148" y="1"/>
                    </a:lnTo>
                    <a:lnTo>
                      <a:pt x="166" y="2"/>
                    </a:lnTo>
                    <a:lnTo>
                      <a:pt x="186" y="14"/>
                    </a:lnTo>
                    <a:lnTo>
                      <a:pt x="197" y="58"/>
                    </a:lnTo>
                    <a:lnTo>
                      <a:pt x="246" y="80"/>
                    </a:lnTo>
                    <a:lnTo>
                      <a:pt x="245" y="91"/>
                    </a:lnTo>
                    <a:lnTo>
                      <a:pt x="232" y="86"/>
                    </a:lnTo>
                    <a:lnTo>
                      <a:pt x="217" y="94"/>
                    </a:lnTo>
                    <a:lnTo>
                      <a:pt x="238" y="104"/>
                    </a:lnTo>
                    <a:lnTo>
                      <a:pt x="219" y="114"/>
                    </a:lnTo>
                    <a:lnTo>
                      <a:pt x="187" y="109"/>
                    </a:lnTo>
                    <a:lnTo>
                      <a:pt x="169" y="97"/>
                    </a:lnTo>
                    <a:lnTo>
                      <a:pt x="128" y="117"/>
                    </a:lnTo>
                    <a:lnTo>
                      <a:pt x="78" y="121"/>
                    </a:lnTo>
                    <a:lnTo>
                      <a:pt x="68" y="102"/>
                    </a:lnTo>
                    <a:lnTo>
                      <a:pt x="40" y="100"/>
                    </a:lnTo>
                    <a:lnTo>
                      <a:pt x="22" y="84"/>
                    </a:lnTo>
                    <a:lnTo>
                      <a:pt x="93" y="74"/>
                    </a:lnTo>
                    <a:lnTo>
                      <a:pt x="19" y="69"/>
                    </a:lnTo>
                    <a:lnTo>
                      <a:pt x="9" y="59"/>
                    </a:lnTo>
                    <a:lnTo>
                      <a:pt x="47" y="48"/>
                    </a:lnTo>
                    <a:lnTo>
                      <a:pt x="12" y="49"/>
                    </a:lnTo>
                    <a:lnTo>
                      <a:pt x="15" y="44"/>
                    </a:lnTo>
                    <a:lnTo>
                      <a:pt x="0" y="3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46" name="Freeform 245"/>
              <p:cNvSpPr>
                <a:spLocks/>
              </p:cNvSpPr>
              <p:nvPr/>
            </p:nvSpPr>
            <p:spPr bwMode="auto">
              <a:xfrm>
                <a:off x="1475" y="2101"/>
                <a:ext cx="168" cy="68"/>
              </a:xfrm>
              <a:custGeom>
                <a:avLst/>
                <a:gdLst>
                  <a:gd name="T0" fmla="*/ 0 w 168"/>
                  <a:gd name="T1" fmla="*/ 44 h 68"/>
                  <a:gd name="T2" fmla="*/ 0 w 168"/>
                  <a:gd name="T3" fmla="*/ 44 h 68"/>
                  <a:gd name="T4" fmla="*/ 6 w 168"/>
                  <a:gd name="T5" fmla="*/ 38 h 68"/>
                  <a:gd name="T6" fmla="*/ 34 w 168"/>
                  <a:gd name="T7" fmla="*/ 32 h 68"/>
                  <a:gd name="T8" fmla="*/ 6 w 168"/>
                  <a:gd name="T9" fmla="*/ 33 h 68"/>
                  <a:gd name="T10" fmla="*/ 39 w 168"/>
                  <a:gd name="T11" fmla="*/ 27 h 68"/>
                  <a:gd name="T12" fmla="*/ 12 w 168"/>
                  <a:gd name="T13" fmla="*/ 27 h 68"/>
                  <a:gd name="T14" fmla="*/ 14 w 168"/>
                  <a:gd name="T15" fmla="*/ 19 h 68"/>
                  <a:gd name="T16" fmla="*/ 40 w 168"/>
                  <a:gd name="T17" fmla="*/ 19 h 68"/>
                  <a:gd name="T18" fmla="*/ 22 w 168"/>
                  <a:gd name="T19" fmla="*/ 17 h 68"/>
                  <a:gd name="T20" fmla="*/ 36 w 168"/>
                  <a:gd name="T21" fmla="*/ 10 h 68"/>
                  <a:gd name="T22" fmla="*/ 70 w 168"/>
                  <a:gd name="T23" fmla="*/ 19 h 68"/>
                  <a:gd name="T24" fmla="*/ 87 w 168"/>
                  <a:gd name="T25" fmla="*/ 36 h 68"/>
                  <a:gd name="T26" fmla="*/ 118 w 168"/>
                  <a:gd name="T27" fmla="*/ 37 h 68"/>
                  <a:gd name="T28" fmla="*/ 106 w 168"/>
                  <a:gd name="T29" fmla="*/ 27 h 68"/>
                  <a:gd name="T30" fmla="*/ 113 w 168"/>
                  <a:gd name="T31" fmla="*/ 20 h 68"/>
                  <a:gd name="T32" fmla="*/ 99 w 168"/>
                  <a:gd name="T33" fmla="*/ 12 h 68"/>
                  <a:gd name="T34" fmla="*/ 121 w 168"/>
                  <a:gd name="T35" fmla="*/ 0 h 68"/>
                  <a:gd name="T36" fmla="*/ 131 w 168"/>
                  <a:gd name="T37" fmla="*/ 14 h 68"/>
                  <a:gd name="T38" fmla="*/ 124 w 168"/>
                  <a:gd name="T39" fmla="*/ 21 h 68"/>
                  <a:gd name="T40" fmla="*/ 136 w 168"/>
                  <a:gd name="T41" fmla="*/ 23 h 68"/>
                  <a:gd name="T42" fmla="*/ 132 w 168"/>
                  <a:gd name="T43" fmla="*/ 31 h 68"/>
                  <a:gd name="T44" fmla="*/ 147 w 168"/>
                  <a:gd name="T45" fmla="*/ 33 h 68"/>
                  <a:gd name="T46" fmla="*/ 156 w 168"/>
                  <a:gd name="T47" fmla="*/ 23 h 68"/>
                  <a:gd name="T48" fmla="*/ 167 w 168"/>
                  <a:gd name="T49" fmla="*/ 35 h 68"/>
                  <a:gd name="T50" fmla="*/ 158 w 168"/>
                  <a:gd name="T51" fmla="*/ 50 h 68"/>
                  <a:gd name="T52" fmla="*/ 122 w 168"/>
                  <a:gd name="T53" fmla="*/ 49 h 68"/>
                  <a:gd name="T54" fmla="*/ 67 w 168"/>
                  <a:gd name="T55" fmla="*/ 67 h 68"/>
                  <a:gd name="T56" fmla="*/ 45 w 168"/>
                  <a:gd name="T57" fmla="*/ 57 h 68"/>
                  <a:gd name="T58" fmla="*/ 91 w 168"/>
                  <a:gd name="T59" fmla="*/ 42 h 68"/>
                  <a:gd name="T60" fmla="*/ 51 w 168"/>
                  <a:gd name="T61" fmla="*/ 51 h 68"/>
                  <a:gd name="T62" fmla="*/ 58 w 168"/>
                  <a:gd name="T63" fmla="*/ 39 h 68"/>
                  <a:gd name="T64" fmla="*/ 38 w 168"/>
                  <a:gd name="T65" fmla="*/ 52 h 68"/>
                  <a:gd name="T66" fmla="*/ 14 w 168"/>
                  <a:gd name="T67" fmla="*/ 49 h 68"/>
                  <a:gd name="T68" fmla="*/ 0 w 168"/>
                  <a:gd name="T69" fmla="*/ 44 h 68"/>
                  <a:gd name="T70" fmla="*/ 0 w 168"/>
                  <a:gd name="T71" fmla="*/ 44 h 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8"/>
                  <a:gd name="T109" fmla="*/ 0 h 68"/>
                  <a:gd name="T110" fmla="*/ 168 w 168"/>
                  <a:gd name="T111" fmla="*/ 68 h 6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8" h="68">
                    <a:moveTo>
                      <a:pt x="0" y="44"/>
                    </a:moveTo>
                    <a:lnTo>
                      <a:pt x="0" y="44"/>
                    </a:lnTo>
                    <a:lnTo>
                      <a:pt x="6" y="38"/>
                    </a:lnTo>
                    <a:lnTo>
                      <a:pt x="34" y="32"/>
                    </a:lnTo>
                    <a:lnTo>
                      <a:pt x="6" y="33"/>
                    </a:lnTo>
                    <a:lnTo>
                      <a:pt x="39" y="27"/>
                    </a:lnTo>
                    <a:lnTo>
                      <a:pt x="12" y="27"/>
                    </a:lnTo>
                    <a:lnTo>
                      <a:pt x="14" y="19"/>
                    </a:lnTo>
                    <a:lnTo>
                      <a:pt x="40" y="19"/>
                    </a:lnTo>
                    <a:lnTo>
                      <a:pt x="22" y="17"/>
                    </a:lnTo>
                    <a:lnTo>
                      <a:pt x="36" y="10"/>
                    </a:lnTo>
                    <a:lnTo>
                      <a:pt x="70" y="19"/>
                    </a:lnTo>
                    <a:lnTo>
                      <a:pt x="87" y="36"/>
                    </a:lnTo>
                    <a:lnTo>
                      <a:pt x="118" y="37"/>
                    </a:lnTo>
                    <a:lnTo>
                      <a:pt x="106" y="27"/>
                    </a:lnTo>
                    <a:lnTo>
                      <a:pt x="113" y="20"/>
                    </a:lnTo>
                    <a:lnTo>
                      <a:pt x="99" y="12"/>
                    </a:lnTo>
                    <a:lnTo>
                      <a:pt x="121" y="0"/>
                    </a:lnTo>
                    <a:lnTo>
                      <a:pt x="131" y="14"/>
                    </a:lnTo>
                    <a:lnTo>
                      <a:pt x="124" y="21"/>
                    </a:lnTo>
                    <a:lnTo>
                      <a:pt x="136" y="23"/>
                    </a:lnTo>
                    <a:lnTo>
                      <a:pt x="132" y="31"/>
                    </a:lnTo>
                    <a:lnTo>
                      <a:pt x="147" y="33"/>
                    </a:lnTo>
                    <a:lnTo>
                      <a:pt x="156" y="23"/>
                    </a:lnTo>
                    <a:lnTo>
                      <a:pt x="167" y="35"/>
                    </a:lnTo>
                    <a:lnTo>
                      <a:pt x="158" y="50"/>
                    </a:lnTo>
                    <a:lnTo>
                      <a:pt x="122" y="49"/>
                    </a:lnTo>
                    <a:lnTo>
                      <a:pt x="67" y="67"/>
                    </a:lnTo>
                    <a:lnTo>
                      <a:pt x="45" y="57"/>
                    </a:lnTo>
                    <a:lnTo>
                      <a:pt x="91" y="42"/>
                    </a:lnTo>
                    <a:lnTo>
                      <a:pt x="51" y="51"/>
                    </a:lnTo>
                    <a:lnTo>
                      <a:pt x="58" y="39"/>
                    </a:lnTo>
                    <a:lnTo>
                      <a:pt x="38" y="52"/>
                    </a:lnTo>
                    <a:lnTo>
                      <a:pt x="14" y="49"/>
                    </a:lnTo>
                    <a:lnTo>
                      <a:pt x="0" y="4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47" name="Freeform 246"/>
              <p:cNvSpPr>
                <a:spLocks/>
              </p:cNvSpPr>
              <p:nvPr/>
            </p:nvSpPr>
            <p:spPr bwMode="auto">
              <a:xfrm>
                <a:off x="1641" y="2031"/>
                <a:ext cx="87" cy="43"/>
              </a:xfrm>
              <a:custGeom>
                <a:avLst/>
                <a:gdLst>
                  <a:gd name="T0" fmla="*/ 0 w 87"/>
                  <a:gd name="T1" fmla="*/ 0 h 43"/>
                  <a:gd name="T2" fmla="*/ 0 w 87"/>
                  <a:gd name="T3" fmla="*/ 0 h 43"/>
                  <a:gd name="T4" fmla="*/ 7 w 87"/>
                  <a:gd name="T5" fmla="*/ 15 h 43"/>
                  <a:gd name="T6" fmla="*/ 28 w 87"/>
                  <a:gd name="T7" fmla="*/ 15 h 43"/>
                  <a:gd name="T8" fmla="*/ 21 w 87"/>
                  <a:gd name="T9" fmla="*/ 18 h 43"/>
                  <a:gd name="T10" fmla="*/ 26 w 87"/>
                  <a:gd name="T11" fmla="*/ 23 h 43"/>
                  <a:gd name="T12" fmla="*/ 8 w 87"/>
                  <a:gd name="T13" fmla="*/ 25 h 43"/>
                  <a:gd name="T14" fmla="*/ 38 w 87"/>
                  <a:gd name="T15" fmla="*/ 31 h 43"/>
                  <a:gd name="T16" fmla="*/ 86 w 87"/>
                  <a:gd name="T17" fmla="*/ 42 h 43"/>
                  <a:gd name="T18" fmla="*/ 79 w 87"/>
                  <a:gd name="T19" fmla="*/ 17 h 43"/>
                  <a:gd name="T20" fmla="*/ 44 w 87"/>
                  <a:gd name="T21" fmla="*/ 3 h 43"/>
                  <a:gd name="T22" fmla="*/ 33 w 87"/>
                  <a:gd name="T23" fmla="*/ 9 h 43"/>
                  <a:gd name="T24" fmla="*/ 30 w 87"/>
                  <a:gd name="T25" fmla="*/ 0 h 43"/>
                  <a:gd name="T26" fmla="*/ 0 w 87"/>
                  <a:gd name="T27" fmla="*/ 0 h 43"/>
                  <a:gd name="T28" fmla="*/ 0 w 87"/>
                  <a:gd name="T29" fmla="*/ 0 h 4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7"/>
                  <a:gd name="T46" fmla="*/ 0 h 43"/>
                  <a:gd name="T47" fmla="*/ 87 w 87"/>
                  <a:gd name="T48" fmla="*/ 43 h 4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7" h="43">
                    <a:moveTo>
                      <a:pt x="0" y="0"/>
                    </a:moveTo>
                    <a:lnTo>
                      <a:pt x="0" y="0"/>
                    </a:lnTo>
                    <a:lnTo>
                      <a:pt x="7" y="15"/>
                    </a:lnTo>
                    <a:lnTo>
                      <a:pt x="28" y="15"/>
                    </a:lnTo>
                    <a:lnTo>
                      <a:pt x="21" y="18"/>
                    </a:lnTo>
                    <a:lnTo>
                      <a:pt x="26" y="23"/>
                    </a:lnTo>
                    <a:lnTo>
                      <a:pt x="8" y="25"/>
                    </a:lnTo>
                    <a:lnTo>
                      <a:pt x="38" y="31"/>
                    </a:lnTo>
                    <a:lnTo>
                      <a:pt x="86" y="42"/>
                    </a:lnTo>
                    <a:lnTo>
                      <a:pt x="79" y="17"/>
                    </a:lnTo>
                    <a:lnTo>
                      <a:pt x="44" y="3"/>
                    </a:lnTo>
                    <a:lnTo>
                      <a:pt x="33" y="9"/>
                    </a:lnTo>
                    <a:lnTo>
                      <a:pt x="30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48" name="Freeform 247"/>
              <p:cNvSpPr>
                <a:spLocks/>
              </p:cNvSpPr>
              <p:nvPr/>
            </p:nvSpPr>
            <p:spPr bwMode="auto">
              <a:xfrm>
                <a:off x="1681" y="2110"/>
                <a:ext cx="70" cy="43"/>
              </a:xfrm>
              <a:custGeom>
                <a:avLst/>
                <a:gdLst>
                  <a:gd name="T0" fmla="*/ 0 w 70"/>
                  <a:gd name="T1" fmla="*/ 28 h 43"/>
                  <a:gd name="T2" fmla="*/ 0 w 70"/>
                  <a:gd name="T3" fmla="*/ 28 h 43"/>
                  <a:gd name="T4" fmla="*/ 8 w 70"/>
                  <a:gd name="T5" fmla="*/ 18 h 43"/>
                  <a:gd name="T6" fmla="*/ 21 w 70"/>
                  <a:gd name="T7" fmla="*/ 19 h 43"/>
                  <a:gd name="T8" fmla="*/ 4 w 70"/>
                  <a:gd name="T9" fmla="*/ 9 h 43"/>
                  <a:gd name="T10" fmla="*/ 8 w 70"/>
                  <a:gd name="T11" fmla="*/ 3 h 43"/>
                  <a:gd name="T12" fmla="*/ 36 w 70"/>
                  <a:gd name="T13" fmla="*/ 17 h 43"/>
                  <a:gd name="T14" fmla="*/ 20 w 70"/>
                  <a:gd name="T15" fmla="*/ 2 h 43"/>
                  <a:gd name="T16" fmla="*/ 62 w 70"/>
                  <a:gd name="T17" fmla="*/ 0 h 43"/>
                  <a:gd name="T18" fmla="*/ 69 w 70"/>
                  <a:gd name="T19" fmla="*/ 31 h 43"/>
                  <a:gd name="T20" fmla="*/ 61 w 70"/>
                  <a:gd name="T21" fmla="*/ 26 h 43"/>
                  <a:gd name="T22" fmla="*/ 60 w 70"/>
                  <a:gd name="T23" fmla="*/ 42 h 43"/>
                  <a:gd name="T24" fmla="*/ 27 w 70"/>
                  <a:gd name="T25" fmla="*/ 41 h 43"/>
                  <a:gd name="T26" fmla="*/ 33 w 70"/>
                  <a:gd name="T27" fmla="*/ 36 h 43"/>
                  <a:gd name="T28" fmla="*/ 24 w 70"/>
                  <a:gd name="T29" fmla="*/ 30 h 43"/>
                  <a:gd name="T30" fmla="*/ 48 w 70"/>
                  <a:gd name="T31" fmla="*/ 22 h 43"/>
                  <a:gd name="T32" fmla="*/ 0 w 70"/>
                  <a:gd name="T33" fmla="*/ 28 h 43"/>
                  <a:gd name="T34" fmla="*/ 0 w 70"/>
                  <a:gd name="T35" fmla="*/ 28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0"/>
                  <a:gd name="T55" fmla="*/ 0 h 43"/>
                  <a:gd name="T56" fmla="*/ 70 w 70"/>
                  <a:gd name="T57" fmla="*/ 43 h 4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0" h="43">
                    <a:moveTo>
                      <a:pt x="0" y="28"/>
                    </a:moveTo>
                    <a:lnTo>
                      <a:pt x="0" y="28"/>
                    </a:lnTo>
                    <a:lnTo>
                      <a:pt x="8" y="18"/>
                    </a:lnTo>
                    <a:lnTo>
                      <a:pt x="21" y="19"/>
                    </a:lnTo>
                    <a:lnTo>
                      <a:pt x="4" y="9"/>
                    </a:lnTo>
                    <a:lnTo>
                      <a:pt x="8" y="3"/>
                    </a:lnTo>
                    <a:lnTo>
                      <a:pt x="36" y="17"/>
                    </a:lnTo>
                    <a:lnTo>
                      <a:pt x="20" y="2"/>
                    </a:lnTo>
                    <a:lnTo>
                      <a:pt x="62" y="0"/>
                    </a:lnTo>
                    <a:lnTo>
                      <a:pt x="69" y="31"/>
                    </a:lnTo>
                    <a:lnTo>
                      <a:pt x="61" y="26"/>
                    </a:lnTo>
                    <a:lnTo>
                      <a:pt x="60" y="42"/>
                    </a:lnTo>
                    <a:lnTo>
                      <a:pt x="27" y="41"/>
                    </a:lnTo>
                    <a:lnTo>
                      <a:pt x="33" y="36"/>
                    </a:lnTo>
                    <a:lnTo>
                      <a:pt x="24" y="30"/>
                    </a:lnTo>
                    <a:lnTo>
                      <a:pt x="48" y="22"/>
                    </a:lnTo>
                    <a:lnTo>
                      <a:pt x="0" y="2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49" name="Freeform 248"/>
              <p:cNvSpPr>
                <a:spLocks/>
              </p:cNvSpPr>
              <p:nvPr/>
            </p:nvSpPr>
            <p:spPr bwMode="auto">
              <a:xfrm>
                <a:off x="1683" y="2183"/>
                <a:ext cx="82" cy="67"/>
              </a:xfrm>
              <a:custGeom>
                <a:avLst/>
                <a:gdLst>
                  <a:gd name="T0" fmla="*/ 0 w 82"/>
                  <a:gd name="T1" fmla="*/ 33 h 67"/>
                  <a:gd name="T2" fmla="*/ 0 w 82"/>
                  <a:gd name="T3" fmla="*/ 33 h 67"/>
                  <a:gd name="T4" fmla="*/ 4 w 82"/>
                  <a:gd name="T5" fmla="*/ 24 h 67"/>
                  <a:gd name="T6" fmla="*/ 31 w 82"/>
                  <a:gd name="T7" fmla="*/ 29 h 67"/>
                  <a:gd name="T8" fmla="*/ 27 w 82"/>
                  <a:gd name="T9" fmla="*/ 19 h 67"/>
                  <a:gd name="T10" fmla="*/ 34 w 82"/>
                  <a:gd name="T11" fmla="*/ 19 h 67"/>
                  <a:gd name="T12" fmla="*/ 16 w 82"/>
                  <a:gd name="T13" fmla="*/ 14 h 67"/>
                  <a:gd name="T14" fmla="*/ 25 w 82"/>
                  <a:gd name="T15" fmla="*/ 11 h 67"/>
                  <a:gd name="T16" fmla="*/ 17 w 82"/>
                  <a:gd name="T17" fmla="*/ 5 h 67"/>
                  <a:gd name="T18" fmla="*/ 68 w 82"/>
                  <a:gd name="T19" fmla="*/ 0 h 67"/>
                  <a:gd name="T20" fmla="*/ 70 w 82"/>
                  <a:gd name="T21" fmla="*/ 14 h 67"/>
                  <a:gd name="T22" fmla="*/ 54 w 82"/>
                  <a:gd name="T23" fmla="*/ 26 h 67"/>
                  <a:gd name="T24" fmla="*/ 78 w 82"/>
                  <a:gd name="T25" fmla="*/ 29 h 67"/>
                  <a:gd name="T26" fmla="*/ 81 w 82"/>
                  <a:gd name="T27" fmla="*/ 53 h 67"/>
                  <a:gd name="T28" fmla="*/ 46 w 82"/>
                  <a:gd name="T29" fmla="*/ 66 h 67"/>
                  <a:gd name="T30" fmla="*/ 31 w 82"/>
                  <a:gd name="T31" fmla="*/ 47 h 67"/>
                  <a:gd name="T32" fmla="*/ 0 w 82"/>
                  <a:gd name="T33" fmla="*/ 33 h 67"/>
                  <a:gd name="T34" fmla="*/ 0 w 82"/>
                  <a:gd name="T35" fmla="*/ 33 h 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2"/>
                  <a:gd name="T55" fmla="*/ 0 h 67"/>
                  <a:gd name="T56" fmla="*/ 82 w 82"/>
                  <a:gd name="T57" fmla="*/ 67 h 6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2" h="67">
                    <a:moveTo>
                      <a:pt x="0" y="33"/>
                    </a:moveTo>
                    <a:lnTo>
                      <a:pt x="0" y="33"/>
                    </a:lnTo>
                    <a:lnTo>
                      <a:pt x="4" y="24"/>
                    </a:lnTo>
                    <a:lnTo>
                      <a:pt x="31" y="29"/>
                    </a:lnTo>
                    <a:lnTo>
                      <a:pt x="27" y="19"/>
                    </a:lnTo>
                    <a:lnTo>
                      <a:pt x="34" y="19"/>
                    </a:lnTo>
                    <a:lnTo>
                      <a:pt x="16" y="14"/>
                    </a:lnTo>
                    <a:lnTo>
                      <a:pt x="25" y="11"/>
                    </a:lnTo>
                    <a:lnTo>
                      <a:pt x="17" y="5"/>
                    </a:lnTo>
                    <a:lnTo>
                      <a:pt x="68" y="0"/>
                    </a:lnTo>
                    <a:lnTo>
                      <a:pt x="70" y="14"/>
                    </a:lnTo>
                    <a:lnTo>
                      <a:pt x="54" y="26"/>
                    </a:lnTo>
                    <a:lnTo>
                      <a:pt x="78" y="29"/>
                    </a:lnTo>
                    <a:lnTo>
                      <a:pt x="81" y="53"/>
                    </a:lnTo>
                    <a:lnTo>
                      <a:pt x="46" y="66"/>
                    </a:lnTo>
                    <a:lnTo>
                      <a:pt x="31" y="47"/>
                    </a:lnTo>
                    <a:lnTo>
                      <a:pt x="0" y="3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50" name="Freeform 249"/>
              <p:cNvSpPr>
                <a:spLocks/>
              </p:cNvSpPr>
              <p:nvPr/>
            </p:nvSpPr>
            <p:spPr bwMode="auto">
              <a:xfrm>
                <a:off x="1740" y="2042"/>
                <a:ext cx="49" cy="34"/>
              </a:xfrm>
              <a:custGeom>
                <a:avLst/>
                <a:gdLst>
                  <a:gd name="T0" fmla="*/ 0 w 49"/>
                  <a:gd name="T1" fmla="*/ 0 h 34"/>
                  <a:gd name="T2" fmla="*/ 0 w 49"/>
                  <a:gd name="T3" fmla="*/ 0 h 34"/>
                  <a:gd name="T4" fmla="*/ 5 w 49"/>
                  <a:gd name="T5" fmla="*/ 20 h 34"/>
                  <a:gd name="T6" fmla="*/ 20 w 49"/>
                  <a:gd name="T7" fmla="*/ 21 h 34"/>
                  <a:gd name="T8" fmla="*/ 7 w 49"/>
                  <a:gd name="T9" fmla="*/ 24 h 34"/>
                  <a:gd name="T10" fmla="*/ 14 w 49"/>
                  <a:gd name="T11" fmla="*/ 33 h 34"/>
                  <a:gd name="T12" fmla="*/ 44 w 49"/>
                  <a:gd name="T13" fmla="*/ 28 h 34"/>
                  <a:gd name="T14" fmla="*/ 48 w 49"/>
                  <a:gd name="T15" fmla="*/ 16 h 34"/>
                  <a:gd name="T16" fmla="*/ 0 w 49"/>
                  <a:gd name="T17" fmla="*/ 0 h 34"/>
                  <a:gd name="T18" fmla="*/ 0 w 49"/>
                  <a:gd name="T19" fmla="*/ 0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"/>
                  <a:gd name="T31" fmla="*/ 0 h 34"/>
                  <a:gd name="T32" fmla="*/ 49 w 49"/>
                  <a:gd name="T33" fmla="*/ 34 h 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" h="34">
                    <a:moveTo>
                      <a:pt x="0" y="0"/>
                    </a:moveTo>
                    <a:lnTo>
                      <a:pt x="0" y="0"/>
                    </a:lnTo>
                    <a:lnTo>
                      <a:pt x="5" y="20"/>
                    </a:lnTo>
                    <a:lnTo>
                      <a:pt x="20" y="21"/>
                    </a:lnTo>
                    <a:lnTo>
                      <a:pt x="7" y="24"/>
                    </a:lnTo>
                    <a:lnTo>
                      <a:pt x="14" y="33"/>
                    </a:lnTo>
                    <a:lnTo>
                      <a:pt x="44" y="28"/>
                    </a:lnTo>
                    <a:lnTo>
                      <a:pt x="48" y="16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51" name="Freeform 250"/>
              <p:cNvSpPr>
                <a:spLocks/>
              </p:cNvSpPr>
              <p:nvPr/>
            </p:nvSpPr>
            <p:spPr bwMode="auto">
              <a:xfrm>
                <a:off x="1757" y="2093"/>
                <a:ext cx="236" cy="76"/>
              </a:xfrm>
              <a:custGeom>
                <a:avLst/>
                <a:gdLst>
                  <a:gd name="T0" fmla="*/ 0 w 236"/>
                  <a:gd name="T1" fmla="*/ 12 h 76"/>
                  <a:gd name="T2" fmla="*/ 0 w 236"/>
                  <a:gd name="T3" fmla="*/ 12 h 76"/>
                  <a:gd name="T4" fmla="*/ 15 w 236"/>
                  <a:gd name="T5" fmla="*/ 0 h 76"/>
                  <a:gd name="T6" fmla="*/ 35 w 236"/>
                  <a:gd name="T7" fmla="*/ 7 h 76"/>
                  <a:gd name="T8" fmla="*/ 49 w 236"/>
                  <a:gd name="T9" fmla="*/ 12 h 76"/>
                  <a:gd name="T10" fmla="*/ 45 w 236"/>
                  <a:gd name="T11" fmla="*/ 21 h 76"/>
                  <a:gd name="T12" fmla="*/ 72 w 236"/>
                  <a:gd name="T13" fmla="*/ 13 h 76"/>
                  <a:gd name="T14" fmla="*/ 89 w 236"/>
                  <a:gd name="T15" fmla="*/ 21 h 76"/>
                  <a:gd name="T16" fmla="*/ 75 w 236"/>
                  <a:gd name="T17" fmla="*/ 21 h 76"/>
                  <a:gd name="T18" fmla="*/ 105 w 236"/>
                  <a:gd name="T19" fmla="*/ 26 h 76"/>
                  <a:gd name="T20" fmla="*/ 72 w 236"/>
                  <a:gd name="T21" fmla="*/ 28 h 76"/>
                  <a:gd name="T22" fmla="*/ 89 w 236"/>
                  <a:gd name="T23" fmla="*/ 34 h 76"/>
                  <a:gd name="T24" fmla="*/ 76 w 236"/>
                  <a:gd name="T25" fmla="*/ 40 h 76"/>
                  <a:gd name="T26" fmla="*/ 93 w 236"/>
                  <a:gd name="T27" fmla="*/ 35 h 76"/>
                  <a:gd name="T28" fmla="*/ 107 w 236"/>
                  <a:gd name="T29" fmla="*/ 49 h 76"/>
                  <a:gd name="T30" fmla="*/ 111 w 236"/>
                  <a:gd name="T31" fmla="*/ 43 h 76"/>
                  <a:gd name="T32" fmla="*/ 154 w 236"/>
                  <a:gd name="T33" fmla="*/ 49 h 76"/>
                  <a:gd name="T34" fmla="*/ 199 w 236"/>
                  <a:gd name="T35" fmla="*/ 35 h 76"/>
                  <a:gd name="T36" fmla="*/ 235 w 236"/>
                  <a:gd name="T37" fmla="*/ 52 h 76"/>
                  <a:gd name="T38" fmla="*/ 224 w 236"/>
                  <a:gd name="T39" fmla="*/ 59 h 76"/>
                  <a:gd name="T40" fmla="*/ 228 w 236"/>
                  <a:gd name="T41" fmla="*/ 72 h 76"/>
                  <a:gd name="T42" fmla="*/ 206 w 236"/>
                  <a:gd name="T43" fmla="*/ 75 h 76"/>
                  <a:gd name="T44" fmla="*/ 182 w 236"/>
                  <a:gd name="T45" fmla="*/ 63 h 76"/>
                  <a:gd name="T46" fmla="*/ 182 w 236"/>
                  <a:gd name="T47" fmla="*/ 72 h 76"/>
                  <a:gd name="T48" fmla="*/ 169 w 236"/>
                  <a:gd name="T49" fmla="*/ 73 h 76"/>
                  <a:gd name="T50" fmla="*/ 116 w 236"/>
                  <a:gd name="T51" fmla="*/ 75 h 76"/>
                  <a:gd name="T52" fmla="*/ 111 w 236"/>
                  <a:gd name="T53" fmla="*/ 64 h 76"/>
                  <a:gd name="T54" fmla="*/ 98 w 236"/>
                  <a:gd name="T55" fmla="*/ 73 h 76"/>
                  <a:gd name="T56" fmla="*/ 82 w 236"/>
                  <a:gd name="T57" fmla="*/ 64 h 76"/>
                  <a:gd name="T58" fmla="*/ 71 w 236"/>
                  <a:gd name="T59" fmla="*/ 71 h 76"/>
                  <a:gd name="T60" fmla="*/ 51 w 236"/>
                  <a:gd name="T61" fmla="*/ 22 h 76"/>
                  <a:gd name="T62" fmla="*/ 26 w 236"/>
                  <a:gd name="T63" fmla="*/ 27 h 76"/>
                  <a:gd name="T64" fmla="*/ 0 w 236"/>
                  <a:gd name="T65" fmla="*/ 12 h 76"/>
                  <a:gd name="T66" fmla="*/ 0 w 236"/>
                  <a:gd name="T67" fmla="*/ 12 h 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6"/>
                  <a:gd name="T103" fmla="*/ 0 h 76"/>
                  <a:gd name="T104" fmla="*/ 236 w 236"/>
                  <a:gd name="T105" fmla="*/ 76 h 7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6" h="76">
                    <a:moveTo>
                      <a:pt x="0" y="12"/>
                    </a:moveTo>
                    <a:lnTo>
                      <a:pt x="0" y="12"/>
                    </a:lnTo>
                    <a:lnTo>
                      <a:pt x="15" y="0"/>
                    </a:lnTo>
                    <a:lnTo>
                      <a:pt x="35" y="7"/>
                    </a:lnTo>
                    <a:lnTo>
                      <a:pt x="49" y="12"/>
                    </a:lnTo>
                    <a:lnTo>
                      <a:pt x="45" y="21"/>
                    </a:lnTo>
                    <a:lnTo>
                      <a:pt x="72" y="13"/>
                    </a:lnTo>
                    <a:lnTo>
                      <a:pt x="89" y="21"/>
                    </a:lnTo>
                    <a:lnTo>
                      <a:pt x="75" y="21"/>
                    </a:lnTo>
                    <a:lnTo>
                      <a:pt x="105" y="26"/>
                    </a:lnTo>
                    <a:lnTo>
                      <a:pt x="72" y="28"/>
                    </a:lnTo>
                    <a:lnTo>
                      <a:pt x="89" y="34"/>
                    </a:lnTo>
                    <a:lnTo>
                      <a:pt x="76" y="40"/>
                    </a:lnTo>
                    <a:lnTo>
                      <a:pt x="93" y="35"/>
                    </a:lnTo>
                    <a:lnTo>
                      <a:pt x="107" y="49"/>
                    </a:lnTo>
                    <a:lnTo>
                      <a:pt x="111" y="43"/>
                    </a:lnTo>
                    <a:lnTo>
                      <a:pt x="154" y="49"/>
                    </a:lnTo>
                    <a:lnTo>
                      <a:pt x="199" y="35"/>
                    </a:lnTo>
                    <a:lnTo>
                      <a:pt x="235" y="52"/>
                    </a:lnTo>
                    <a:lnTo>
                      <a:pt x="224" y="59"/>
                    </a:lnTo>
                    <a:lnTo>
                      <a:pt x="228" y="72"/>
                    </a:lnTo>
                    <a:lnTo>
                      <a:pt x="206" y="75"/>
                    </a:lnTo>
                    <a:lnTo>
                      <a:pt x="182" y="63"/>
                    </a:lnTo>
                    <a:lnTo>
                      <a:pt x="182" y="72"/>
                    </a:lnTo>
                    <a:lnTo>
                      <a:pt x="169" y="73"/>
                    </a:lnTo>
                    <a:lnTo>
                      <a:pt x="116" y="75"/>
                    </a:lnTo>
                    <a:lnTo>
                      <a:pt x="111" y="64"/>
                    </a:lnTo>
                    <a:lnTo>
                      <a:pt x="98" y="73"/>
                    </a:lnTo>
                    <a:lnTo>
                      <a:pt x="82" y="64"/>
                    </a:lnTo>
                    <a:lnTo>
                      <a:pt x="71" y="71"/>
                    </a:lnTo>
                    <a:lnTo>
                      <a:pt x="51" y="22"/>
                    </a:lnTo>
                    <a:lnTo>
                      <a:pt x="26" y="27"/>
                    </a:lnTo>
                    <a:lnTo>
                      <a:pt x="0" y="1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52" name="Freeform 251"/>
              <p:cNvSpPr>
                <a:spLocks/>
              </p:cNvSpPr>
              <p:nvPr/>
            </p:nvSpPr>
            <p:spPr bwMode="auto">
              <a:xfrm>
                <a:off x="1767" y="1966"/>
                <a:ext cx="154" cy="100"/>
              </a:xfrm>
              <a:custGeom>
                <a:avLst/>
                <a:gdLst>
                  <a:gd name="T0" fmla="*/ 0 w 154"/>
                  <a:gd name="T1" fmla="*/ 31 h 100"/>
                  <a:gd name="T2" fmla="*/ 0 w 154"/>
                  <a:gd name="T3" fmla="*/ 31 h 100"/>
                  <a:gd name="T4" fmla="*/ 37 w 154"/>
                  <a:gd name="T5" fmla="*/ 26 h 100"/>
                  <a:gd name="T6" fmla="*/ 17 w 154"/>
                  <a:gd name="T7" fmla="*/ 12 h 100"/>
                  <a:gd name="T8" fmla="*/ 50 w 154"/>
                  <a:gd name="T9" fmla="*/ 6 h 100"/>
                  <a:gd name="T10" fmla="*/ 24 w 154"/>
                  <a:gd name="T11" fmla="*/ 0 h 100"/>
                  <a:gd name="T12" fmla="*/ 65 w 154"/>
                  <a:gd name="T13" fmla="*/ 8 h 100"/>
                  <a:gd name="T14" fmla="*/ 77 w 154"/>
                  <a:gd name="T15" fmla="*/ 26 h 100"/>
                  <a:gd name="T16" fmla="*/ 98 w 154"/>
                  <a:gd name="T17" fmla="*/ 27 h 100"/>
                  <a:gd name="T18" fmla="*/ 106 w 154"/>
                  <a:gd name="T19" fmla="*/ 40 h 100"/>
                  <a:gd name="T20" fmla="*/ 108 w 154"/>
                  <a:gd name="T21" fmla="*/ 31 h 100"/>
                  <a:gd name="T22" fmla="*/ 118 w 154"/>
                  <a:gd name="T23" fmla="*/ 31 h 100"/>
                  <a:gd name="T24" fmla="*/ 114 w 154"/>
                  <a:gd name="T25" fmla="*/ 40 h 100"/>
                  <a:gd name="T26" fmla="*/ 126 w 154"/>
                  <a:gd name="T27" fmla="*/ 46 h 100"/>
                  <a:gd name="T28" fmla="*/ 118 w 154"/>
                  <a:gd name="T29" fmla="*/ 55 h 100"/>
                  <a:gd name="T30" fmla="*/ 142 w 154"/>
                  <a:gd name="T31" fmla="*/ 54 h 100"/>
                  <a:gd name="T32" fmla="*/ 153 w 154"/>
                  <a:gd name="T33" fmla="*/ 67 h 100"/>
                  <a:gd name="T34" fmla="*/ 124 w 154"/>
                  <a:gd name="T35" fmla="*/ 71 h 100"/>
                  <a:gd name="T36" fmla="*/ 116 w 154"/>
                  <a:gd name="T37" fmla="*/ 83 h 100"/>
                  <a:gd name="T38" fmla="*/ 110 w 154"/>
                  <a:gd name="T39" fmla="*/ 71 h 100"/>
                  <a:gd name="T40" fmla="*/ 102 w 154"/>
                  <a:gd name="T41" fmla="*/ 99 h 100"/>
                  <a:gd name="T42" fmla="*/ 84 w 154"/>
                  <a:gd name="T43" fmla="*/ 84 h 100"/>
                  <a:gd name="T44" fmla="*/ 93 w 154"/>
                  <a:gd name="T45" fmla="*/ 99 h 100"/>
                  <a:gd name="T46" fmla="*/ 57 w 154"/>
                  <a:gd name="T47" fmla="*/ 97 h 100"/>
                  <a:gd name="T48" fmla="*/ 46 w 154"/>
                  <a:gd name="T49" fmla="*/ 89 h 100"/>
                  <a:gd name="T50" fmla="*/ 63 w 154"/>
                  <a:gd name="T51" fmla="*/ 88 h 100"/>
                  <a:gd name="T52" fmla="*/ 45 w 154"/>
                  <a:gd name="T53" fmla="*/ 85 h 100"/>
                  <a:gd name="T54" fmla="*/ 40 w 154"/>
                  <a:gd name="T55" fmla="*/ 81 h 100"/>
                  <a:gd name="T56" fmla="*/ 50 w 154"/>
                  <a:gd name="T57" fmla="*/ 80 h 100"/>
                  <a:gd name="T58" fmla="*/ 34 w 154"/>
                  <a:gd name="T59" fmla="*/ 74 h 100"/>
                  <a:gd name="T60" fmla="*/ 83 w 154"/>
                  <a:gd name="T61" fmla="*/ 65 h 100"/>
                  <a:gd name="T62" fmla="*/ 24 w 154"/>
                  <a:gd name="T63" fmla="*/ 67 h 100"/>
                  <a:gd name="T64" fmla="*/ 13 w 154"/>
                  <a:gd name="T65" fmla="*/ 57 h 100"/>
                  <a:gd name="T66" fmla="*/ 34 w 154"/>
                  <a:gd name="T67" fmla="*/ 53 h 100"/>
                  <a:gd name="T68" fmla="*/ 2 w 154"/>
                  <a:gd name="T69" fmla="*/ 46 h 100"/>
                  <a:gd name="T70" fmla="*/ 9 w 154"/>
                  <a:gd name="T71" fmla="*/ 45 h 100"/>
                  <a:gd name="T72" fmla="*/ 0 w 154"/>
                  <a:gd name="T73" fmla="*/ 38 h 100"/>
                  <a:gd name="T74" fmla="*/ 37 w 154"/>
                  <a:gd name="T75" fmla="*/ 38 h 100"/>
                  <a:gd name="T76" fmla="*/ 0 w 154"/>
                  <a:gd name="T77" fmla="*/ 31 h 100"/>
                  <a:gd name="T78" fmla="*/ 0 w 154"/>
                  <a:gd name="T79" fmla="*/ 31 h 10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54"/>
                  <a:gd name="T121" fmla="*/ 0 h 100"/>
                  <a:gd name="T122" fmla="*/ 154 w 154"/>
                  <a:gd name="T123" fmla="*/ 100 h 10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54" h="100">
                    <a:moveTo>
                      <a:pt x="0" y="31"/>
                    </a:moveTo>
                    <a:lnTo>
                      <a:pt x="0" y="31"/>
                    </a:lnTo>
                    <a:lnTo>
                      <a:pt x="37" y="26"/>
                    </a:lnTo>
                    <a:lnTo>
                      <a:pt x="17" y="12"/>
                    </a:lnTo>
                    <a:lnTo>
                      <a:pt x="50" y="6"/>
                    </a:lnTo>
                    <a:lnTo>
                      <a:pt x="24" y="0"/>
                    </a:lnTo>
                    <a:lnTo>
                      <a:pt x="65" y="8"/>
                    </a:lnTo>
                    <a:lnTo>
                      <a:pt x="77" y="26"/>
                    </a:lnTo>
                    <a:lnTo>
                      <a:pt x="98" y="27"/>
                    </a:lnTo>
                    <a:lnTo>
                      <a:pt x="106" y="40"/>
                    </a:lnTo>
                    <a:lnTo>
                      <a:pt x="108" y="31"/>
                    </a:lnTo>
                    <a:lnTo>
                      <a:pt x="118" y="31"/>
                    </a:lnTo>
                    <a:lnTo>
                      <a:pt x="114" y="40"/>
                    </a:lnTo>
                    <a:lnTo>
                      <a:pt x="126" y="46"/>
                    </a:lnTo>
                    <a:lnTo>
                      <a:pt x="118" y="55"/>
                    </a:lnTo>
                    <a:lnTo>
                      <a:pt x="142" y="54"/>
                    </a:lnTo>
                    <a:lnTo>
                      <a:pt x="153" y="67"/>
                    </a:lnTo>
                    <a:lnTo>
                      <a:pt x="124" y="71"/>
                    </a:lnTo>
                    <a:lnTo>
                      <a:pt x="116" y="83"/>
                    </a:lnTo>
                    <a:lnTo>
                      <a:pt x="110" y="71"/>
                    </a:lnTo>
                    <a:lnTo>
                      <a:pt x="102" y="99"/>
                    </a:lnTo>
                    <a:lnTo>
                      <a:pt x="84" y="84"/>
                    </a:lnTo>
                    <a:lnTo>
                      <a:pt x="93" y="99"/>
                    </a:lnTo>
                    <a:lnTo>
                      <a:pt x="57" y="97"/>
                    </a:lnTo>
                    <a:lnTo>
                      <a:pt x="46" y="89"/>
                    </a:lnTo>
                    <a:lnTo>
                      <a:pt x="63" y="88"/>
                    </a:lnTo>
                    <a:lnTo>
                      <a:pt x="45" y="85"/>
                    </a:lnTo>
                    <a:lnTo>
                      <a:pt x="40" y="81"/>
                    </a:lnTo>
                    <a:lnTo>
                      <a:pt x="50" y="80"/>
                    </a:lnTo>
                    <a:lnTo>
                      <a:pt x="34" y="74"/>
                    </a:lnTo>
                    <a:lnTo>
                      <a:pt x="83" y="65"/>
                    </a:lnTo>
                    <a:lnTo>
                      <a:pt x="24" y="67"/>
                    </a:lnTo>
                    <a:lnTo>
                      <a:pt x="13" y="57"/>
                    </a:lnTo>
                    <a:lnTo>
                      <a:pt x="34" y="53"/>
                    </a:lnTo>
                    <a:lnTo>
                      <a:pt x="2" y="46"/>
                    </a:lnTo>
                    <a:lnTo>
                      <a:pt x="9" y="45"/>
                    </a:lnTo>
                    <a:lnTo>
                      <a:pt x="0" y="38"/>
                    </a:lnTo>
                    <a:lnTo>
                      <a:pt x="37" y="38"/>
                    </a:lnTo>
                    <a:lnTo>
                      <a:pt x="0" y="3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53" name="Freeform 252"/>
              <p:cNvSpPr>
                <a:spLocks/>
              </p:cNvSpPr>
              <p:nvPr/>
            </p:nvSpPr>
            <p:spPr bwMode="auto">
              <a:xfrm>
                <a:off x="1767" y="2137"/>
                <a:ext cx="38" cy="26"/>
              </a:xfrm>
              <a:custGeom>
                <a:avLst/>
                <a:gdLst>
                  <a:gd name="T0" fmla="*/ 0 w 38"/>
                  <a:gd name="T1" fmla="*/ 17 h 26"/>
                  <a:gd name="T2" fmla="*/ 0 w 38"/>
                  <a:gd name="T3" fmla="*/ 17 h 26"/>
                  <a:gd name="T4" fmla="*/ 6 w 38"/>
                  <a:gd name="T5" fmla="*/ 0 h 26"/>
                  <a:gd name="T6" fmla="*/ 30 w 38"/>
                  <a:gd name="T7" fmla="*/ 5 h 26"/>
                  <a:gd name="T8" fmla="*/ 37 w 38"/>
                  <a:gd name="T9" fmla="*/ 25 h 26"/>
                  <a:gd name="T10" fmla="*/ 0 w 38"/>
                  <a:gd name="T11" fmla="*/ 17 h 26"/>
                  <a:gd name="T12" fmla="*/ 0 w 38"/>
                  <a:gd name="T13" fmla="*/ 17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26"/>
                  <a:gd name="T23" fmla="*/ 38 w 38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26">
                    <a:moveTo>
                      <a:pt x="0" y="17"/>
                    </a:moveTo>
                    <a:lnTo>
                      <a:pt x="0" y="17"/>
                    </a:lnTo>
                    <a:lnTo>
                      <a:pt x="6" y="0"/>
                    </a:lnTo>
                    <a:lnTo>
                      <a:pt x="30" y="5"/>
                    </a:lnTo>
                    <a:lnTo>
                      <a:pt x="37" y="25"/>
                    </a:lnTo>
                    <a:lnTo>
                      <a:pt x="0" y="17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54" name="Freeform 253"/>
              <p:cNvSpPr>
                <a:spLocks/>
              </p:cNvSpPr>
              <p:nvPr/>
            </p:nvSpPr>
            <p:spPr bwMode="auto">
              <a:xfrm>
                <a:off x="1767" y="2075"/>
                <a:ext cx="43" cy="10"/>
              </a:xfrm>
              <a:custGeom>
                <a:avLst/>
                <a:gdLst>
                  <a:gd name="T0" fmla="*/ 0 w 43"/>
                  <a:gd name="T1" fmla="*/ 4 h 10"/>
                  <a:gd name="T2" fmla="*/ 0 w 43"/>
                  <a:gd name="T3" fmla="*/ 4 h 10"/>
                  <a:gd name="T4" fmla="*/ 10 w 43"/>
                  <a:gd name="T5" fmla="*/ 9 h 10"/>
                  <a:gd name="T6" fmla="*/ 42 w 43"/>
                  <a:gd name="T7" fmla="*/ 4 h 10"/>
                  <a:gd name="T8" fmla="*/ 11 w 43"/>
                  <a:gd name="T9" fmla="*/ 0 h 10"/>
                  <a:gd name="T10" fmla="*/ 0 w 43"/>
                  <a:gd name="T11" fmla="*/ 4 h 10"/>
                  <a:gd name="T12" fmla="*/ 0 w 43"/>
                  <a:gd name="T13" fmla="*/ 4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10"/>
                  <a:gd name="T23" fmla="*/ 43 w 43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10">
                    <a:moveTo>
                      <a:pt x="0" y="4"/>
                    </a:moveTo>
                    <a:lnTo>
                      <a:pt x="0" y="4"/>
                    </a:lnTo>
                    <a:lnTo>
                      <a:pt x="10" y="9"/>
                    </a:lnTo>
                    <a:lnTo>
                      <a:pt x="42" y="4"/>
                    </a:lnTo>
                    <a:lnTo>
                      <a:pt x="11" y="0"/>
                    </a:lnTo>
                    <a:lnTo>
                      <a:pt x="0" y="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55" name="Freeform 254"/>
              <p:cNvSpPr>
                <a:spLocks/>
              </p:cNvSpPr>
              <p:nvPr/>
            </p:nvSpPr>
            <p:spPr bwMode="auto">
              <a:xfrm>
                <a:off x="1774" y="2179"/>
                <a:ext cx="75" cy="53"/>
              </a:xfrm>
              <a:custGeom>
                <a:avLst/>
                <a:gdLst>
                  <a:gd name="T0" fmla="*/ 0 w 75"/>
                  <a:gd name="T1" fmla="*/ 9 h 53"/>
                  <a:gd name="T2" fmla="*/ 0 w 75"/>
                  <a:gd name="T3" fmla="*/ 9 h 53"/>
                  <a:gd name="T4" fmla="*/ 2 w 75"/>
                  <a:gd name="T5" fmla="*/ 33 h 53"/>
                  <a:gd name="T6" fmla="*/ 10 w 75"/>
                  <a:gd name="T7" fmla="*/ 38 h 53"/>
                  <a:gd name="T8" fmla="*/ 7 w 75"/>
                  <a:gd name="T9" fmla="*/ 52 h 53"/>
                  <a:gd name="T10" fmla="*/ 18 w 75"/>
                  <a:gd name="T11" fmla="*/ 52 h 53"/>
                  <a:gd name="T12" fmla="*/ 30 w 75"/>
                  <a:gd name="T13" fmla="*/ 41 h 53"/>
                  <a:gd name="T14" fmla="*/ 18 w 75"/>
                  <a:gd name="T15" fmla="*/ 33 h 53"/>
                  <a:gd name="T16" fmla="*/ 48 w 75"/>
                  <a:gd name="T17" fmla="*/ 33 h 53"/>
                  <a:gd name="T18" fmla="*/ 74 w 75"/>
                  <a:gd name="T19" fmla="*/ 4 h 53"/>
                  <a:gd name="T20" fmla="*/ 6 w 75"/>
                  <a:gd name="T21" fmla="*/ 0 h 53"/>
                  <a:gd name="T22" fmla="*/ 15 w 75"/>
                  <a:gd name="T23" fmla="*/ 10 h 53"/>
                  <a:gd name="T24" fmla="*/ 0 w 75"/>
                  <a:gd name="T25" fmla="*/ 9 h 53"/>
                  <a:gd name="T26" fmla="*/ 0 w 75"/>
                  <a:gd name="T27" fmla="*/ 9 h 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5"/>
                  <a:gd name="T43" fmla="*/ 0 h 53"/>
                  <a:gd name="T44" fmla="*/ 75 w 75"/>
                  <a:gd name="T45" fmla="*/ 53 h 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5" h="53">
                    <a:moveTo>
                      <a:pt x="0" y="9"/>
                    </a:moveTo>
                    <a:lnTo>
                      <a:pt x="0" y="9"/>
                    </a:lnTo>
                    <a:lnTo>
                      <a:pt x="2" y="33"/>
                    </a:lnTo>
                    <a:lnTo>
                      <a:pt x="10" y="38"/>
                    </a:lnTo>
                    <a:lnTo>
                      <a:pt x="7" y="52"/>
                    </a:lnTo>
                    <a:lnTo>
                      <a:pt x="18" y="52"/>
                    </a:lnTo>
                    <a:lnTo>
                      <a:pt x="30" y="41"/>
                    </a:lnTo>
                    <a:lnTo>
                      <a:pt x="18" y="33"/>
                    </a:lnTo>
                    <a:lnTo>
                      <a:pt x="48" y="33"/>
                    </a:lnTo>
                    <a:lnTo>
                      <a:pt x="74" y="4"/>
                    </a:lnTo>
                    <a:lnTo>
                      <a:pt x="6" y="0"/>
                    </a:lnTo>
                    <a:lnTo>
                      <a:pt x="15" y="10"/>
                    </a:lnTo>
                    <a:lnTo>
                      <a:pt x="0" y="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56" name="Freeform 59"/>
              <p:cNvSpPr>
                <a:spLocks/>
              </p:cNvSpPr>
              <p:nvPr/>
            </p:nvSpPr>
            <p:spPr bwMode="auto">
              <a:xfrm>
                <a:off x="1824" y="1908"/>
                <a:ext cx="421" cy="214"/>
              </a:xfrm>
              <a:custGeom>
                <a:avLst/>
                <a:gdLst>
                  <a:gd name="T0" fmla="*/ 37 w 421"/>
                  <a:gd name="T1" fmla="*/ 50 h 214"/>
                  <a:gd name="T2" fmla="*/ 31 w 421"/>
                  <a:gd name="T3" fmla="*/ 58 h 214"/>
                  <a:gd name="T4" fmla="*/ 36 w 421"/>
                  <a:gd name="T5" fmla="*/ 68 h 214"/>
                  <a:gd name="T6" fmla="*/ 66 w 421"/>
                  <a:gd name="T7" fmla="*/ 83 h 214"/>
                  <a:gd name="T8" fmla="*/ 89 w 421"/>
                  <a:gd name="T9" fmla="*/ 71 h 214"/>
                  <a:gd name="T10" fmla="*/ 135 w 421"/>
                  <a:gd name="T11" fmla="*/ 72 h 214"/>
                  <a:gd name="T12" fmla="*/ 166 w 421"/>
                  <a:gd name="T13" fmla="*/ 75 h 214"/>
                  <a:gd name="T14" fmla="*/ 172 w 421"/>
                  <a:gd name="T15" fmla="*/ 74 h 214"/>
                  <a:gd name="T16" fmla="*/ 142 w 421"/>
                  <a:gd name="T17" fmla="*/ 111 h 214"/>
                  <a:gd name="T18" fmla="*/ 111 w 421"/>
                  <a:gd name="T19" fmla="*/ 93 h 214"/>
                  <a:gd name="T20" fmla="*/ 90 w 421"/>
                  <a:gd name="T21" fmla="*/ 103 h 214"/>
                  <a:gd name="T22" fmla="*/ 100 w 421"/>
                  <a:gd name="T23" fmla="*/ 131 h 214"/>
                  <a:gd name="T24" fmla="*/ 132 w 421"/>
                  <a:gd name="T25" fmla="*/ 145 h 214"/>
                  <a:gd name="T26" fmla="*/ 62 w 421"/>
                  <a:gd name="T27" fmla="*/ 157 h 214"/>
                  <a:gd name="T28" fmla="*/ 88 w 421"/>
                  <a:gd name="T29" fmla="*/ 158 h 214"/>
                  <a:gd name="T30" fmla="*/ 109 w 421"/>
                  <a:gd name="T31" fmla="*/ 157 h 214"/>
                  <a:gd name="T32" fmla="*/ 88 w 421"/>
                  <a:gd name="T33" fmla="*/ 167 h 214"/>
                  <a:gd name="T34" fmla="*/ 132 w 421"/>
                  <a:gd name="T35" fmla="*/ 159 h 214"/>
                  <a:gd name="T36" fmla="*/ 51 w 421"/>
                  <a:gd name="T37" fmla="*/ 168 h 214"/>
                  <a:gd name="T38" fmla="*/ 39 w 421"/>
                  <a:gd name="T39" fmla="*/ 207 h 214"/>
                  <a:gd name="T40" fmla="*/ 72 w 421"/>
                  <a:gd name="T41" fmla="*/ 202 h 214"/>
                  <a:gd name="T42" fmla="*/ 93 w 421"/>
                  <a:gd name="T43" fmla="*/ 203 h 214"/>
                  <a:gd name="T44" fmla="*/ 126 w 421"/>
                  <a:gd name="T45" fmla="*/ 207 h 214"/>
                  <a:gd name="T46" fmla="*/ 149 w 421"/>
                  <a:gd name="T47" fmla="*/ 205 h 214"/>
                  <a:gd name="T48" fmla="*/ 191 w 421"/>
                  <a:gd name="T49" fmla="*/ 193 h 214"/>
                  <a:gd name="T50" fmla="*/ 135 w 421"/>
                  <a:gd name="T51" fmla="*/ 184 h 214"/>
                  <a:gd name="T52" fmla="*/ 188 w 421"/>
                  <a:gd name="T53" fmla="*/ 162 h 214"/>
                  <a:gd name="T54" fmla="*/ 204 w 421"/>
                  <a:gd name="T55" fmla="*/ 155 h 214"/>
                  <a:gd name="T56" fmla="*/ 235 w 421"/>
                  <a:gd name="T57" fmla="*/ 142 h 214"/>
                  <a:gd name="T58" fmla="*/ 217 w 421"/>
                  <a:gd name="T59" fmla="*/ 129 h 214"/>
                  <a:gd name="T60" fmla="*/ 237 w 421"/>
                  <a:gd name="T61" fmla="*/ 125 h 214"/>
                  <a:gd name="T62" fmla="*/ 235 w 421"/>
                  <a:gd name="T63" fmla="*/ 108 h 214"/>
                  <a:gd name="T64" fmla="*/ 268 w 421"/>
                  <a:gd name="T65" fmla="*/ 98 h 214"/>
                  <a:gd name="T66" fmla="*/ 305 w 421"/>
                  <a:gd name="T67" fmla="*/ 90 h 214"/>
                  <a:gd name="T68" fmla="*/ 341 w 421"/>
                  <a:gd name="T69" fmla="*/ 53 h 214"/>
                  <a:gd name="T70" fmla="*/ 357 w 421"/>
                  <a:gd name="T71" fmla="*/ 50 h 214"/>
                  <a:gd name="T72" fmla="*/ 393 w 421"/>
                  <a:gd name="T73" fmla="*/ 23 h 214"/>
                  <a:gd name="T74" fmla="*/ 345 w 421"/>
                  <a:gd name="T75" fmla="*/ 6 h 214"/>
                  <a:gd name="T76" fmla="*/ 249 w 421"/>
                  <a:gd name="T77" fmla="*/ 11 h 214"/>
                  <a:gd name="T78" fmla="*/ 219 w 421"/>
                  <a:gd name="T79" fmla="*/ 19 h 214"/>
                  <a:gd name="T80" fmla="*/ 154 w 421"/>
                  <a:gd name="T81" fmla="*/ 7 h 214"/>
                  <a:gd name="T82" fmla="*/ 147 w 421"/>
                  <a:gd name="T83" fmla="*/ 21 h 214"/>
                  <a:gd name="T84" fmla="*/ 117 w 421"/>
                  <a:gd name="T85" fmla="*/ 23 h 214"/>
                  <a:gd name="T86" fmla="*/ 65 w 421"/>
                  <a:gd name="T87" fmla="*/ 33 h 214"/>
                  <a:gd name="T88" fmla="*/ 0 w 421"/>
                  <a:gd name="T89" fmla="*/ 50 h 21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1"/>
                  <a:gd name="T136" fmla="*/ 0 h 214"/>
                  <a:gd name="T137" fmla="*/ 421 w 421"/>
                  <a:gd name="T138" fmla="*/ 214 h 21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1" h="214">
                    <a:moveTo>
                      <a:pt x="0" y="50"/>
                    </a:moveTo>
                    <a:lnTo>
                      <a:pt x="0" y="50"/>
                    </a:lnTo>
                    <a:lnTo>
                      <a:pt x="37" y="50"/>
                    </a:lnTo>
                    <a:lnTo>
                      <a:pt x="24" y="58"/>
                    </a:lnTo>
                    <a:lnTo>
                      <a:pt x="76" y="53"/>
                    </a:lnTo>
                    <a:lnTo>
                      <a:pt x="31" y="58"/>
                    </a:lnTo>
                    <a:lnTo>
                      <a:pt x="45" y="62"/>
                    </a:lnTo>
                    <a:lnTo>
                      <a:pt x="30" y="63"/>
                    </a:lnTo>
                    <a:lnTo>
                      <a:pt x="36" y="68"/>
                    </a:lnTo>
                    <a:lnTo>
                      <a:pt x="103" y="60"/>
                    </a:lnTo>
                    <a:lnTo>
                      <a:pt x="37" y="73"/>
                    </a:lnTo>
                    <a:lnTo>
                      <a:pt x="66" y="83"/>
                    </a:lnTo>
                    <a:lnTo>
                      <a:pt x="92" y="68"/>
                    </a:lnTo>
                    <a:lnTo>
                      <a:pt x="135" y="66"/>
                    </a:lnTo>
                    <a:lnTo>
                      <a:pt x="89" y="71"/>
                    </a:lnTo>
                    <a:lnTo>
                      <a:pt x="78" y="83"/>
                    </a:lnTo>
                    <a:lnTo>
                      <a:pt x="106" y="85"/>
                    </a:lnTo>
                    <a:lnTo>
                      <a:pt x="135" y="72"/>
                    </a:lnTo>
                    <a:lnTo>
                      <a:pt x="115" y="84"/>
                    </a:lnTo>
                    <a:lnTo>
                      <a:pt x="135" y="84"/>
                    </a:lnTo>
                    <a:lnTo>
                      <a:pt x="166" y="75"/>
                    </a:lnTo>
                    <a:lnTo>
                      <a:pt x="162" y="63"/>
                    </a:lnTo>
                    <a:lnTo>
                      <a:pt x="197" y="54"/>
                    </a:lnTo>
                    <a:lnTo>
                      <a:pt x="172" y="74"/>
                    </a:lnTo>
                    <a:lnTo>
                      <a:pt x="225" y="70"/>
                    </a:lnTo>
                    <a:lnTo>
                      <a:pt x="117" y="90"/>
                    </a:lnTo>
                    <a:lnTo>
                      <a:pt x="142" y="111"/>
                    </a:lnTo>
                    <a:lnTo>
                      <a:pt x="163" y="111"/>
                    </a:lnTo>
                    <a:lnTo>
                      <a:pt x="152" y="115"/>
                    </a:lnTo>
                    <a:lnTo>
                      <a:pt x="111" y="93"/>
                    </a:lnTo>
                    <a:lnTo>
                      <a:pt x="75" y="90"/>
                    </a:lnTo>
                    <a:lnTo>
                      <a:pt x="74" y="99"/>
                    </a:lnTo>
                    <a:lnTo>
                      <a:pt x="90" y="103"/>
                    </a:lnTo>
                    <a:lnTo>
                      <a:pt x="75" y="107"/>
                    </a:lnTo>
                    <a:lnTo>
                      <a:pt x="117" y="130"/>
                    </a:lnTo>
                    <a:lnTo>
                      <a:pt x="100" y="131"/>
                    </a:lnTo>
                    <a:lnTo>
                      <a:pt x="143" y="132"/>
                    </a:lnTo>
                    <a:lnTo>
                      <a:pt x="119" y="138"/>
                    </a:lnTo>
                    <a:lnTo>
                      <a:pt x="132" y="145"/>
                    </a:lnTo>
                    <a:lnTo>
                      <a:pt x="93" y="133"/>
                    </a:lnTo>
                    <a:lnTo>
                      <a:pt x="71" y="138"/>
                    </a:lnTo>
                    <a:lnTo>
                      <a:pt x="62" y="157"/>
                    </a:lnTo>
                    <a:lnTo>
                      <a:pt x="84" y="151"/>
                    </a:lnTo>
                    <a:lnTo>
                      <a:pt x="80" y="158"/>
                    </a:lnTo>
                    <a:lnTo>
                      <a:pt x="88" y="158"/>
                    </a:lnTo>
                    <a:lnTo>
                      <a:pt x="101" y="143"/>
                    </a:lnTo>
                    <a:lnTo>
                      <a:pt x="97" y="155"/>
                    </a:lnTo>
                    <a:lnTo>
                      <a:pt x="109" y="157"/>
                    </a:lnTo>
                    <a:lnTo>
                      <a:pt x="85" y="162"/>
                    </a:lnTo>
                    <a:lnTo>
                      <a:pt x="100" y="163"/>
                    </a:lnTo>
                    <a:lnTo>
                      <a:pt x="88" y="167"/>
                    </a:lnTo>
                    <a:lnTo>
                      <a:pt x="98" y="175"/>
                    </a:lnTo>
                    <a:lnTo>
                      <a:pt x="115" y="175"/>
                    </a:lnTo>
                    <a:lnTo>
                      <a:pt x="132" y="159"/>
                    </a:lnTo>
                    <a:lnTo>
                      <a:pt x="103" y="181"/>
                    </a:lnTo>
                    <a:lnTo>
                      <a:pt x="75" y="165"/>
                    </a:lnTo>
                    <a:lnTo>
                      <a:pt x="51" y="168"/>
                    </a:lnTo>
                    <a:lnTo>
                      <a:pt x="71" y="185"/>
                    </a:lnTo>
                    <a:lnTo>
                      <a:pt x="36" y="194"/>
                    </a:lnTo>
                    <a:lnTo>
                      <a:pt x="39" y="207"/>
                    </a:lnTo>
                    <a:lnTo>
                      <a:pt x="46" y="195"/>
                    </a:lnTo>
                    <a:lnTo>
                      <a:pt x="47" y="207"/>
                    </a:lnTo>
                    <a:lnTo>
                      <a:pt x="72" y="202"/>
                    </a:lnTo>
                    <a:lnTo>
                      <a:pt x="89" y="212"/>
                    </a:lnTo>
                    <a:lnTo>
                      <a:pt x="102" y="211"/>
                    </a:lnTo>
                    <a:lnTo>
                      <a:pt x="93" y="203"/>
                    </a:lnTo>
                    <a:lnTo>
                      <a:pt x="117" y="206"/>
                    </a:lnTo>
                    <a:lnTo>
                      <a:pt x="115" y="198"/>
                    </a:lnTo>
                    <a:lnTo>
                      <a:pt x="126" y="207"/>
                    </a:lnTo>
                    <a:lnTo>
                      <a:pt x="133" y="205"/>
                    </a:lnTo>
                    <a:lnTo>
                      <a:pt x="129" y="199"/>
                    </a:lnTo>
                    <a:lnTo>
                      <a:pt x="149" y="205"/>
                    </a:lnTo>
                    <a:lnTo>
                      <a:pt x="149" y="213"/>
                    </a:lnTo>
                    <a:lnTo>
                      <a:pt x="185" y="205"/>
                    </a:lnTo>
                    <a:lnTo>
                      <a:pt x="191" y="193"/>
                    </a:lnTo>
                    <a:lnTo>
                      <a:pt x="175" y="195"/>
                    </a:lnTo>
                    <a:lnTo>
                      <a:pt x="175" y="184"/>
                    </a:lnTo>
                    <a:lnTo>
                      <a:pt x="135" y="184"/>
                    </a:lnTo>
                    <a:lnTo>
                      <a:pt x="188" y="181"/>
                    </a:lnTo>
                    <a:lnTo>
                      <a:pt x="196" y="172"/>
                    </a:lnTo>
                    <a:lnTo>
                      <a:pt x="188" y="162"/>
                    </a:lnTo>
                    <a:lnTo>
                      <a:pt x="218" y="162"/>
                    </a:lnTo>
                    <a:lnTo>
                      <a:pt x="225" y="158"/>
                    </a:lnTo>
                    <a:lnTo>
                      <a:pt x="204" y="155"/>
                    </a:lnTo>
                    <a:lnTo>
                      <a:pt x="231" y="154"/>
                    </a:lnTo>
                    <a:lnTo>
                      <a:pt x="213" y="147"/>
                    </a:lnTo>
                    <a:lnTo>
                      <a:pt x="235" y="142"/>
                    </a:lnTo>
                    <a:lnTo>
                      <a:pt x="234" y="136"/>
                    </a:lnTo>
                    <a:lnTo>
                      <a:pt x="194" y="133"/>
                    </a:lnTo>
                    <a:lnTo>
                      <a:pt x="217" y="129"/>
                    </a:lnTo>
                    <a:lnTo>
                      <a:pt x="193" y="127"/>
                    </a:lnTo>
                    <a:lnTo>
                      <a:pt x="235" y="131"/>
                    </a:lnTo>
                    <a:lnTo>
                      <a:pt x="237" y="125"/>
                    </a:lnTo>
                    <a:lnTo>
                      <a:pt x="193" y="123"/>
                    </a:lnTo>
                    <a:lnTo>
                      <a:pt x="250" y="115"/>
                    </a:lnTo>
                    <a:lnTo>
                      <a:pt x="235" y="108"/>
                    </a:lnTo>
                    <a:lnTo>
                      <a:pt x="276" y="111"/>
                    </a:lnTo>
                    <a:lnTo>
                      <a:pt x="289" y="99"/>
                    </a:lnTo>
                    <a:lnTo>
                      <a:pt x="268" y="98"/>
                    </a:lnTo>
                    <a:lnTo>
                      <a:pt x="295" y="96"/>
                    </a:lnTo>
                    <a:lnTo>
                      <a:pt x="292" y="88"/>
                    </a:lnTo>
                    <a:lnTo>
                      <a:pt x="305" y="90"/>
                    </a:lnTo>
                    <a:lnTo>
                      <a:pt x="375" y="55"/>
                    </a:lnTo>
                    <a:lnTo>
                      <a:pt x="297" y="67"/>
                    </a:lnTo>
                    <a:lnTo>
                      <a:pt x="341" y="53"/>
                    </a:lnTo>
                    <a:lnTo>
                      <a:pt x="314" y="54"/>
                    </a:lnTo>
                    <a:lnTo>
                      <a:pt x="308" y="47"/>
                    </a:lnTo>
                    <a:lnTo>
                      <a:pt x="357" y="50"/>
                    </a:lnTo>
                    <a:lnTo>
                      <a:pt x="420" y="32"/>
                    </a:lnTo>
                    <a:lnTo>
                      <a:pt x="419" y="23"/>
                    </a:lnTo>
                    <a:lnTo>
                      <a:pt x="393" y="23"/>
                    </a:lnTo>
                    <a:lnTo>
                      <a:pt x="386" y="9"/>
                    </a:lnTo>
                    <a:lnTo>
                      <a:pt x="314" y="16"/>
                    </a:lnTo>
                    <a:lnTo>
                      <a:pt x="345" y="6"/>
                    </a:lnTo>
                    <a:lnTo>
                      <a:pt x="250" y="0"/>
                    </a:lnTo>
                    <a:lnTo>
                      <a:pt x="242" y="7"/>
                    </a:lnTo>
                    <a:lnTo>
                      <a:pt x="249" y="11"/>
                    </a:lnTo>
                    <a:lnTo>
                      <a:pt x="231" y="4"/>
                    </a:lnTo>
                    <a:lnTo>
                      <a:pt x="189" y="4"/>
                    </a:lnTo>
                    <a:lnTo>
                      <a:pt x="219" y="19"/>
                    </a:lnTo>
                    <a:lnTo>
                      <a:pt x="208" y="23"/>
                    </a:lnTo>
                    <a:lnTo>
                      <a:pt x="193" y="8"/>
                    </a:lnTo>
                    <a:lnTo>
                      <a:pt x="154" y="7"/>
                    </a:lnTo>
                    <a:lnTo>
                      <a:pt x="162" y="13"/>
                    </a:lnTo>
                    <a:lnTo>
                      <a:pt x="132" y="11"/>
                    </a:lnTo>
                    <a:lnTo>
                      <a:pt x="147" y="21"/>
                    </a:lnTo>
                    <a:lnTo>
                      <a:pt x="124" y="15"/>
                    </a:lnTo>
                    <a:lnTo>
                      <a:pt x="131" y="21"/>
                    </a:lnTo>
                    <a:lnTo>
                      <a:pt x="117" y="23"/>
                    </a:lnTo>
                    <a:lnTo>
                      <a:pt x="147" y="37"/>
                    </a:lnTo>
                    <a:lnTo>
                      <a:pt x="81" y="22"/>
                    </a:lnTo>
                    <a:lnTo>
                      <a:pt x="65" y="33"/>
                    </a:lnTo>
                    <a:lnTo>
                      <a:pt x="91" y="38"/>
                    </a:lnTo>
                    <a:lnTo>
                      <a:pt x="47" y="34"/>
                    </a:lnTo>
                    <a:lnTo>
                      <a:pt x="0" y="5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57" name="Freeform 256"/>
              <p:cNvSpPr>
                <a:spLocks/>
              </p:cNvSpPr>
              <p:nvPr/>
            </p:nvSpPr>
            <p:spPr bwMode="auto">
              <a:xfrm>
                <a:off x="1851" y="2184"/>
                <a:ext cx="392" cy="278"/>
              </a:xfrm>
              <a:custGeom>
                <a:avLst/>
                <a:gdLst>
                  <a:gd name="T0" fmla="*/ 0 w 392"/>
                  <a:gd name="T1" fmla="*/ 61 h 278"/>
                  <a:gd name="T2" fmla="*/ 19 w 392"/>
                  <a:gd name="T3" fmla="*/ 10 h 278"/>
                  <a:gd name="T4" fmla="*/ 69 w 392"/>
                  <a:gd name="T5" fmla="*/ 4 h 278"/>
                  <a:gd name="T6" fmla="*/ 51 w 392"/>
                  <a:gd name="T7" fmla="*/ 49 h 278"/>
                  <a:gd name="T8" fmla="*/ 47 w 392"/>
                  <a:gd name="T9" fmla="*/ 72 h 278"/>
                  <a:gd name="T10" fmla="*/ 73 w 392"/>
                  <a:gd name="T11" fmla="*/ 56 h 278"/>
                  <a:gd name="T12" fmla="*/ 70 w 392"/>
                  <a:gd name="T13" fmla="*/ 38 h 278"/>
                  <a:gd name="T14" fmla="*/ 82 w 392"/>
                  <a:gd name="T15" fmla="*/ 28 h 278"/>
                  <a:gd name="T16" fmla="*/ 85 w 392"/>
                  <a:gd name="T17" fmla="*/ 23 h 278"/>
                  <a:gd name="T18" fmla="*/ 88 w 392"/>
                  <a:gd name="T19" fmla="*/ 14 h 278"/>
                  <a:gd name="T20" fmla="*/ 116 w 392"/>
                  <a:gd name="T21" fmla="*/ 3 h 278"/>
                  <a:gd name="T22" fmla="*/ 128 w 392"/>
                  <a:gd name="T23" fmla="*/ 21 h 278"/>
                  <a:gd name="T24" fmla="*/ 139 w 392"/>
                  <a:gd name="T25" fmla="*/ 36 h 278"/>
                  <a:gd name="T26" fmla="*/ 170 w 392"/>
                  <a:gd name="T27" fmla="*/ 28 h 278"/>
                  <a:gd name="T28" fmla="*/ 215 w 392"/>
                  <a:gd name="T29" fmla="*/ 49 h 278"/>
                  <a:gd name="T30" fmla="*/ 225 w 392"/>
                  <a:gd name="T31" fmla="*/ 53 h 278"/>
                  <a:gd name="T32" fmla="*/ 231 w 392"/>
                  <a:gd name="T33" fmla="*/ 65 h 278"/>
                  <a:gd name="T34" fmla="*/ 254 w 392"/>
                  <a:gd name="T35" fmla="*/ 60 h 278"/>
                  <a:gd name="T36" fmla="*/ 246 w 392"/>
                  <a:gd name="T37" fmla="*/ 71 h 278"/>
                  <a:gd name="T38" fmla="*/ 262 w 392"/>
                  <a:gd name="T39" fmla="*/ 82 h 278"/>
                  <a:gd name="T40" fmla="*/ 267 w 392"/>
                  <a:gd name="T41" fmla="*/ 85 h 278"/>
                  <a:gd name="T42" fmla="*/ 279 w 392"/>
                  <a:gd name="T43" fmla="*/ 92 h 278"/>
                  <a:gd name="T44" fmla="*/ 287 w 392"/>
                  <a:gd name="T45" fmla="*/ 98 h 278"/>
                  <a:gd name="T46" fmla="*/ 312 w 392"/>
                  <a:gd name="T47" fmla="*/ 99 h 278"/>
                  <a:gd name="T48" fmla="*/ 322 w 392"/>
                  <a:gd name="T49" fmla="*/ 114 h 278"/>
                  <a:gd name="T50" fmla="*/ 305 w 392"/>
                  <a:gd name="T51" fmla="*/ 120 h 278"/>
                  <a:gd name="T52" fmla="*/ 329 w 392"/>
                  <a:gd name="T53" fmla="*/ 146 h 278"/>
                  <a:gd name="T54" fmla="*/ 353 w 392"/>
                  <a:gd name="T55" fmla="*/ 162 h 278"/>
                  <a:gd name="T56" fmla="*/ 367 w 392"/>
                  <a:gd name="T57" fmla="*/ 169 h 278"/>
                  <a:gd name="T58" fmla="*/ 388 w 392"/>
                  <a:gd name="T59" fmla="*/ 184 h 278"/>
                  <a:gd name="T60" fmla="*/ 381 w 392"/>
                  <a:gd name="T61" fmla="*/ 189 h 278"/>
                  <a:gd name="T62" fmla="*/ 364 w 392"/>
                  <a:gd name="T63" fmla="*/ 195 h 278"/>
                  <a:gd name="T64" fmla="*/ 317 w 392"/>
                  <a:gd name="T65" fmla="*/ 178 h 278"/>
                  <a:gd name="T66" fmla="*/ 312 w 392"/>
                  <a:gd name="T67" fmla="*/ 190 h 278"/>
                  <a:gd name="T68" fmla="*/ 310 w 392"/>
                  <a:gd name="T69" fmla="*/ 198 h 278"/>
                  <a:gd name="T70" fmla="*/ 341 w 392"/>
                  <a:gd name="T71" fmla="*/ 220 h 278"/>
                  <a:gd name="T72" fmla="*/ 351 w 392"/>
                  <a:gd name="T73" fmla="*/ 240 h 278"/>
                  <a:gd name="T74" fmla="*/ 290 w 392"/>
                  <a:gd name="T75" fmla="*/ 239 h 278"/>
                  <a:gd name="T76" fmla="*/ 256 w 392"/>
                  <a:gd name="T77" fmla="*/ 256 h 278"/>
                  <a:gd name="T78" fmla="*/ 256 w 392"/>
                  <a:gd name="T79" fmla="*/ 242 h 278"/>
                  <a:gd name="T80" fmla="*/ 227 w 392"/>
                  <a:gd name="T81" fmla="*/ 219 h 278"/>
                  <a:gd name="T82" fmla="*/ 208 w 392"/>
                  <a:gd name="T83" fmla="*/ 224 h 278"/>
                  <a:gd name="T84" fmla="*/ 182 w 392"/>
                  <a:gd name="T85" fmla="*/ 229 h 278"/>
                  <a:gd name="T86" fmla="*/ 173 w 392"/>
                  <a:gd name="T87" fmla="*/ 202 h 278"/>
                  <a:gd name="T88" fmla="*/ 213 w 392"/>
                  <a:gd name="T89" fmla="*/ 186 h 278"/>
                  <a:gd name="T90" fmla="*/ 221 w 392"/>
                  <a:gd name="T91" fmla="*/ 128 h 278"/>
                  <a:gd name="T92" fmla="*/ 215 w 392"/>
                  <a:gd name="T93" fmla="*/ 120 h 278"/>
                  <a:gd name="T94" fmla="*/ 182 w 392"/>
                  <a:gd name="T95" fmla="*/ 119 h 278"/>
                  <a:gd name="T96" fmla="*/ 170 w 392"/>
                  <a:gd name="T97" fmla="*/ 101 h 278"/>
                  <a:gd name="T98" fmla="*/ 148 w 392"/>
                  <a:gd name="T99" fmla="*/ 86 h 278"/>
                  <a:gd name="T100" fmla="*/ 115 w 392"/>
                  <a:gd name="T101" fmla="*/ 95 h 278"/>
                  <a:gd name="T102" fmla="*/ 26 w 392"/>
                  <a:gd name="T103" fmla="*/ 89 h 278"/>
                  <a:gd name="T104" fmla="*/ 39 w 392"/>
                  <a:gd name="T105" fmla="*/ 72 h 278"/>
                  <a:gd name="T106" fmla="*/ 0 w 392"/>
                  <a:gd name="T107" fmla="*/ 61 h 27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92"/>
                  <a:gd name="T163" fmla="*/ 0 h 278"/>
                  <a:gd name="T164" fmla="*/ 392 w 392"/>
                  <a:gd name="T165" fmla="*/ 278 h 27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92" h="278">
                    <a:moveTo>
                      <a:pt x="0" y="61"/>
                    </a:moveTo>
                    <a:lnTo>
                      <a:pt x="0" y="61"/>
                    </a:lnTo>
                    <a:lnTo>
                      <a:pt x="3" y="32"/>
                    </a:lnTo>
                    <a:lnTo>
                      <a:pt x="19" y="10"/>
                    </a:lnTo>
                    <a:lnTo>
                      <a:pt x="47" y="0"/>
                    </a:lnTo>
                    <a:lnTo>
                      <a:pt x="69" y="4"/>
                    </a:lnTo>
                    <a:lnTo>
                      <a:pt x="45" y="32"/>
                    </a:lnTo>
                    <a:lnTo>
                      <a:pt x="51" y="49"/>
                    </a:lnTo>
                    <a:lnTo>
                      <a:pt x="69" y="65"/>
                    </a:lnTo>
                    <a:lnTo>
                      <a:pt x="47" y="72"/>
                    </a:lnTo>
                    <a:lnTo>
                      <a:pt x="70" y="71"/>
                    </a:lnTo>
                    <a:lnTo>
                      <a:pt x="73" y="56"/>
                    </a:lnTo>
                    <a:lnTo>
                      <a:pt x="56" y="47"/>
                    </a:lnTo>
                    <a:lnTo>
                      <a:pt x="70" y="38"/>
                    </a:lnTo>
                    <a:lnTo>
                      <a:pt x="59" y="25"/>
                    </a:lnTo>
                    <a:lnTo>
                      <a:pt x="82" y="28"/>
                    </a:lnTo>
                    <a:lnTo>
                      <a:pt x="61" y="21"/>
                    </a:lnTo>
                    <a:lnTo>
                      <a:pt x="85" y="23"/>
                    </a:lnTo>
                    <a:lnTo>
                      <a:pt x="69" y="13"/>
                    </a:lnTo>
                    <a:lnTo>
                      <a:pt x="88" y="14"/>
                    </a:lnTo>
                    <a:lnTo>
                      <a:pt x="100" y="4"/>
                    </a:lnTo>
                    <a:lnTo>
                      <a:pt x="116" y="3"/>
                    </a:lnTo>
                    <a:lnTo>
                      <a:pt x="117" y="16"/>
                    </a:lnTo>
                    <a:lnTo>
                      <a:pt x="128" y="21"/>
                    </a:lnTo>
                    <a:lnTo>
                      <a:pt x="124" y="49"/>
                    </a:lnTo>
                    <a:lnTo>
                      <a:pt x="139" y="36"/>
                    </a:lnTo>
                    <a:lnTo>
                      <a:pt x="148" y="41"/>
                    </a:lnTo>
                    <a:lnTo>
                      <a:pt x="170" y="28"/>
                    </a:lnTo>
                    <a:lnTo>
                      <a:pt x="202" y="36"/>
                    </a:lnTo>
                    <a:lnTo>
                      <a:pt x="215" y="49"/>
                    </a:lnTo>
                    <a:lnTo>
                      <a:pt x="206" y="56"/>
                    </a:lnTo>
                    <a:lnTo>
                      <a:pt x="225" y="53"/>
                    </a:lnTo>
                    <a:lnTo>
                      <a:pt x="219" y="61"/>
                    </a:lnTo>
                    <a:lnTo>
                      <a:pt x="231" y="65"/>
                    </a:lnTo>
                    <a:lnTo>
                      <a:pt x="240" y="55"/>
                    </a:lnTo>
                    <a:lnTo>
                      <a:pt x="254" y="60"/>
                    </a:lnTo>
                    <a:lnTo>
                      <a:pt x="258" y="69"/>
                    </a:lnTo>
                    <a:lnTo>
                      <a:pt x="246" y="71"/>
                    </a:lnTo>
                    <a:lnTo>
                      <a:pt x="265" y="71"/>
                    </a:lnTo>
                    <a:lnTo>
                      <a:pt x="262" y="82"/>
                    </a:lnTo>
                    <a:lnTo>
                      <a:pt x="276" y="76"/>
                    </a:lnTo>
                    <a:lnTo>
                      <a:pt x="267" y="85"/>
                    </a:lnTo>
                    <a:lnTo>
                      <a:pt x="295" y="83"/>
                    </a:lnTo>
                    <a:lnTo>
                      <a:pt x="279" y="92"/>
                    </a:lnTo>
                    <a:lnTo>
                      <a:pt x="292" y="92"/>
                    </a:lnTo>
                    <a:lnTo>
                      <a:pt x="287" y="98"/>
                    </a:lnTo>
                    <a:lnTo>
                      <a:pt x="300" y="89"/>
                    </a:lnTo>
                    <a:lnTo>
                      <a:pt x="312" y="99"/>
                    </a:lnTo>
                    <a:lnTo>
                      <a:pt x="290" y="107"/>
                    </a:lnTo>
                    <a:lnTo>
                      <a:pt x="322" y="114"/>
                    </a:lnTo>
                    <a:lnTo>
                      <a:pt x="294" y="116"/>
                    </a:lnTo>
                    <a:lnTo>
                      <a:pt x="305" y="120"/>
                    </a:lnTo>
                    <a:lnTo>
                      <a:pt x="296" y="129"/>
                    </a:lnTo>
                    <a:lnTo>
                      <a:pt x="329" y="146"/>
                    </a:lnTo>
                    <a:lnTo>
                      <a:pt x="345" y="143"/>
                    </a:lnTo>
                    <a:lnTo>
                      <a:pt x="353" y="162"/>
                    </a:lnTo>
                    <a:lnTo>
                      <a:pt x="369" y="161"/>
                    </a:lnTo>
                    <a:lnTo>
                      <a:pt x="367" y="169"/>
                    </a:lnTo>
                    <a:lnTo>
                      <a:pt x="391" y="174"/>
                    </a:lnTo>
                    <a:lnTo>
                      <a:pt x="388" y="184"/>
                    </a:lnTo>
                    <a:lnTo>
                      <a:pt x="376" y="183"/>
                    </a:lnTo>
                    <a:lnTo>
                      <a:pt x="381" y="189"/>
                    </a:lnTo>
                    <a:lnTo>
                      <a:pt x="375" y="199"/>
                    </a:lnTo>
                    <a:lnTo>
                      <a:pt x="364" y="195"/>
                    </a:lnTo>
                    <a:lnTo>
                      <a:pt x="362" y="214"/>
                    </a:lnTo>
                    <a:lnTo>
                      <a:pt x="317" y="178"/>
                    </a:lnTo>
                    <a:lnTo>
                      <a:pt x="300" y="182"/>
                    </a:lnTo>
                    <a:lnTo>
                      <a:pt x="312" y="190"/>
                    </a:lnTo>
                    <a:lnTo>
                      <a:pt x="303" y="199"/>
                    </a:lnTo>
                    <a:lnTo>
                      <a:pt x="310" y="198"/>
                    </a:lnTo>
                    <a:lnTo>
                      <a:pt x="320" y="216"/>
                    </a:lnTo>
                    <a:lnTo>
                      <a:pt x="341" y="220"/>
                    </a:lnTo>
                    <a:lnTo>
                      <a:pt x="340" y="231"/>
                    </a:lnTo>
                    <a:lnTo>
                      <a:pt x="351" y="240"/>
                    </a:lnTo>
                    <a:lnTo>
                      <a:pt x="345" y="264"/>
                    </a:lnTo>
                    <a:lnTo>
                      <a:pt x="290" y="239"/>
                    </a:lnTo>
                    <a:lnTo>
                      <a:pt x="327" y="277"/>
                    </a:lnTo>
                    <a:lnTo>
                      <a:pt x="256" y="256"/>
                    </a:lnTo>
                    <a:lnTo>
                      <a:pt x="246" y="243"/>
                    </a:lnTo>
                    <a:lnTo>
                      <a:pt x="256" y="242"/>
                    </a:lnTo>
                    <a:lnTo>
                      <a:pt x="233" y="234"/>
                    </a:lnTo>
                    <a:lnTo>
                      <a:pt x="227" y="219"/>
                    </a:lnTo>
                    <a:lnTo>
                      <a:pt x="209" y="214"/>
                    </a:lnTo>
                    <a:lnTo>
                      <a:pt x="208" y="224"/>
                    </a:lnTo>
                    <a:lnTo>
                      <a:pt x="198" y="219"/>
                    </a:lnTo>
                    <a:lnTo>
                      <a:pt x="182" y="229"/>
                    </a:lnTo>
                    <a:lnTo>
                      <a:pt x="163" y="219"/>
                    </a:lnTo>
                    <a:lnTo>
                      <a:pt x="173" y="202"/>
                    </a:lnTo>
                    <a:lnTo>
                      <a:pt x="225" y="202"/>
                    </a:lnTo>
                    <a:lnTo>
                      <a:pt x="213" y="186"/>
                    </a:lnTo>
                    <a:lnTo>
                      <a:pt x="242" y="161"/>
                    </a:lnTo>
                    <a:lnTo>
                      <a:pt x="221" y="128"/>
                    </a:lnTo>
                    <a:lnTo>
                      <a:pt x="207" y="125"/>
                    </a:lnTo>
                    <a:lnTo>
                      <a:pt x="215" y="120"/>
                    </a:lnTo>
                    <a:lnTo>
                      <a:pt x="183" y="129"/>
                    </a:lnTo>
                    <a:lnTo>
                      <a:pt x="182" y="119"/>
                    </a:lnTo>
                    <a:lnTo>
                      <a:pt x="194" y="114"/>
                    </a:lnTo>
                    <a:lnTo>
                      <a:pt x="170" y="101"/>
                    </a:lnTo>
                    <a:lnTo>
                      <a:pt x="170" y="91"/>
                    </a:lnTo>
                    <a:lnTo>
                      <a:pt x="148" y="86"/>
                    </a:lnTo>
                    <a:lnTo>
                      <a:pt x="153" y="100"/>
                    </a:lnTo>
                    <a:lnTo>
                      <a:pt x="115" y="95"/>
                    </a:lnTo>
                    <a:lnTo>
                      <a:pt x="125" y="102"/>
                    </a:lnTo>
                    <a:lnTo>
                      <a:pt x="26" y="89"/>
                    </a:lnTo>
                    <a:lnTo>
                      <a:pt x="8" y="71"/>
                    </a:lnTo>
                    <a:lnTo>
                      <a:pt x="39" y="72"/>
                    </a:lnTo>
                    <a:lnTo>
                      <a:pt x="0" y="6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58" name="Freeform 257"/>
              <p:cNvSpPr>
                <a:spLocks/>
              </p:cNvSpPr>
              <p:nvPr/>
            </p:nvSpPr>
            <p:spPr bwMode="auto">
              <a:xfrm>
                <a:off x="1890" y="2375"/>
                <a:ext cx="92" cy="62"/>
              </a:xfrm>
              <a:custGeom>
                <a:avLst/>
                <a:gdLst>
                  <a:gd name="T0" fmla="*/ 0 w 92"/>
                  <a:gd name="T1" fmla="*/ 50 h 62"/>
                  <a:gd name="T2" fmla="*/ 0 w 92"/>
                  <a:gd name="T3" fmla="*/ 50 h 62"/>
                  <a:gd name="T4" fmla="*/ 14 w 92"/>
                  <a:gd name="T5" fmla="*/ 38 h 62"/>
                  <a:gd name="T6" fmla="*/ 22 w 92"/>
                  <a:gd name="T7" fmla="*/ 0 h 62"/>
                  <a:gd name="T8" fmla="*/ 30 w 92"/>
                  <a:gd name="T9" fmla="*/ 14 h 62"/>
                  <a:gd name="T10" fmla="*/ 51 w 92"/>
                  <a:gd name="T11" fmla="*/ 17 h 62"/>
                  <a:gd name="T12" fmla="*/ 91 w 92"/>
                  <a:gd name="T13" fmla="*/ 45 h 62"/>
                  <a:gd name="T14" fmla="*/ 86 w 92"/>
                  <a:gd name="T15" fmla="*/ 54 h 62"/>
                  <a:gd name="T16" fmla="*/ 49 w 92"/>
                  <a:gd name="T17" fmla="*/ 41 h 62"/>
                  <a:gd name="T18" fmla="*/ 27 w 92"/>
                  <a:gd name="T19" fmla="*/ 61 h 62"/>
                  <a:gd name="T20" fmla="*/ 21 w 92"/>
                  <a:gd name="T21" fmla="*/ 45 h 62"/>
                  <a:gd name="T22" fmla="*/ 0 w 92"/>
                  <a:gd name="T23" fmla="*/ 50 h 62"/>
                  <a:gd name="T24" fmla="*/ 0 w 92"/>
                  <a:gd name="T25" fmla="*/ 50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2"/>
                  <a:gd name="T40" fmla="*/ 0 h 62"/>
                  <a:gd name="T41" fmla="*/ 92 w 92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2" h="62">
                    <a:moveTo>
                      <a:pt x="0" y="50"/>
                    </a:moveTo>
                    <a:lnTo>
                      <a:pt x="0" y="50"/>
                    </a:lnTo>
                    <a:lnTo>
                      <a:pt x="14" y="38"/>
                    </a:lnTo>
                    <a:lnTo>
                      <a:pt x="22" y="0"/>
                    </a:lnTo>
                    <a:lnTo>
                      <a:pt x="30" y="14"/>
                    </a:lnTo>
                    <a:lnTo>
                      <a:pt x="51" y="17"/>
                    </a:lnTo>
                    <a:lnTo>
                      <a:pt x="91" y="45"/>
                    </a:lnTo>
                    <a:lnTo>
                      <a:pt x="86" y="54"/>
                    </a:lnTo>
                    <a:lnTo>
                      <a:pt x="49" y="41"/>
                    </a:lnTo>
                    <a:lnTo>
                      <a:pt x="27" y="61"/>
                    </a:lnTo>
                    <a:lnTo>
                      <a:pt x="21" y="45"/>
                    </a:lnTo>
                    <a:lnTo>
                      <a:pt x="0" y="5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59" name="Freeform 258"/>
              <p:cNvSpPr>
                <a:spLocks/>
              </p:cNvSpPr>
              <p:nvPr/>
            </p:nvSpPr>
            <p:spPr bwMode="auto">
              <a:xfrm>
                <a:off x="2271" y="2661"/>
                <a:ext cx="92" cy="89"/>
              </a:xfrm>
              <a:custGeom>
                <a:avLst/>
                <a:gdLst>
                  <a:gd name="T0" fmla="*/ 0 w 92"/>
                  <a:gd name="T1" fmla="*/ 69 h 89"/>
                  <a:gd name="T2" fmla="*/ 0 w 92"/>
                  <a:gd name="T3" fmla="*/ 69 h 89"/>
                  <a:gd name="T4" fmla="*/ 37 w 92"/>
                  <a:gd name="T5" fmla="*/ 4 h 89"/>
                  <a:gd name="T6" fmla="*/ 52 w 92"/>
                  <a:gd name="T7" fmla="*/ 0 h 89"/>
                  <a:gd name="T8" fmla="*/ 34 w 92"/>
                  <a:gd name="T9" fmla="*/ 34 h 89"/>
                  <a:gd name="T10" fmla="*/ 46 w 92"/>
                  <a:gd name="T11" fmla="*/ 26 h 89"/>
                  <a:gd name="T12" fmla="*/ 54 w 92"/>
                  <a:gd name="T13" fmla="*/ 41 h 89"/>
                  <a:gd name="T14" fmla="*/ 78 w 92"/>
                  <a:gd name="T15" fmla="*/ 41 h 89"/>
                  <a:gd name="T16" fmla="*/ 73 w 92"/>
                  <a:gd name="T17" fmla="*/ 54 h 89"/>
                  <a:gd name="T18" fmla="*/ 85 w 92"/>
                  <a:gd name="T19" fmla="*/ 53 h 89"/>
                  <a:gd name="T20" fmla="*/ 77 w 92"/>
                  <a:gd name="T21" fmla="*/ 67 h 89"/>
                  <a:gd name="T22" fmla="*/ 88 w 92"/>
                  <a:gd name="T23" fmla="*/ 60 h 89"/>
                  <a:gd name="T24" fmla="*/ 91 w 92"/>
                  <a:gd name="T25" fmla="*/ 73 h 89"/>
                  <a:gd name="T26" fmla="*/ 79 w 92"/>
                  <a:gd name="T27" fmla="*/ 88 h 89"/>
                  <a:gd name="T28" fmla="*/ 78 w 92"/>
                  <a:gd name="T29" fmla="*/ 77 h 89"/>
                  <a:gd name="T30" fmla="*/ 73 w 92"/>
                  <a:gd name="T31" fmla="*/ 83 h 89"/>
                  <a:gd name="T32" fmla="*/ 73 w 92"/>
                  <a:gd name="T33" fmla="*/ 66 h 89"/>
                  <a:gd name="T34" fmla="*/ 50 w 92"/>
                  <a:gd name="T35" fmla="*/ 83 h 89"/>
                  <a:gd name="T36" fmla="*/ 63 w 92"/>
                  <a:gd name="T37" fmla="*/ 71 h 89"/>
                  <a:gd name="T38" fmla="*/ 45 w 92"/>
                  <a:gd name="T39" fmla="*/ 73 h 89"/>
                  <a:gd name="T40" fmla="*/ 49 w 92"/>
                  <a:gd name="T41" fmla="*/ 66 h 89"/>
                  <a:gd name="T42" fmla="*/ 0 w 92"/>
                  <a:gd name="T43" fmla="*/ 69 h 89"/>
                  <a:gd name="T44" fmla="*/ 0 w 92"/>
                  <a:gd name="T45" fmla="*/ 69 h 8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2"/>
                  <a:gd name="T70" fmla="*/ 0 h 89"/>
                  <a:gd name="T71" fmla="*/ 92 w 92"/>
                  <a:gd name="T72" fmla="*/ 89 h 8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2" h="89">
                    <a:moveTo>
                      <a:pt x="0" y="69"/>
                    </a:moveTo>
                    <a:lnTo>
                      <a:pt x="0" y="69"/>
                    </a:lnTo>
                    <a:lnTo>
                      <a:pt x="37" y="4"/>
                    </a:lnTo>
                    <a:lnTo>
                      <a:pt x="52" y="0"/>
                    </a:lnTo>
                    <a:lnTo>
                      <a:pt x="34" y="34"/>
                    </a:lnTo>
                    <a:lnTo>
                      <a:pt x="46" y="26"/>
                    </a:lnTo>
                    <a:lnTo>
                      <a:pt x="54" y="41"/>
                    </a:lnTo>
                    <a:lnTo>
                      <a:pt x="78" y="41"/>
                    </a:lnTo>
                    <a:lnTo>
                      <a:pt x="73" y="54"/>
                    </a:lnTo>
                    <a:lnTo>
                      <a:pt x="85" y="53"/>
                    </a:lnTo>
                    <a:lnTo>
                      <a:pt x="77" y="67"/>
                    </a:lnTo>
                    <a:lnTo>
                      <a:pt x="88" y="60"/>
                    </a:lnTo>
                    <a:lnTo>
                      <a:pt x="91" y="73"/>
                    </a:lnTo>
                    <a:lnTo>
                      <a:pt x="79" y="88"/>
                    </a:lnTo>
                    <a:lnTo>
                      <a:pt x="78" y="77"/>
                    </a:lnTo>
                    <a:lnTo>
                      <a:pt x="73" y="83"/>
                    </a:lnTo>
                    <a:lnTo>
                      <a:pt x="73" y="66"/>
                    </a:lnTo>
                    <a:lnTo>
                      <a:pt x="50" y="83"/>
                    </a:lnTo>
                    <a:lnTo>
                      <a:pt x="63" y="71"/>
                    </a:lnTo>
                    <a:lnTo>
                      <a:pt x="45" y="73"/>
                    </a:lnTo>
                    <a:lnTo>
                      <a:pt x="49" y="66"/>
                    </a:lnTo>
                    <a:lnTo>
                      <a:pt x="0" y="6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726381" y="2409418"/>
              <a:ext cx="1033456" cy="790579"/>
            </a:xfrm>
            <a:custGeom>
              <a:avLst/>
              <a:gdLst>
                <a:gd name="T0" fmla="*/ 91471449 w 830"/>
                <a:gd name="T1" fmla="*/ 245076928 h 606"/>
                <a:gd name="T2" fmla="*/ 182942897 w 830"/>
                <a:gd name="T3" fmla="*/ 205933045 h 606"/>
                <a:gd name="T4" fmla="*/ 148834854 w 830"/>
                <a:gd name="T5" fmla="*/ 199125753 h 606"/>
                <a:gd name="T6" fmla="*/ 243406691 w 830"/>
                <a:gd name="T7" fmla="*/ 132750054 h 606"/>
                <a:gd name="T8" fmla="*/ 275964501 w 830"/>
                <a:gd name="T9" fmla="*/ 88500049 h 606"/>
                <a:gd name="T10" fmla="*/ 410846402 w 830"/>
                <a:gd name="T11" fmla="*/ 86798879 h 606"/>
                <a:gd name="T12" fmla="*/ 455807010 w 830"/>
                <a:gd name="T13" fmla="*/ 76586617 h 606"/>
                <a:gd name="T14" fmla="*/ 576735842 w 830"/>
                <a:gd name="T15" fmla="*/ 86798879 h 606"/>
                <a:gd name="T16" fmla="*/ 561231411 w 830"/>
                <a:gd name="T17" fmla="*/ 44250025 h 606"/>
                <a:gd name="T18" fmla="*/ 607742213 w 830"/>
                <a:gd name="T19" fmla="*/ 39143894 h 606"/>
                <a:gd name="T20" fmla="*/ 617044622 w 830"/>
                <a:gd name="T21" fmla="*/ 15317063 h 606"/>
                <a:gd name="T22" fmla="*/ 702315412 w 830"/>
                <a:gd name="T23" fmla="*/ 20423184 h 606"/>
                <a:gd name="T24" fmla="*/ 976729641 w 830"/>
                <a:gd name="T25" fmla="*/ 15317063 h 606"/>
                <a:gd name="T26" fmla="*/ 767429787 w 830"/>
                <a:gd name="T27" fmla="*/ 39143894 h 606"/>
                <a:gd name="T28" fmla="*/ 1021690249 w 830"/>
                <a:gd name="T29" fmla="*/ 39143894 h 606"/>
                <a:gd name="T30" fmla="*/ 883708037 w 830"/>
                <a:gd name="T31" fmla="*/ 85096383 h 606"/>
                <a:gd name="T32" fmla="*/ 992232826 w 830"/>
                <a:gd name="T33" fmla="*/ 97009816 h 606"/>
                <a:gd name="T34" fmla="*/ 1017038421 w 830"/>
                <a:gd name="T35" fmla="*/ 171893978 h 606"/>
                <a:gd name="T36" fmla="*/ 1172075258 w 830"/>
                <a:gd name="T37" fmla="*/ 97009816 h 606"/>
                <a:gd name="T38" fmla="*/ 1227888469 w 830"/>
                <a:gd name="T39" fmla="*/ 151472062 h 606"/>
                <a:gd name="T40" fmla="*/ 1114711852 w 830"/>
                <a:gd name="T41" fmla="*/ 209336691 h 606"/>
                <a:gd name="T42" fmla="*/ 1141067641 w 830"/>
                <a:gd name="T43" fmla="*/ 234865991 h 606"/>
                <a:gd name="T44" fmla="*/ 1137967253 w 830"/>
                <a:gd name="T45" fmla="*/ 311452587 h 606"/>
                <a:gd name="T46" fmla="*/ 1158122266 w 830"/>
                <a:gd name="T47" fmla="*/ 354000198 h 606"/>
                <a:gd name="T48" fmla="*/ 1085254430 w 830"/>
                <a:gd name="T49" fmla="*/ 384635619 h 606"/>
                <a:gd name="T50" fmla="*/ 1128664844 w 830"/>
                <a:gd name="T51" fmla="*/ 437395390 h 606"/>
                <a:gd name="T52" fmla="*/ 1105409443 w 830"/>
                <a:gd name="T53" fmla="*/ 442501511 h 606"/>
                <a:gd name="T54" fmla="*/ 1066650856 w 830"/>
                <a:gd name="T55" fmla="*/ 473135628 h 606"/>
                <a:gd name="T56" fmla="*/ 1030992658 w 830"/>
                <a:gd name="T57" fmla="*/ 496962453 h 606"/>
                <a:gd name="T58" fmla="*/ 1018589860 w 830"/>
                <a:gd name="T59" fmla="*/ 546318578 h 606"/>
                <a:gd name="T60" fmla="*/ 1052696620 w 830"/>
                <a:gd name="T61" fmla="*/ 595674703 h 606"/>
                <a:gd name="T62" fmla="*/ 1086804624 w 830"/>
                <a:gd name="T63" fmla="*/ 641625878 h 606"/>
                <a:gd name="T64" fmla="*/ 1021690249 w 830"/>
                <a:gd name="T65" fmla="*/ 604184470 h 606"/>
                <a:gd name="T66" fmla="*/ 930218839 w 830"/>
                <a:gd name="T67" fmla="*/ 641625878 h 606"/>
                <a:gd name="T68" fmla="*/ 1071301438 w 830"/>
                <a:gd name="T69" fmla="*/ 662049057 h 606"/>
                <a:gd name="T70" fmla="*/ 855800809 w 830"/>
                <a:gd name="T71" fmla="*/ 714808992 h 606"/>
                <a:gd name="T72" fmla="*/ 786034606 w 830"/>
                <a:gd name="T73" fmla="*/ 805011475 h 606"/>
                <a:gd name="T74" fmla="*/ 759678817 w 830"/>
                <a:gd name="T75" fmla="*/ 806712646 h 606"/>
                <a:gd name="T76" fmla="*/ 696113390 w 830"/>
                <a:gd name="T77" fmla="*/ 857771246 h 606"/>
                <a:gd name="T78" fmla="*/ 686810981 w 830"/>
                <a:gd name="T79" fmla="*/ 900318776 h 606"/>
                <a:gd name="T80" fmla="*/ 654253171 w 830"/>
                <a:gd name="T81" fmla="*/ 924146905 h 606"/>
                <a:gd name="T82" fmla="*/ 638749829 w 830"/>
                <a:gd name="T83" fmla="*/ 1014348084 h 606"/>
                <a:gd name="T84" fmla="*/ 586037006 w 830"/>
                <a:gd name="T85" fmla="*/ 1002434672 h 606"/>
                <a:gd name="T86" fmla="*/ 524023019 w 830"/>
                <a:gd name="T87" fmla="*/ 982011493 h 606"/>
                <a:gd name="T88" fmla="*/ 455807010 w 830"/>
                <a:gd name="T89" fmla="*/ 905424897 h 606"/>
                <a:gd name="T90" fmla="*/ 443404213 w 830"/>
                <a:gd name="T91" fmla="*/ 885001717 h 606"/>
                <a:gd name="T92" fmla="*/ 406195820 w 830"/>
                <a:gd name="T93" fmla="*/ 769271238 h 606"/>
                <a:gd name="T94" fmla="*/ 462009031 w 830"/>
                <a:gd name="T95" fmla="*/ 723318758 h 606"/>
                <a:gd name="T96" fmla="*/ 479062411 w 830"/>
                <a:gd name="T97" fmla="*/ 658645412 h 606"/>
                <a:gd name="T98" fmla="*/ 458907398 w 830"/>
                <a:gd name="T99" fmla="*/ 636521062 h 606"/>
                <a:gd name="T100" fmla="*/ 434101803 w 830"/>
                <a:gd name="T101" fmla="*/ 610991761 h 606"/>
                <a:gd name="T102" fmla="*/ 410846402 w 830"/>
                <a:gd name="T103" fmla="*/ 575251524 h 606"/>
                <a:gd name="T104" fmla="*/ 386040807 w 830"/>
                <a:gd name="T105" fmla="*/ 575251524 h 606"/>
                <a:gd name="T106" fmla="*/ 378288592 w 830"/>
                <a:gd name="T107" fmla="*/ 513981986 h 606"/>
                <a:gd name="T108" fmla="*/ 306972117 w 830"/>
                <a:gd name="T109" fmla="*/ 410164919 h 606"/>
                <a:gd name="T110" fmla="*/ 128679841 w 830"/>
                <a:gd name="T111" fmla="*/ 384635619 h 606"/>
                <a:gd name="T112" fmla="*/ 103874246 w 830"/>
                <a:gd name="T113" fmla="*/ 364212440 h 606"/>
                <a:gd name="T114" fmla="*/ 155036875 w 830"/>
                <a:gd name="T115" fmla="*/ 335279412 h 606"/>
                <a:gd name="T116" fmla="*/ 0 w 830"/>
                <a:gd name="T117" fmla="*/ 289326933 h 60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30"/>
                <a:gd name="T178" fmla="*/ 0 h 606"/>
                <a:gd name="T179" fmla="*/ 830 w 830"/>
                <a:gd name="T180" fmla="*/ 606 h 60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30" h="606">
                  <a:moveTo>
                    <a:pt x="0" y="170"/>
                  </a:moveTo>
                  <a:lnTo>
                    <a:pt x="0" y="170"/>
                  </a:lnTo>
                  <a:lnTo>
                    <a:pt x="5" y="161"/>
                  </a:lnTo>
                  <a:lnTo>
                    <a:pt x="59" y="144"/>
                  </a:lnTo>
                  <a:lnTo>
                    <a:pt x="93" y="144"/>
                  </a:lnTo>
                  <a:lnTo>
                    <a:pt x="112" y="130"/>
                  </a:lnTo>
                  <a:lnTo>
                    <a:pt x="107" y="126"/>
                  </a:lnTo>
                  <a:lnTo>
                    <a:pt x="118" y="121"/>
                  </a:lnTo>
                  <a:lnTo>
                    <a:pt x="108" y="118"/>
                  </a:lnTo>
                  <a:lnTo>
                    <a:pt x="127" y="112"/>
                  </a:lnTo>
                  <a:lnTo>
                    <a:pt x="120" y="108"/>
                  </a:lnTo>
                  <a:lnTo>
                    <a:pt x="96" y="117"/>
                  </a:lnTo>
                  <a:lnTo>
                    <a:pt x="72" y="105"/>
                  </a:lnTo>
                  <a:lnTo>
                    <a:pt x="103" y="98"/>
                  </a:lnTo>
                  <a:lnTo>
                    <a:pt x="120" y="79"/>
                  </a:lnTo>
                  <a:lnTo>
                    <a:pt x="157" y="78"/>
                  </a:lnTo>
                  <a:lnTo>
                    <a:pt x="155" y="57"/>
                  </a:lnTo>
                  <a:lnTo>
                    <a:pt x="183" y="57"/>
                  </a:lnTo>
                  <a:lnTo>
                    <a:pt x="211" y="72"/>
                  </a:lnTo>
                  <a:lnTo>
                    <a:pt x="178" y="52"/>
                  </a:lnTo>
                  <a:lnTo>
                    <a:pt x="240" y="40"/>
                  </a:lnTo>
                  <a:lnTo>
                    <a:pt x="255" y="49"/>
                  </a:lnTo>
                  <a:lnTo>
                    <a:pt x="257" y="67"/>
                  </a:lnTo>
                  <a:lnTo>
                    <a:pt x="265" y="51"/>
                  </a:lnTo>
                  <a:lnTo>
                    <a:pt x="305" y="63"/>
                  </a:lnTo>
                  <a:lnTo>
                    <a:pt x="291" y="54"/>
                  </a:lnTo>
                  <a:lnTo>
                    <a:pt x="311" y="55"/>
                  </a:lnTo>
                  <a:lnTo>
                    <a:pt x="294" y="45"/>
                  </a:lnTo>
                  <a:lnTo>
                    <a:pt x="289" y="36"/>
                  </a:lnTo>
                  <a:lnTo>
                    <a:pt x="298" y="35"/>
                  </a:lnTo>
                  <a:lnTo>
                    <a:pt x="378" y="60"/>
                  </a:lnTo>
                  <a:lnTo>
                    <a:pt x="372" y="51"/>
                  </a:lnTo>
                  <a:lnTo>
                    <a:pt x="389" y="50"/>
                  </a:lnTo>
                  <a:lnTo>
                    <a:pt x="378" y="43"/>
                  </a:lnTo>
                  <a:lnTo>
                    <a:pt x="405" y="45"/>
                  </a:lnTo>
                  <a:lnTo>
                    <a:pt x="362" y="26"/>
                  </a:lnTo>
                  <a:lnTo>
                    <a:pt x="440" y="36"/>
                  </a:lnTo>
                  <a:lnTo>
                    <a:pt x="422" y="26"/>
                  </a:lnTo>
                  <a:lnTo>
                    <a:pt x="377" y="24"/>
                  </a:lnTo>
                  <a:lnTo>
                    <a:pt x="392" y="23"/>
                  </a:lnTo>
                  <a:lnTo>
                    <a:pt x="364" y="14"/>
                  </a:lnTo>
                  <a:lnTo>
                    <a:pt x="397" y="16"/>
                  </a:lnTo>
                  <a:lnTo>
                    <a:pt x="383" y="12"/>
                  </a:lnTo>
                  <a:lnTo>
                    <a:pt x="398" y="9"/>
                  </a:lnTo>
                  <a:lnTo>
                    <a:pt x="455" y="26"/>
                  </a:lnTo>
                  <a:lnTo>
                    <a:pt x="449" y="20"/>
                  </a:lnTo>
                  <a:lnTo>
                    <a:pt x="474" y="14"/>
                  </a:lnTo>
                  <a:lnTo>
                    <a:pt x="453" y="12"/>
                  </a:lnTo>
                  <a:lnTo>
                    <a:pt x="452" y="4"/>
                  </a:lnTo>
                  <a:lnTo>
                    <a:pt x="466" y="0"/>
                  </a:lnTo>
                  <a:lnTo>
                    <a:pt x="619" y="4"/>
                  </a:lnTo>
                  <a:lnTo>
                    <a:pt x="630" y="9"/>
                  </a:lnTo>
                  <a:lnTo>
                    <a:pt x="626" y="12"/>
                  </a:lnTo>
                  <a:lnTo>
                    <a:pt x="523" y="13"/>
                  </a:lnTo>
                  <a:lnTo>
                    <a:pt x="535" y="18"/>
                  </a:lnTo>
                  <a:lnTo>
                    <a:pt x="495" y="23"/>
                  </a:lnTo>
                  <a:lnTo>
                    <a:pt x="640" y="14"/>
                  </a:lnTo>
                  <a:lnTo>
                    <a:pt x="645" y="22"/>
                  </a:lnTo>
                  <a:lnTo>
                    <a:pt x="626" y="27"/>
                  </a:lnTo>
                  <a:lnTo>
                    <a:pt x="659" y="23"/>
                  </a:lnTo>
                  <a:lnTo>
                    <a:pt x="697" y="33"/>
                  </a:lnTo>
                  <a:lnTo>
                    <a:pt x="640" y="49"/>
                  </a:lnTo>
                  <a:lnTo>
                    <a:pt x="548" y="47"/>
                  </a:lnTo>
                  <a:lnTo>
                    <a:pt x="570" y="50"/>
                  </a:lnTo>
                  <a:lnTo>
                    <a:pt x="531" y="57"/>
                  </a:lnTo>
                  <a:lnTo>
                    <a:pt x="531" y="65"/>
                  </a:lnTo>
                  <a:lnTo>
                    <a:pt x="632" y="52"/>
                  </a:lnTo>
                  <a:lnTo>
                    <a:pt x="640" y="57"/>
                  </a:lnTo>
                  <a:lnTo>
                    <a:pt x="619" y="70"/>
                  </a:lnTo>
                  <a:lnTo>
                    <a:pt x="684" y="50"/>
                  </a:lnTo>
                  <a:lnTo>
                    <a:pt x="688" y="69"/>
                  </a:lnTo>
                  <a:lnTo>
                    <a:pt x="656" y="101"/>
                  </a:lnTo>
                  <a:lnTo>
                    <a:pt x="718" y="64"/>
                  </a:lnTo>
                  <a:lnTo>
                    <a:pt x="718" y="70"/>
                  </a:lnTo>
                  <a:lnTo>
                    <a:pt x="747" y="69"/>
                  </a:lnTo>
                  <a:lnTo>
                    <a:pt x="756" y="57"/>
                  </a:lnTo>
                  <a:lnTo>
                    <a:pt x="789" y="55"/>
                  </a:lnTo>
                  <a:lnTo>
                    <a:pt x="829" y="66"/>
                  </a:lnTo>
                  <a:lnTo>
                    <a:pt x="790" y="82"/>
                  </a:lnTo>
                  <a:lnTo>
                    <a:pt x="792" y="89"/>
                  </a:lnTo>
                  <a:lnTo>
                    <a:pt x="702" y="98"/>
                  </a:lnTo>
                  <a:lnTo>
                    <a:pt x="774" y="99"/>
                  </a:lnTo>
                  <a:lnTo>
                    <a:pt x="715" y="113"/>
                  </a:lnTo>
                  <a:lnTo>
                    <a:pt x="719" y="123"/>
                  </a:lnTo>
                  <a:lnTo>
                    <a:pt x="759" y="113"/>
                  </a:lnTo>
                  <a:lnTo>
                    <a:pt x="730" y="126"/>
                  </a:lnTo>
                  <a:lnTo>
                    <a:pt x="726" y="142"/>
                  </a:lnTo>
                  <a:lnTo>
                    <a:pt x="736" y="138"/>
                  </a:lnTo>
                  <a:lnTo>
                    <a:pt x="708" y="153"/>
                  </a:lnTo>
                  <a:lnTo>
                    <a:pt x="698" y="183"/>
                  </a:lnTo>
                  <a:lnTo>
                    <a:pt x="713" y="177"/>
                  </a:lnTo>
                  <a:lnTo>
                    <a:pt x="734" y="183"/>
                  </a:lnTo>
                  <a:lnTo>
                    <a:pt x="715" y="183"/>
                  </a:lnTo>
                  <a:lnTo>
                    <a:pt x="715" y="192"/>
                  </a:lnTo>
                  <a:lnTo>
                    <a:pt x="746" y="196"/>
                  </a:lnTo>
                  <a:lnTo>
                    <a:pt x="747" y="208"/>
                  </a:lnTo>
                  <a:lnTo>
                    <a:pt x="700" y="205"/>
                  </a:lnTo>
                  <a:lnTo>
                    <a:pt x="713" y="210"/>
                  </a:lnTo>
                  <a:lnTo>
                    <a:pt x="687" y="214"/>
                  </a:lnTo>
                  <a:lnTo>
                    <a:pt x="700" y="226"/>
                  </a:lnTo>
                  <a:lnTo>
                    <a:pt x="724" y="227"/>
                  </a:lnTo>
                  <a:lnTo>
                    <a:pt x="710" y="234"/>
                  </a:lnTo>
                  <a:lnTo>
                    <a:pt x="729" y="241"/>
                  </a:lnTo>
                  <a:lnTo>
                    <a:pt x="728" y="257"/>
                  </a:lnTo>
                  <a:lnTo>
                    <a:pt x="693" y="247"/>
                  </a:lnTo>
                  <a:lnTo>
                    <a:pt x="714" y="255"/>
                  </a:lnTo>
                  <a:lnTo>
                    <a:pt x="701" y="261"/>
                  </a:lnTo>
                  <a:lnTo>
                    <a:pt x="713" y="260"/>
                  </a:lnTo>
                  <a:lnTo>
                    <a:pt x="710" y="270"/>
                  </a:lnTo>
                  <a:lnTo>
                    <a:pt x="735" y="275"/>
                  </a:lnTo>
                  <a:lnTo>
                    <a:pt x="695" y="272"/>
                  </a:lnTo>
                  <a:lnTo>
                    <a:pt x="688" y="278"/>
                  </a:lnTo>
                  <a:lnTo>
                    <a:pt x="718" y="290"/>
                  </a:lnTo>
                  <a:lnTo>
                    <a:pt x="714" y="301"/>
                  </a:lnTo>
                  <a:lnTo>
                    <a:pt x="689" y="307"/>
                  </a:lnTo>
                  <a:lnTo>
                    <a:pt x="665" y="292"/>
                  </a:lnTo>
                  <a:lnTo>
                    <a:pt x="629" y="305"/>
                  </a:lnTo>
                  <a:lnTo>
                    <a:pt x="655" y="313"/>
                  </a:lnTo>
                  <a:lnTo>
                    <a:pt x="630" y="320"/>
                  </a:lnTo>
                  <a:lnTo>
                    <a:pt x="657" y="321"/>
                  </a:lnTo>
                  <a:lnTo>
                    <a:pt x="648" y="336"/>
                  </a:lnTo>
                  <a:lnTo>
                    <a:pt x="659" y="327"/>
                  </a:lnTo>
                  <a:lnTo>
                    <a:pt x="688" y="340"/>
                  </a:lnTo>
                  <a:lnTo>
                    <a:pt x="679" y="350"/>
                  </a:lnTo>
                  <a:lnTo>
                    <a:pt x="695" y="346"/>
                  </a:lnTo>
                  <a:lnTo>
                    <a:pt x="688" y="356"/>
                  </a:lnTo>
                  <a:lnTo>
                    <a:pt x="699" y="351"/>
                  </a:lnTo>
                  <a:lnTo>
                    <a:pt x="701" y="377"/>
                  </a:lnTo>
                  <a:lnTo>
                    <a:pt x="688" y="368"/>
                  </a:lnTo>
                  <a:lnTo>
                    <a:pt x="688" y="377"/>
                  </a:lnTo>
                  <a:lnTo>
                    <a:pt x="675" y="377"/>
                  </a:lnTo>
                  <a:lnTo>
                    <a:pt x="659" y="355"/>
                  </a:lnTo>
                  <a:lnTo>
                    <a:pt x="619" y="344"/>
                  </a:lnTo>
                  <a:lnTo>
                    <a:pt x="647" y="358"/>
                  </a:lnTo>
                  <a:lnTo>
                    <a:pt x="611" y="365"/>
                  </a:lnTo>
                  <a:lnTo>
                    <a:pt x="600" y="377"/>
                  </a:lnTo>
                  <a:lnTo>
                    <a:pt x="634" y="380"/>
                  </a:lnTo>
                  <a:lnTo>
                    <a:pt x="605" y="387"/>
                  </a:lnTo>
                  <a:lnTo>
                    <a:pt x="649" y="378"/>
                  </a:lnTo>
                  <a:lnTo>
                    <a:pt x="691" y="389"/>
                  </a:lnTo>
                  <a:lnTo>
                    <a:pt x="636" y="419"/>
                  </a:lnTo>
                  <a:lnTo>
                    <a:pt x="584" y="432"/>
                  </a:lnTo>
                  <a:lnTo>
                    <a:pt x="565" y="433"/>
                  </a:lnTo>
                  <a:lnTo>
                    <a:pt x="552" y="420"/>
                  </a:lnTo>
                  <a:lnTo>
                    <a:pt x="558" y="433"/>
                  </a:lnTo>
                  <a:lnTo>
                    <a:pt x="543" y="441"/>
                  </a:lnTo>
                  <a:lnTo>
                    <a:pt x="523" y="473"/>
                  </a:lnTo>
                  <a:lnTo>
                    <a:pt x="507" y="473"/>
                  </a:lnTo>
                  <a:lnTo>
                    <a:pt x="503" y="482"/>
                  </a:lnTo>
                  <a:lnTo>
                    <a:pt x="487" y="484"/>
                  </a:lnTo>
                  <a:lnTo>
                    <a:pt x="480" y="480"/>
                  </a:lnTo>
                  <a:lnTo>
                    <a:pt x="490" y="474"/>
                  </a:lnTo>
                  <a:lnTo>
                    <a:pt x="479" y="473"/>
                  </a:lnTo>
                  <a:lnTo>
                    <a:pt x="473" y="489"/>
                  </a:lnTo>
                  <a:lnTo>
                    <a:pt x="448" y="491"/>
                  </a:lnTo>
                  <a:lnTo>
                    <a:pt x="449" y="504"/>
                  </a:lnTo>
                  <a:lnTo>
                    <a:pt x="433" y="505"/>
                  </a:lnTo>
                  <a:lnTo>
                    <a:pt x="447" y="515"/>
                  </a:lnTo>
                  <a:lnTo>
                    <a:pt x="429" y="518"/>
                  </a:lnTo>
                  <a:lnTo>
                    <a:pt x="443" y="529"/>
                  </a:lnTo>
                  <a:lnTo>
                    <a:pt x="431" y="529"/>
                  </a:lnTo>
                  <a:lnTo>
                    <a:pt x="440" y="532"/>
                  </a:lnTo>
                  <a:lnTo>
                    <a:pt x="431" y="545"/>
                  </a:lnTo>
                  <a:lnTo>
                    <a:pt x="422" y="543"/>
                  </a:lnTo>
                  <a:lnTo>
                    <a:pt x="429" y="549"/>
                  </a:lnTo>
                  <a:lnTo>
                    <a:pt x="412" y="554"/>
                  </a:lnTo>
                  <a:lnTo>
                    <a:pt x="422" y="572"/>
                  </a:lnTo>
                  <a:lnTo>
                    <a:pt x="412" y="596"/>
                  </a:lnTo>
                  <a:lnTo>
                    <a:pt x="400" y="597"/>
                  </a:lnTo>
                  <a:lnTo>
                    <a:pt x="409" y="605"/>
                  </a:lnTo>
                  <a:lnTo>
                    <a:pt x="381" y="605"/>
                  </a:lnTo>
                  <a:lnTo>
                    <a:pt x="378" y="589"/>
                  </a:lnTo>
                  <a:lnTo>
                    <a:pt x="339" y="591"/>
                  </a:lnTo>
                  <a:lnTo>
                    <a:pt x="348" y="587"/>
                  </a:lnTo>
                  <a:lnTo>
                    <a:pt x="328" y="580"/>
                  </a:lnTo>
                  <a:lnTo>
                    <a:pt x="338" y="577"/>
                  </a:lnTo>
                  <a:lnTo>
                    <a:pt x="323" y="577"/>
                  </a:lnTo>
                  <a:lnTo>
                    <a:pt x="328" y="564"/>
                  </a:lnTo>
                  <a:lnTo>
                    <a:pt x="320" y="567"/>
                  </a:lnTo>
                  <a:lnTo>
                    <a:pt x="294" y="532"/>
                  </a:lnTo>
                  <a:lnTo>
                    <a:pt x="294" y="522"/>
                  </a:lnTo>
                  <a:lnTo>
                    <a:pt x="313" y="510"/>
                  </a:lnTo>
                  <a:lnTo>
                    <a:pt x="305" y="507"/>
                  </a:lnTo>
                  <a:lnTo>
                    <a:pt x="286" y="520"/>
                  </a:lnTo>
                  <a:lnTo>
                    <a:pt x="286" y="494"/>
                  </a:lnTo>
                  <a:lnTo>
                    <a:pt x="268" y="480"/>
                  </a:lnTo>
                  <a:lnTo>
                    <a:pt x="273" y="460"/>
                  </a:lnTo>
                  <a:lnTo>
                    <a:pt x="262" y="452"/>
                  </a:lnTo>
                  <a:lnTo>
                    <a:pt x="277" y="434"/>
                  </a:lnTo>
                  <a:lnTo>
                    <a:pt x="268" y="432"/>
                  </a:lnTo>
                  <a:lnTo>
                    <a:pt x="301" y="432"/>
                  </a:lnTo>
                  <a:lnTo>
                    <a:pt x="298" y="425"/>
                  </a:lnTo>
                  <a:lnTo>
                    <a:pt x="275" y="426"/>
                  </a:lnTo>
                  <a:lnTo>
                    <a:pt x="309" y="410"/>
                  </a:lnTo>
                  <a:lnTo>
                    <a:pt x="301" y="405"/>
                  </a:lnTo>
                  <a:lnTo>
                    <a:pt x="309" y="387"/>
                  </a:lnTo>
                  <a:lnTo>
                    <a:pt x="281" y="387"/>
                  </a:lnTo>
                  <a:lnTo>
                    <a:pt x="251" y="372"/>
                  </a:lnTo>
                  <a:lnTo>
                    <a:pt x="305" y="380"/>
                  </a:lnTo>
                  <a:lnTo>
                    <a:pt x="296" y="374"/>
                  </a:lnTo>
                  <a:lnTo>
                    <a:pt x="305" y="371"/>
                  </a:lnTo>
                  <a:lnTo>
                    <a:pt x="284" y="360"/>
                  </a:lnTo>
                  <a:lnTo>
                    <a:pt x="291" y="355"/>
                  </a:lnTo>
                  <a:lnTo>
                    <a:pt x="280" y="359"/>
                  </a:lnTo>
                  <a:lnTo>
                    <a:pt x="288" y="352"/>
                  </a:lnTo>
                  <a:lnTo>
                    <a:pt x="274" y="352"/>
                  </a:lnTo>
                  <a:lnTo>
                    <a:pt x="289" y="347"/>
                  </a:lnTo>
                  <a:lnTo>
                    <a:pt x="265" y="338"/>
                  </a:lnTo>
                  <a:lnTo>
                    <a:pt x="260" y="352"/>
                  </a:lnTo>
                  <a:lnTo>
                    <a:pt x="240" y="352"/>
                  </a:lnTo>
                  <a:lnTo>
                    <a:pt x="236" y="347"/>
                  </a:lnTo>
                  <a:lnTo>
                    <a:pt x="249" y="338"/>
                  </a:lnTo>
                  <a:lnTo>
                    <a:pt x="239" y="338"/>
                  </a:lnTo>
                  <a:lnTo>
                    <a:pt x="251" y="316"/>
                  </a:lnTo>
                  <a:lnTo>
                    <a:pt x="237" y="312"/>
                  </a:lnTo>
                  <a:lnTo>
                    <a:pt x="244" y="302"/>
                  </a:lnTo>
                  <a:lnTo>
                    <a:pt x="221" y="275"/>
                  </a:lnTo>
                  <a:lnTo>
                    <a:pt x="229" y="274"/>
                  </a:lnTo>
                  <a:lnTo>
                    <a:pt x="198" y="250"/>
                  </a:lnTo>
                  <a:lnTo>
                    <a:pt x="198" y="241"/>
                  </a:lnTo>
                  <a:lnTo>
                    <a:pt x="165" y="229"/>
                  </a:lnTo>
                  <a:lnTo>
                    <a:pt x="134" y="222"/>
                  </a:lnTo>
                  <a:lnTo>
                    <a:pt x="106" y="234"/>
                  </a:lnTo>
                  <a:lnTo>
                    <a:pt x="83" y="226"/>
                  </a:lnTo>
                  <a:lnTo>
                    <a:pt x="91" y="235"/>
                  </a:lnTo>
                  <a:lnTo>
                    <a:pt x="67" y="231"/>
                  </a:lnTo>
                  <a:lnTo>
                    <a:pt x="46" y="222"/>
                  </a:lnTo>
                  <a:lnTo>
                    <a:pt x="67" y="214"/>
                  </a:lnTo>
                  <a:lnTo>
                    <a:pt x="21" y="205"/>
                  </a:lnTo>
                  <a:lnTo>
                    <a:pt x="38" y="198"/>
                  </a:lnTo>
                  <a:lnTo>
                    <a:pt x="93" y="200"/>
                  </a:lnTo>
                  <a:lnTo>
                    <a:pt x="100" y="197"/>
                  </a:lnTo>
                  <a:lnTo>
                    <a:pt x="90" y="192"/>
                  </a:lnTo>
                  <a:lnTo>
                    <a:pt x="99" y="187"/>
                  </a:lnTo>
                  <a:lnTo>
                    <a:pt x="50" y="191"/>
                  </a:lnTo>
                  <a:lnTo>
                    <a:pt x="0" y="17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551876" y="3022197"/>
              <a:ext cx="188912" cy="90489"/>
            </a:xfrm>
            <a:custGeom>
              <a:avLst/>
              <a:gdLst>
                <a:gd name="T0" fmla="*/ 0 w 151"/>
                <a:gd name="T1" fmla="*/ 40104274 h 70"/>
                <a:gd name="T2" fmla="*/ 0 w 151"/>
                <a:gd name="T3" fmla="*/ 40104274 h 70"/>
                <a:gd name="T4" fmla="*/ 15652254 w 151"/>
                <a:gd name="T5" fmla="*/ 35091241 h 70"/>
                <a:gd name="T6" fmla="*/ 6260402 w 151"/>
                <a:gd name="T7" fmla="*/ 25065175 h 70"/>
                <a:gd name="T8" fmla="*/ 26607957 w 151"/>
                <a:gd name="T9" fmla="*/ 31749650 h 70"/>
                <a:gd name="T10" fmla="*/ 17217354 w 151"/>
                <a:gd name="T11" fmla="*/ 13367662 h 70"/>
                <a:gd name="T12" fmla="*/ 40695106 w 151"/>
                <a:gd name="T13" fmla="*/ 23395026 h 70"/>
                <a:gd name="T14" fmla="*/ 29739408 w 151"/>
                <a:gd name="T15" fmla="*/ 1671443 h 70"/>
                <a:gd name="T16" fmla="*/ 65737964 w 151"/>
                <a:gd name="T17" fmla="*/ 18381988 h 70"/>
                <a:gd name="T18" fmla="*/ 68868163 w 151"/>
                <a:gd name="T19" fmla="*/ 48460201 h 70"/>
                <a:gd name="T20" fmla="*/ 87650631 w 151"/>
                <a:gd name="T21" fmla="*/ 15039104 h 70"/>
                <a:gd name="T22" fmla="*/ 106433080 w 151"/>
                <a:gd name="T23" fmla="*/ 28408059 h 70"/>
                <a:gd name="T24" fmla="*/ 122085329 w 151"/>
                <a:gd name="T25" fmla="*/ 11697513 h 70"/>
                <a:gd name="T26" fmla="*/ 134607378 w 151"/>
                <a:gd name="T27" fmla="*/ 31749650 h 70"/>
                <a:gd name="T28" fmla="*/ 131477179 w 151"/>
                <a:gd name="T29" fmla="*/ 13367662 h 70"/>
                <a:gd name="T30" fmla="*/ 170607214 w 151"/>
                <a:gd name="T31" fmla="*/ 13367662 h 70"/>
                <a:gd name="T32" fmla="*/ 175302514 w 151"/>
                <a:gd name="T33" fmla="*/ 0 h 70"/>
                <a:gd name="T34" fmla="*/ 192519862 w 151"/>
                <a:gd name="T35" fmla="*/ 11697513 h 70"/>
                <a:gd name="T36" fmla="*/ 214432511 w 151"/>
                <a:gd name="T37" fmla="*/ 6684477 h 70"/>
                <a:gd name="T38" fmla="*/ 198780262 w 151"/>
                <a:gd name="T39" fmla="*/ 15039104 h 70"/>
                <a:gd name="T40" fmla="*/ 234780059 w 151"/>
                <a:gd name="T41" fmla="*/ 51801792 h 70"/>
                <a:gd name="T42" fmla="*/ 203475561 w 151"/>
                <a:gd name="T43" fmla="*/ 83551432 h 70"/>
                <a:gd name="T44" fmla="*/ 117390029 w 151"/>
                <a:gd name="T45" fmla="*/ 115301092 h 70"/>
                <a:gd name="T46" fmla="*/ 39130007 w 151"/>
                <a:gd name="T47" fmla="*/ 100261993 h 70"/>
                <a:gd name="T48" fmla="*/ 57912465 w 151"/>
                <a:gd name="T49" fmla="*/ 70183775 h 70"/>
                <a:gd name="T50" fmla="*/ 12522054 w 151"/>
                <a:gd name="T51" fmla="*/ 60157709 h 70"/>
                <a:gd name="T52" fmla="*/ 56347365 w 151"/>
                <a:gd name="T53" fmla="*/ 58486267 h 70"/>
                <a:gd name="T54" fmla="*/ 40695106 w 151"/>
                <a:gd name="T55" fmla="*/ 48460201 h 70"/>
                <a:gd name="T56" fmla="*/ 56347365 w 151"/>
                <a:gd name="T57" fmla="*/ 40104274 h 70"/>
                <a:gd name="T58" fmla="*/ 0 w 151"/>
                <a:gd name="T59" fmla="*/ 40104274 h 70"/>
                <a:gd name="T60" fmla="*/ 0 w 151"/>
                <a:gd name="T61" fmla="*/ 40104274 h 7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1"/>
                <a:gd name="T94" fmla="*/ 0 h 70"/>
                <a:gd name="T95" fmla="*/ 151 w 151"/>
                <a:gd name="T96" fmla="*/ 70 h 7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1" h="70">
                  <a:moveTo>
                    <a:pt x="0" y="24"/>
                  </a:moveTo>
                  <a:lnTo>
                    <a:pt x="0" y="24"/>
                  </a:lnTo>
                  <a:lnTo>
                    <a:pt x="10" y="21"/>
                  </a:lnTo>
                  <a:lnTo>
                    <a:pt x="4" y="15"/>
                  </a:lnTo>
                  <a:lnTo>
                    <a:pt x="17" y="19"/>
                  </a:lnTo>
                  <a:lnTo>
                    <a:pt x="11" y="8"/>
                  </a:lnTo>
                  <a:lnTo>
                    <a:pt x="26" y="14"/>
                  </a:lnTo>
                  <a:lnTo>
                    <a:pt x="19" y="1"/>
                  </a:lnTo>
                  <a:lnTo>
                    <a:pt x="42" y="11"/>
                  </a:lnTo>
                  <a:lnTo>
                    <a:pt x="44" y="29"/>
                  </a:lnTo>
                  <a:lnTo>
                    <a:pt x="56" y="9"/>
                  </a:lnTo>
                  <a:lnTo>
                    <a:pt x="68" y="17"/>
                  </a:lnTo>
                  <a:lnTo>
                    <a:pt x="78" y="7"/>
                  </a:lnTo>
                  <a:lnTo>
                    <a:pt x="86" y="19"/>
                  </a:lnTo>
                  <a:lnTo>
                    <a:pt x="84" y="8"/>
                  </a:lnTo>
                  <a:lnTo>
                    <a:pt x="109" y="8"/>
                  </a:lnTo>
                  <a:lnTo>
                    <a:pt x="112" y="0"/>
                  </a:lnTo>
                  <a:lnTo>
                    <a:pt x="123" y="7"/>
                  </a:lnTo>
                  <a:lnTo>
                    <a:pt x="137" y="4"/>
                  </a:lnTo>
                  <a:lnTo>
                    <a:pt x="127" y="9"/>
                  </a:lnTo>
                  <a:lnTo>
                    <a:pt x="150" y="31"/>
                  </a:lnTo>
                  <a:lnTo>
                    <a:pt x="130" y="50"/>
                  </a:lnTo>
                  <a:lnTo>
                    <a:pt x="75" y="69"/>
                  </a:lnTo>
                  <a:lnTo>
                    <a:pt x="25" y="60"/>
                  </a:lnTo>
                  <a:lnTo>
                    <a:pt x="37" y="42"/>
                  </a:lnTo>
                  <a:lnTo>
                    <a:pt x="8" y="36"/>
                  </a:lnTo>
                  <a:lnTo>
                    <a:pt x="36" y="35"/>
                  </a:lnTo>
                  <a:lnTo>
                    <a:pt x="26" y="29"/>
                  </a:lnTo>
                  <a:lnTo>
                    <a:pt x="36" y="24"/>
                  </a:lnTo>
                  <a:lnTo>
                    <a:pt x="0" y="2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975499" y="3817539"/>
              <a:ext cx="515933" cy="339726"/>
            </a:xfrm>
            <a:custGeom>
              <a:avLst/>
              <a:gdLst>
                <a:gd name="T0" fmla="*/ 0 w 412"/>
                <a:gd name="T1" fmla="*/ 5082858 h 261"/>
                <a:gd name="T2" fmla="*/ 0 w 412"/>
                <a:gd name="T3" fmla="*/ 5082858 h 261"/>
                <a:gd name="T4" fmla="*/ 29795363 w 412"/>
                <a:gd name="T5" fmla="*/ 72852125 h 261"/>
                <a:gd name="T6" fmla="*/ 65864618 w 412"/>
                <a:gd name="T7" fmla="*/ 105042701 h 261"/>
                <a:gd name="T8" fmla="*/ 64295518 w 412"/>
                <a:gd name="T9" fmla="*/ 123679407 h 261"/>
                <a:gd name="T10" fmla="*/ 45477599 w 412"/>
                <a:gd name="T11" fmla="*/ 127067544 h 261"/>
                <a:gd name="T12" fmla="*/ 86250404 w 412"/>
                <a:gd name="T13" fmla="*/ 142316113 h 261"/>
                <a:gd name="T14" fmla="*/ 108205270 w 412"/>
                <a:gd name="T15" fmla="*/ 174506710 h 261"/>
                <a:gd name="T16" fmla="*/ 106637423 w 412"/>
                <a:gd name="T17" fmla="*/ 199919690 h 261"/>
                <a:gd name="T18" fmla="*/ 152115002 w 412"/>
                <a:gd name="T19" fmla="*/ 242275958 h 261"/>
                <a:gd name="T20" fmla="*/ 163092435 w 412"/>
                <a:gd name="T21" fmla="*/ 228722108 h 261"/>
                <a:gd name="T22" fmla="*/ 53318085 w 412"/>
                <a:gd name="T23" fmla="*/ 62686412 h 261"/>
                <a:gd name="T24" fmla="*/ 47045445 w 412"/>
                <a:gd name="T25" fmla="*/ 18636711 h 261"/>
                <a:gd name="T26" fmla="*/ 70568158 w 412"/>
                <a:gd name="T27" fmla="*/ 28802429 h 261"/>
                <a:gd name="T28" fmla="*/ 111340964 w 412"/>
                <a:gd name="T29" fmla="*/ 101654564 h 261"/>
                <a:gd name="T30" fmla="*/ 169365114 w 412"/>
                <a:gd name="T31" fmla="*/ 155869963 h 261"/>
                <a:gd name="T32" fmla="*/ 166228168 w 412"/>
                <a:gd name="T33" fmla="*/ 176200127 h 261"/>
                <a:gd name="T34" fmla="*/ 246205893 w 412"/>
                <a:gd name="T35" fmla="*/ 250746952 h 261"/>
                <a:gd name="T36" fmla="*/ 255615479 w 412"/>
                <a:gd name="T37" fmla="*/ 282937507 h 261"/>
                <a:gd name="T38" fmla="*/ 246205893 w 412"/>
                <a:gd name="T39" fmla="*/ 303267631 h 261"/>
                <a:gd name="T40" fmla="*/ 265023813 w 412"/>
                <a:gd name="T41" fmla="*/ 332070050 h 261"/>
                <a:gd name="T42" fmla="*/ 417138854 w 412"/>
                <a:gd name="T43" fmla="*/ 410005092 h 261"/>
                <a:gd name="T44" fmla="*/ 484571299 w 412"/>
                <a:gd name="T45" fmla="*/ 403227517 h 261"/>
                <a:gd name="T46" fmla="*/ 528479779 w 412"/>
                <a:gd name="T47" fmla="*/ 440500929 h 261"/>
                <a:gd name="T48" fmla="*/ 545729852 w 412"/>
                <a:gd name="T49" fmla="*/ 404922236 h 261"/>
                <a:gd name="T50" fmla="*/ 567684718 w 412"/>
                <a:gd name="T51" fmla="*/ 403227517 h 261"/>
                <a:gd name="T52" fmla="*/ 545729852 w 412"/>
                <a:gd name="T53" fmla="*/ 372731680 h 261"/>
                <a:gd name="T54" fmla="*/ 594344377 w 412"/>
                <a:gd name="T55" fmla="*/ 360872550 h 261"/>
                <a:gd name="T56" fmla="*/ 613162297 w 412"/>
                <a:gd name="T57" fmla="*/ 347318700 h 261"/>
                <a:gd name="T58" fmla="*/ 617867090 w 412"/>
                <a:gd name="T59" fmla="*/ 340541043 h 261"/>
                <a:gd name="T60" fmla="*/ 624139730 w 412"/>
                <a:gd name="T61" fmla="*/ 357484413 h 261"/>
                <a:gd name="T62" fmla="*/ 644526749 w 412"/>
                <a:gd name="T63" fmla="*/ 282937507 h 261"/>
                <a:gd name="T64" fmla="*/ 617867090 w 412"/>
                <a:gd name="T65" fmla="*/ 272771795 h 261"/>
                <a:gd name="T66" fmla="*/ 569253817 w 412"/>
                <a:gd name="T67" fmla="*/ 282937507 h 261"/>
                <a:gd name="T68" fmla="*/ 544162005 w 412"/>
                <a:gd name="T69" fmla="*/ 347318700 h 261"/>
                <a:gd name="T70" fmla="*/ 481434353 w 412"/>
                <a:gd name="T71" fmla="*/ 354094974 h 261"/>
                <a:gd name="T72" fmla="*/ 454775946 w 412"/>
                <a:gd name="T73" fmla="*/ 338847625 h 261"/>
                <a:gd name="T74" fmla="*/ 414001908 w 412"/>
                <a:gd name="T75" fmla="*/ 259217945 h 261"/>
                <a:gd name="T76" fmla="*/ 412434061 w 412"/>
                <a:gd name="T77" fmla="*/ 199919690 h 261"/>
                <a:gd name="T78" fmla="*/ 426548440 w 412"/>
                <a:gd name="T79" fmla="*/ 171117271 h 261"/>
                <a:gd name="T80" fmla="*/ 384206555 w 412"/>
                <a:gd name="T81" fmla="*/ 155869963 h 261"/>
                <a:gd name="T82" fmla="*/ 330888489 w 412"/>
                <a:gd name="T83" fmla="*/ 72852125 h 261"/>
                <a:gd name="T84" fmla="*/ 285410832 w 412"/>
                <a:gd name="T85" fmla="*/ 89794132 h 261"/>
                <a:gd name="T86" fmla="*/ 227387973 w 412"/>
                <a:gd name="T87" fmla="*/ 22024853 h 261"/>
                <a:gd name="T88" fmla="*/ 130160136 w 412"/>
                <a:gd name="T89" fmla="*/ 35578703 h 261"/>
                <a:gd name="T90" fmla="*/ 48614545 w 412"/>
                <a:gd name="T91" fmla="*/ 0 h 261"/>
                <a:gd name="T92" fmla="*/ 0 w 412"/>
                <a:gd name="T93" fmla="*/ 5082858 h 261"/>
                <a:gd name="T94" fmla="*/ 0 w 412"/>
                <a:gd name="T95" fmla="*/ 5082858 h 26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12"/>
                <a:gd name="T145" fmla="*/ 0 h 261"/>
                <a:gd name="T146" fmla="*/ 412 w 412"/>
                <a:gd name="T147" fmla="*/ 261 h 26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12" h="261">
                  <a:moveTo>
                    <a:pt x="0" y="3"/>
                  </a:moveTo>
                  <a:lnTo>
                    <a:pt x="0" y="3"/>
                  </a:lnTo>
                  <a:lnTo>
                    <a:pt x="19" y="43"/>
                  </a:lnTo>
                  <a:lnTo>
                    <a:pt x="42" y="62"/>
                  </a:lnTo>
                  <a:lnTo>
                    <a:pt x="41" y="73"/>
                  </a:lnTo>
                  <a:lnTo>
                    <a:pt x="29" y="75"/>
                  </a:lnTo>
                  <a:lnTo>
                    <a:pt x="55" y="84"/>
                  </a:lnTo>
                  <a:lnTo>
                    <a:pt x="69" y="103"/>
                  </a:lnTo>
                  <a:lnTo>
                    <a:pt x="68" y="118"/>
                  </a:lnTo>
                  <a:lnTo>
                    <a:pt x="97" y="143"/>
                  </a:lnTo>
                  <a:lnTo>
                    <a:pt x="104" y="135"/>
                  </a:lnTo>
                  <a:lnTo>
                    <a:pt x="34" y="37"/>
                  </a:lnTo>
                  <a:lnTo>
                    <a:pt x="30" y="11"/>
                  </a:lnTo>
                  <a:lnTo>
                    <a:pt x="45" y="17"/>
                  </a:lnTo>
                  <a:lnTo>
                    <a:pt x="71" y="60"/>
                  </a:lnTo>
                  <a:lnTo>
                    <a:pt x="108" y="92"/>
                  </a:lnTo>
                  <a:lnTo>
                    <a:pt x="106" y="104"/>
                  </a:lnTo>
                  <a:lnTo>
                    <a:pt x="157" y="148"/>
                  </a:lnTo>
                  <a:lnTo>
                    <a:pt x="163" y="167"/>
                  </a:lnTo>
                  <a:lnTo>
                    <a:pt x="157" y="179"/>
                  </a:lnTo>
                  <a:lnTo>
                    <a:pt x="169" y="196"/>
                  </a:lnTo>
                  <a:lnTo>
                    <a:pt x="266" y="242"/>
                  </a:lnTo>
                  <a:lnTo>
                    <a:pt x="309" y="238"/>
                  </a:lnTo>
                  <a:lnTo>
                    <a:pt x="337" y="260"/>
                  </a:lnTo>
                  <a:lnTo>
                    <a:pt x="348" y="239"/>
                  </a:lnTo>
                  <a:lnTo>
                    <a:pt x="362" y="238"/>
                  </a:lnTo>
                  <a:lnTo>
                    <a:pt x="348" y="220"/>
                  </a:lnTo>
                  <a:lnTo>
                    <a:pt x="379" y="213"/>
                  </a:lnTo>
                  <a:lnTo>
                    <a:pt x="391" y="205"/>
                  </a:lnTo>
                  <a:lnTo>
                    <a:pt x="394" y="201"/>
                  </a:lnTo>
                  <a:lnTo>
                    <a:pt x="398" y="211"/>
                  </a:lnTo>
                  <a:lnTo>
                    <a:pt x="411" y="167"/>
                  </a:lnTo>
                  <a:lnTo>
                    <a:pt x="394" y="161"/>
                  </a:lnTo>
                  <a:lnTo>
                    <a:pt x="363" y="167"/>
                  </a:lnTo>
                  <a:lnTo>
                    <a:pt x="347" y="205"/>
                  </a:lnTo>
                  <a:lnTo>
                    <a:pt x="307" y="209"/>
                  </a:lnTo>
                  <a:lnTo>
                    <a:pt x="290" y="200"/>
                  </a:lnTo>
                  <a:lnTo>
                    <a:pt x="264" y="153"/>
                  </a:lnTo>
                  <a:lnTo>
                    <a:pt x="263" y="118"/>
                  </a:lnTo>
                  <a:lnTo>
                    <a:pt x="272" y="101"/>
                  </a:lnTo>
                  <a:lnTo>
                    <a:pt x="245" y="92"/>
                  </a:lnTo>
                  <a:lnTo>
                    <a:pt x="211" y="43"/>
                  </a:lnTo>
                  <a:lnTo>
                    <a:pt x="182" y="53"/>
                  </a:lnTo>
                  <a:lnTo>
                    <a:pt x="145" y="13"/>
                  </a:lnTo>
                  <a:lnTo>
                    <a:pt x="83" y="21"/>
                  </a:lnTo>
                  <a:lnTo>
                    <a:pt x="31" y="0"/>
                  </a:lnTo>
                  <a:lnTo>
                    <a:pt x="0" y="3"/>
                  </a:lnTo>
                </a:path>
              </a:pathLst>
            </a:custGeom>
            <a:solidFill>
              <a:schemeClr val="tx1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4461626" y="3396849"/>
              <a:ext cx="541333" cy="239714"/>
            </a:xfrm>
            <a:custGeom>
              <a:avLst/>
              <a:gdLst>
                <a:gd name="T0" fmla="*/ 0 w 434"/>
                <a:gd name="T1" fmla="*/ 97804222 h 183"/>
                <a:gd name="T2" fmla="*/ 0 w 434"/>
                <a:gd name="T3" fmla="*/ 97804222 h 183"/>
                <a:gd name="T4" fmla="*/ 21780710 w 434"/>
                <a:gd name="T5" fmla="*/ 130405179 h 183"/>
                <a:gd name="T6" fmla="*/ 51342202 w 434"/>
                <a:gd name="T7" fmla="*/ 140699736 h 183"/>
                <a:gd name="T8" fmla="*/ 63787960 w 434"/>
                <a:gd name="T9" fmla="*/ 207618979 h 183"/>
                <a:gd name="T10" fmla="*/ 157136156 w 434"/>
                <a:gd name="T11" fmla="*/ 233356025 h 183"/>
                <a:gd name="T12" fmla="*/ 197588027 w 434"/>
                <a:gd name="T13" fmla="*/ 279684804 h 183"/>
                <a:gd name="T14" fmla="*/ 273821727 w 434"/>
                <a:gd name="T15" fmla="*/ 276252848 h 183"/>
                <a:gd name="T16" fmla="*/ 360947101 w 434"/>
                <a:gd name="T17" fmla="*/ 312285761 h 183"/>
                <a:gd name="T18" fmla="*/ 477632633 w 434"/>
                <a:gd name="T19" fmla="*/ 279684804 h 183"/>
                <a:gd name="T20" fmla="*/ 513416994 w 434"/>
                <a:gd name="T21" fmla="*/ 253946448 h 183"/>
                <a:gd name="T22" fmla="*/ 513416994 w 434"/>
                <a:gd name="T23" fmla="*/ 217913535 h 183"/>
                <a:gd name="T24" fmla="*/ 546088045 w 434"/>
                <a:gd name="T25" fmla="*/ 221345491 h 183"/>
                <a:gd name="T26" fmla="*/ 616100113 w 434"/>
                <a:gd name="T27" fmla="*/ 169870047 h 183"/>
                <a:gd name="T28" fmla="*/ 673665330 w 434"/>
                <a:gd name="T29" fmla="*/ 166438092 h 183"/>
                <a:gd name="T30" fmla="*/ 645660348 w 434"/>
                <a:gd name="T31" fmla="*/ 126973224 h 183"/>
                <a:gd name="T32" fmla="*/ 591207349 w 434"/>
                <a:gd name="T33" fmla="*/ 137269090 h 183"/>
                <a:gd name="T34" fmla="*/ 591207349 w 434"/>
                <a:gd name="T35" fmla="*/ 92656289 h 183"/>
                <a:gd name="T36" fmla="*/ 605209762 w 434"/>
                <a:gd name="T37" fmla="*/ 68633890 h 183"/>
                <a:gd name="T38" fmla="*/ 566314585 w 434"/>
                <a:gd name="T39" fmla="*/ 61771289 h 183"/>
                <a:gd name="T40" fmla="*/ 465186875 w 434"/>
                <a:gd name="T41" fmla="*/ 89224334 h 183"/>
                <a:gd name="T42" fmla="*/ 378061578 w 434"/>
                <a:gd name="T43" fmla="*/ 49759445 h 183"/>
                <a:gd name="T44" fmla="*/ 320496438 w 434"/>
                <a:gd name="T45" fmla="*/ 54907378 h 183"/>
                <a:gd name="T46" fmla="*/ 300271146 w 434"/>
                <a:gd name="T47" fmla="*/ 22306411 h 183"/>
                <a:gd name="T48" fmla="*/ 244261492 w 434"/>
                <a:gd name="T49" fmla="*/ 0 h 183"/>
                <a:gd name="T50" fmla="*/ 214701257 w 434"/>
                <a:gd name="T51" fmla="*/ 24022389 h 183"/>
                <a:gd name="T52" fmla="*/ 213145849 w 434"/>
                <a:gd name="T53" fmla="*/ 68633890 h 183"/>
                <a:gd name="T54" fmla="*/ 85569928 w 434"/>
                <a:gd name="T55" fmla="*/ 48043467 h 183"/>
                <a:gd name="T56" fmla="*/ 0 w 434"/>
                <a:gd name="T57" fmla="*/ 97804222 h 183"/>
                <a:gd name="T58" fmla="*/ 0 w 434"/>
                <a:gd name="T59" fmla="*/ 97804222 h 18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4"/>
                <a:gd name="T91" fmla="*/ 0 h 183"/>
                <a:gd name="T92" fmla="*/ 434 w 434"/>
                <a:gd name="T93" fmla="*/ 183 h 18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4" h="183">
                  <a:moveTo>
                    <a:pt x="0" y="57"/>
                  </a:moveTo>
                  <a:lnTo>
                    <a:pt x="0" y="57"/>
                  </a:lnTo>
                  <a:lnTo>
                    <a:pt x="14" y="76"/>
                  </a:lnTo>
                  <a:lnTo>
                    <a:pt x="33" y="82"/>
                  </a:lnTo>
                  <a:lnTo>
                    <a:pt x="41" y="121"/>
                  </a:lnTo>
                  <a:lnTo>
                    <a:pt x="101" y="136"/>
                  </a:lnTo>
                  <a:lnTo>
                    <a:pt x="127" y="163"/>
                  </a:lnTo>
                  <a:lnTo>
                    <a:pt x="176" y="161"/>
                  </a:lnTo>
                  <a:lnTo>
                    <a:pt x="232" y="182"/>
                  </a:lnTo>
                  <a:lnTo>
                    <a:pt x="307" y="163"/>
                  </a:lnTo>
                  <a:lnTo>
                    <a:pt x="330" y="148"/>
                  </a:lnTo>
                  <a:lnTo>
                    <a:pt x="330" y="127"/>
                  </a:lnTo>
                  <a:lnTo>
                    <a:pt x="351" y="129"/>
                  </a:lnTo>
                  <a:lnTo>
                    <a:pt x="396" y="99"/>
                  </a:lnTo>
                  <a:lnTo>
                    <a:pt x="433" y="97"/>
                  </a:lnTo>
                  <a:lnTo>
                    <a:pt x="415" y="74"/>
                  </a:lnTo>
                  <a:lnTo>
                    <a:pt x="380" y="80"/>
                  </a:lnTo>
                  <a:lnTo>
                    <a:pt x="380" y="54"/>
                  </a:lnTo>
                  <a:lnTo>
                    <a:pt x="389" y="40"/>
                  </a:lnTo>
                  <a:lnTo>
                    <a:pt x="364" y="36"/>
                  </a:lnTo>
                  <a:lnTo>
                    <a:pt x="299" y="52"/>
                  </a:lnTo>
                  <a:lnTo>
                    <a:pt x="243" y="29"/>
                  </a:lnTo>
                  <a:lnTo>
                    <a:pt x="206" y="32"/>
                  </a:lnTo>
                  <a:lnTo>
                    <a:pt x="193" y="13"/>
                  </a:lnTo>
                  <a:lnTo>
                    <a:pt x="157" y="0"/>
                  </a:lnTo>
                  <a:lnTo>
                    <a:pt x="138" y="14"/>
                  </a:lnTo>
                  <a:lnTo>
                    <a:pt x="137" y="40"/>
                  </a:lnTo>
                  <a:lnTo>
                    <a:pt x="55" y="28"/>
                  </a:lnTo>
                  <a:lnTo>
                    <a:pt x="0" y="5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3853617" y="3966765"/>
              <a:ext cx="126999" cy="155576"/>
            </a:xfrm>
            <a:custGeom>
              <a:avLst/>
              <a:gdLst>
                <a:gd name="T0" fmla="*/ 0 w 105"/>
                <a:gd name="T1" fmla="*/ 143570889 h 119"/>
                <a:gd name="T2" fmla="*/ 0 w 105"/>
                <a:gd name="T3" fmla="*/ 143570889 h 119"/>
                <a:gd name="T4" fmla="*/ 20480870 w 105"/>
                <a:gd name="T5" fmla="*/ 201682754 h 119"/>
                <a:gd name="T6" fmla="*/ 57054450 w 105"/>
                <a:gd name="T7" fmla="*/ 193136590 h 119"/>
                <a:gd name="T8" fmla="*/ 114110109 w 105"/>
                <a:gd name="T9" fmla="*/ 141860872 h 119"/>
                <a:gd name="T10" fmla="*/ 112646586 w 105"/>
                <a:gd name="T11" fmla="*/ 117932397 h 119"/>
                <a:gd name="T12" fmla="*/ 150683680 w 105"/>
                <a:gd name="T13" fmla="*/ 73494155 h 119"/>
                <a:gd name="T14" fmla="*/ 152145994 w 105"/>
                <a:gd name="T15" fmla="*/ 59820554 h 119"/>
                <a:gd name="T16" fmla="*/ 131665133 w 105"/>
                <a:gd name="T17" fmla="*/ 34183359 h 119"/>
                <a:gd name="T18" fmla="*/ 84850527 w 105"/>
                <a:gd name="T19" fmla="*/ 0 h 119"/>
                <a:gd name="T20" fmla="*/ 73147160 w 105"/>
                <a:gd name="T21" fmla="*/ 1708710 h 119"/>
                <a:gd name="T22" fmla="*/ 78998834 w 105"/>
                <a:gd name="T23" fmla="*/ 18801043 h 119"/>
                <a:gd name="T24" fmla="*/ 62907334 w 105"/>
                <a:gd name="T25" fmla="*/ 54693117 h 119"/>
                <a:gd name="T26" fmla="*/ 73147160 w 105"/>
                <a:gd name="T27" fmla="*/ 71785445 h 119"/>
                <a:gd name="T28" fmla="*/ 58517973 w 105"/>
                <a:gd name="T29" fmla="*/ 119642415 h 119"/>
                <a:gd name="T30" fmla="*/ 0 w 105"/>
                <a:gd name="T31" fmla="*/ 143570889 h 119"/>
                <a:gd name="T32" fmla="*/ 0 w 105"/>
                <a:gd name="T33" fmla="*/ 143570889 h 1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5"/>
                <a:gd name="T52" fmla="*/ 0 h 119"/>
                <a:gd name="T53" fmla="*/ 105 w 105"/>
                <a:gd name="T54" fmla="*/ 119 h 1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5" h="119">
                  <a:moveTo>
                    <a:pt x="0" y="84"/>
                  </a:moveTo>
                  <a:lnTo>
                    <a:pt x="0" y="84"/>
                  </a:lnTo>
                  <a:lnTo>
                    <a:pt x="14" y="118"/>
                  </a:lnTo>
                  <a:lnTo>
                    <a:pt x="39" y="113"/>
                  </a:lnTo>
                  <a:lnTo>
                    <a:pt x="78" y="83"/>
                  </a:lnTo>
                  <a:lnTo>
                    <a:pt x="77" y="69"/>
                  </a:lnTo>
                  <a:lnTo>
                    <a:pt x="103" y="43"/>
                  </a:lnTo>
                  <a:lnTo>
                    <a:pt x="104" y="35"/>
                  </a:lnTo>
                  <a:lnTo>
                    <a:pt x="90" y="20"/>
                  </a:lnTo>
                  <a:lnTo>
                    <a:pt x="58" y="0"/>
                  </a:lnTo>
                  <a:lnTo>
                    <a:pt x="50" y="1"/>
                  </a:lnTo>
                  <a:lnTo>
                    <a:pt x="54" y="11"/>
                  </a:lnTo>
                  <a:lnTo>
                    <a:pt x="43" y="32"/>
                  </a:lnTo>
                  <a:lnTo>
                    <a:pt x="50" y="42"/>
                  </a:lnTo>
                  <a:lnTo>
                    <a:pt x="40" y="70"/>
                  </a:lnTo>
                  <a:lnTo>
                    <a:pt x="0" y="8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4329864" y="3863576"/>
              <a:ext cx="138112" cy="76200"/>
            </a:xfrm>
            <a:custGeom>
              <a:avLst/>
              <a:gdLst>
                <a:gd name="T0" fmla="*/ 0 w 111"/>
                <a:gd name="T1" fmla="*/ 39317863 h 57"/>
                <a:gd name="T2" fmla="*/ 0 w 111"/>
                <a:gd name="T3" fmla="*/ 39317863 h 57"/>
                <a:gd name="T4" fmla="*/ 21675035 w 111"/>
                <a:gd name="T5" fmla="*/ 0 h 57"/>
                <a:gd name="T6" fmla="*/ 88246756 w 111"/>
                <a:gd name="T7" fmla="*/ 25020341 h 57"/>
                <a:gd name="T8" fmla="*/ 123855015 w 111"/>
                <a:gd name="T9" fmla="*/ 62549509 h 57"/>
                <a:gd name="T10" fmla="*/ 170300826 w 111"/>
                <a:gd name="T11" fmla="*/ 62549509 h 57"/>
                <a:gd name="T12" fmla="*/ 167203860 w 111"/>
                <a:gd name="T13" fmla="*/ 100080026 h 57"/>
                <a:gd name="T14" fmla="*/ 57283304 w 111"/>
                <a:gd name="T15" fmla="*/ 76847032 h 57"/>
                <a:gd name="T16" fmla="*/ 0 w 111"/>
                <a:gd name="T17" fmla="*/ 39317863 h 57"/>
                <a:gd name="T18" fmla="*/ 0 w 111"/>
                <a:gd name="T19" fmla="*/ 39317863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1"/>
                <a:gd name="T31" fmla="*/ 0 h 57"/>
                <a:gd name="T32" fmla="*/ 111 w 111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1" h="57">
                  <a:moveTo>
                    <a:pt x="0" y="22"/>
                  </a:moveTo>
                  <a:lnTo>
                    <a:pt x="0" y="22"/>
                  </a:lnTo>
                  <a:lnTo>
                    <a:pt x="14" y="0"/>
                  </a:lnTo>
                  <a:lnTo>
                    <a:pt x="57" y="14"/>
                  </a:lnTo>
                  <a:lnTo>
                    <a:pt x="80" y="35"/>
                  </a:lnTo>
                  <a:lnTo>
                    <a:pt x="110" y="35"/>
                  </a:lnTo>
                  <a:lnTo>
                    <a:pt x="108" y="56"/>
                  </a:lnTo>
                  <a:lnTo>
                    <a:pt x="37" y="43"/>
                  </a:lnTo>
                  <a:lnTo>
                    <a:pt x="0" y="2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33" name="Group 69"/>
            <p:cNvGrpSpPr>
              <a:grpSpLocks/>
            </p:cNvGrpSpPr>
            <p:nvPr/>
          </p:nvGrpSpPr>
          <p:grpSpPr bwMode="auto">
            <a:xfrm>
              <a:off x="5799812" y="5051053"/>
              <a:ext cx="203196" cy="257178"/>
              <a:chOff x="5352" y="3915"/>
              <a:chExt cx="163" cy="197"/>
            </a:xfrm>
            <a:grpFill/>
          </p:grpSpPr>
          <p:sp>
            <p:nvSpPr>
              <p:cNvPr id="239" name="Freeform 238"/>
              <p:cNvSpPr>
                <a:spLocks/>
              </p:cNvSpPr>
              <p:nvPr/>
            </p:nvSpPr>
            <p:spPr bwMode="auto">
              <a:xfrm>
                <a:off x="5352" y="4012"/>
                <a:ext cx="106" cy="100"/>
              </a:xfrm>
              <a:custGeom>
                <a:avLst/>
                <a:gdLst>
                  <a:gd name="T0" fmla="*/ 0 w 106"/>
                  <a:gd name="T1" fmla="*/ 87 h 100"/>
                  <a:gd name="T2" fmla="*/ 0 w 106"/>
                  <a:gd name="T3" fmla="*/ 87 h 100"/>
                  <a:gd name="T4" fmla="*/ 22 w 106"/>
                  <a:gd name="T5" fmla="*/ 56 h 100"/>
                  <a:gd name="T6" fmla="*/ 60 w 106"/>
                  <a:gd name="T7" fmla="*/ 34 h 100"/>
                  <a:gd name="T8" fmla="*/ 79 w 106"/>
                  <a:gd name="T9" fmla="*/ 0 h 100"/>
                  <a:gd name="T10" fmla="*/ 91 w 106"/>
                  <a:gd name="T11" fmla="*/ 10 h 100"/>
                  <a:gd name="T12" fmla="*/ 104 w 106"/>
                  <a:gd name="T13" fmla="*/ 6 h 100"/>
                  <a:gd name="T14" fmla="*/ 105 w 106"/>
                  <a:gd name="T15" fmla="*/ 18 h 100"/>
                  <a:gd name="T16" fmla="*/ 85 w 106"/>
                  <a:gd name="T17" fmla="*/ 41 h 100"/>
                  <a:gd name="T18" fmla="*/ 90 w 106"/>
                  <a:gd name="T19" fmla="*/ 52 h 100"/>
                  <a:gd name="T20" fmla="*/ 67 w 106"/>
                  <a:gd name="T21" fmla="*/ 56 h 100"/>
                  <a:gd name="T22" fmla="*/ 57 w 106"/>
                  <a:gd name="T23" fmla="*/ 89 h 100"/>
                  <a:gd name="T24" fmla="*/ 34 w 106"/>
                  <a:gd name="T25" fmla="*/ 99 h 100"/>
                  <a:gd name="T26" fmla="*/ 0 w 106"/>
                  <a:gd name="T27" fmla="*/ 87 h 100"/>
                  <a:gd name="T28" fmla="*/ 0 w 106"/>
                  <a:gd name="T29" fmla="*/ 87 h 1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100"/>
                  <a:gd name="T47" fmla="*/ 106 w 106"/>
                  <a:gd name="T48" fmla="*/ 100 h 1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100">
                    <a:moveTo>
                      <a:pt x="0" y="87"/>
                    </a:moveTo>
                    <a:lnTo>
                      <a:pt x="0" y="87"/>
                    </a:lnTo>
                    <a:lnTo>
                      <a:pt x="22" y="56"/>
                    </a:lnTo>
                    <a:lnTo>
                      <a:pt x="60" y="34"/>
                    </a:lnTo>
                    <a:lnTo>
                      <a:pt x="79" y="0"/>
                    </a:lnTo>
                    <a:lnTo>
                      <a:pt x="91" y="10"/>
                    </a:lnTo>
                    <a:lnTo>
                      <a:pt x="104" y="6"/>
                    </a:lnTo>
                    <a:lnTo>
                      <a:pt x="105" y="18"/>
                    </a:lnTo>
                    <a:lnTo>
                      <a:pt x="85" y="41"/>
                    </a:lnTo>
                    <a:lnTo>
                      <a:pt x="90" y="52"/>
                    </a:lnTo>
                    <a:lnTo>
                      <a:pt x="67" y="56"/>
                    </a:lnTo>
                    <a:lnTo>
                      <a:pt x="57" y="89"/>
                    </a:lnTo>
                    <a:lnTo>
                      <a:pt x="34" y="99"/>
                    </a:lnTo>
                    <a:lnTo>
                      <a:pt x="0" y="87"/>
                    </a:lnTo>
                  </a:path>
                </a:pathLst>
              </a:custGeom>
              <a:solidFill>
                <a:schemeClr val="tx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40" name="Freeform 239"/>
              <p:cNvSpPr>
                <a:spLocks/>
              </p:cNvSpPr>
              <p:nvPr/>
            </p:nvSpPr>
            <p:spPr bwMode="auto">
              <a:xfrm>
                <a:off x="5435" y="3915"/>
                <a:ext cx="80" cy="110"/>
              </a:xfrm>
              <a:custGeom>
                <a:avLst/>
                <a:gdLst>
                  <a:gd name="T0" fmla="*/ 0 w 80"/>
                  <a:gd name="T1" fmla="*/ 0 h 110"/>
                  <a:gd name="T2" fmla="*/ 0 w 80"/>
                  <a:gd name="T3" fmla="*/ 0 h 110"/>
                  <a:gd name="T4" fmla="*/ 22 w 80"/>
                  <a:gd name="T5" fmla="*/ 13 h 110"/>
                  <a:gd name="T6" fmla="*/ 28 w 80"/>
                  <a:gd name="T7" fmla="*/ 37 h 110"/>
                  <a:gd name="T8" fmla="*/ 37 w 80"/>
                  <a:gd name="T9" fmla="*/ 43 h 110"/>
                  <a:gd name="T10" fmla="*/ 43 w 80"/>
                  <a:gd name="T11" fmla="*/ 33 h 110"/>
                  <a:gd name="T12" fmla="*/ 47 w 80"/>
                  <a:gd name="T13" fmla="*/ 50 h 110"/>
                  <a:gd name="T14" fmla="*/ 79 w 80"/>
                  <a:gd name="T15" fmla="*/ 50 h 110"/>
                  <a:gd name="T16" fmla="*/ 73 w 80"/>
                  <a:gd name="T17" fmla="*/ 74 h 110"/>
                  <a:gd name="T18" fmla="*/ 57 w 80"/>
                  <a:gd name="T19" fmla="*/ 77 h 110"/>
                  <a:gd name="T20" fmla="*/ 43 w 80"/>
                  <a:gd name="T21" fmla="*/ 108 h 110"/>
                  <a:gd name="T22" fmla="*/ 28 w 80"/>
                  <a:gd name="T23" fmla="*/ 109 h 110"/>
                  <a:gd name="T24" fmla="*/ 35 w 80"/>
                  <a:gd name="T25" fmla="*/ 98 h 110"/>
                  <a:gd name="T26" fmla="*/ 15 w 80"/>
                  <a:gd name="T27" fmla="*/ 75 h 110"/>
                  <a:gd name="T28" fmla="*/ 31 w 80"/>
                  <a:gd name="T29" fmla="*/ 56 h 110"/>
                  <a:gd name="T30" fmla="*/ 28 w 80"/>
                  <a:gd name="T31" fmla="*/ 40 h 110"/>
                  <a:gd name="T32" fmla="*/ 0 w 80"/>
                  <a:gd name="T33" fmla="*/ 0 h 110"/>
                  <a:gd name="T34" fmla="*/ 0 w 80"/>
                  <a:gd name="T35" fmla="*/ 0 h 1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0"/>
                  <a:gd name="T55" fmla="*/ 0 h 110"/>
                  <a:gd name="T56" fmla="*/ 80 w 80"/>
                  <a:gd name="T57" fmla="*/ 110 h 1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0" h="110">
                    <a:moveTo>
                      <a:pt x="0" y="0"/>
                    </a:moveTo>
                    <a:lnTo>
                      <a:pt x="0" y="0"/>
                    </a:lnTo>
                    <a:lnTo>
                      <a:pt x="22" y="13"/>
                    </a:lnTo>
                    <a:lnTo>
                      <a:pt x="28" y="37"/>
                    </a:lnTo>
                    <a:lnTo>
                      <a:pt x="37" y="43"/>
                    </a:lnTo>
                    <a:lnTo>
                      <a:pt x="43" y="33"/>
                    </a:lnTo>
                    <a:lnTo>
                      <a:pt x="47" y="50"/>
                    </a:lnTo>
                    <a:lnTo>
                      <a:pt x="79" y="50"/>
                    </a:lnTo>
                    <a:lnTo>
                      <a:pt x="73" y="74"/>
                    </a:lnTo>
                    <a:lnTo>
                      <a:pt x="57" y="77"/>
                    </a:lnTo>
                    <a:lnTo>
                      <a:pt x="43" y="108"/>
                    </a:lnTo>
                    <a:lnTo>
                      <a:pt x="28" y="109"/>
                    </a:lnTo>
                    <a:lnTo>
                      <a:pt x="35" y="98"/>
                    </a:lnTo>
                    <a:lnTo>
                      <a:pt x="15" y="75"/>
                    </a:lnTo>
                    <a:lnTo>
                      <a:pt x="31" y="56"/>
                    </a:lnTo>
                    <a:lnTo>
                      <a:pt x="28" y="4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4002841" y="3728639"/>
              <a:ext cx="287336" cy="260352"/>
            </a:xfrm>
            <a:custGeom>
              <a:avLst/>
              <a:gdLst>
                <a:gd name="T0" fmla="*/ 0 w 230"/>
                <a:gd name="T1" fmla="*/ 184855067 h 199"/>
                <a:gd name="T2" fmla="*/ 0 w 230"/>
                <a:gd name="T3" fmla="*/ 184855067 h 199"/>
                <a:gd name="T4" fmla="*/ 34336892 w 230"/>
                <a:gd name="T5" fmla="*/ 196837704 h 199"/>
                <a:gd name="T6" fmla="*/ 112372904 w 230"/>
                <a:gd name="T7" fmla="*/ 184855067 h 199"/>
                <a:gd name="T8" fmla="*/ 126419980 w 230"/>
                <a:gd name="T9" fmla="*/ 150623590 h 199"/>
                <a:gd name="T10" fmla="*/ 179485088 w 230"/>
                <a:gd name="T11" fmla="*/ 131794665 h 199"/>
                <a:gd name="T12" fmla="*/ 184167446 w 230"/>
                <a:gd name="T13" fmla="*/ 102696964 h 199"/>
                <a:gd name="T14" fmla="*/ 202895633 w 230"/>
                <a:gd name="T15" fmla="*/ 95850677 h 199"/>
                <a:gd name="T16" fmla="*/ 195092534 w 230"/>
                <a:gd name="T17" fmla="*/ 80446837 h 199"/>
                <a:gd name="T18" fmla="*/ 213821969 w 230"/>
                <a:gd name="T19" fmla="*/ 78734284 h 199"/>
                <a:gd name="T20" fmla="*/ 227867797 w 230"/>
                <a:gd name="T21" fmla="*/ 49636583 h 199"/>
                <a:gd name="T22" fmla="*/ 221625068 w 230"/>
                <a:gd name="T23" fmla="*/ 20538866 h 199"/>
                <a:gd name="T24" fmla="*/ 293419571 w 230"/>
                <a:gd name="T25" fmla="*/ 0 h 199"/>
                <a:gd name="T26" fmla="*/ 357409805 w 230"/>
                <a:gd name="T27" fmla="*/ 42790286 h 199"/>
                <a:gd name="T28" fmla="*/ 340240740 w 230"/>
                <a:gd name="T29" fmla="*/ 61617913 h 199"/>
                <a:gd name="T30" fmla="*/ 279372495 w 230"/>
                <a:gd name="T31" fmla="*/ 61617913 h 199"/>
                <a:gd name="T32" fmla="*/ 279372495 w 230"/>
                <a:gd name="T33" fmla="*/ 99274475 h 199"/>
                <a:gd name="T34" fmla="*/ 307465399 w 230"/>
                <a:gd name="T35" fmla="*/ 123237133 h 199"/>
                <a:gd name="T36" fmla="*/ 290297582 w 230"/>
                <a:gd name="T37" fmla="*/ 135218463 h 199"/>
                <a:gd name="T38" fmla="*/ 294979941 w 230"/>
                <a:gd name="T39" fmla="*/ 157469877 h 199"/>
                <a:gd name="T40" fmla="*/ 232550156 w 230"/>
                <a:gd name="T41" fmla="*/ 234492937 h 199"/>
                <a:gd name="T42" fmla="*/ 204457252 w 230"/>
                <a:gd name="T43" fmla="*/ 232781693 h 199"/>
                <a:gd name="T44" fmla="*/ 184167446 w 230"/>
                <a:gd name="T45" fmla="*/ 251609309 h 199"/>
                <a:gd name="T46" fmla="*/ 218503079 w 230"/>
                <a:gd name="T47" fmla="*/ 323497286 h 199"/>
                <a:gd name="T48" fmla="*/ 170120370 w 230"/>
                <a:gd name="T49" fmla="*/ 323497286 h 199"/>
                <a:gd name="T50" fmla="*/ 152952514 w 230"/>
                <a:gd name="T51" fmla="*/ 338902414 h 199"/>
                <a:gd name="T52" fmla="*/ 117055263 w 230"/>
                <a:gd name="T53" fmla="*/ 296110830 h 199"/>
                <a:gd name="T54" fmla="*/ 17167821 w 230"/>
                <a:gd name="T55" fmla="*/ 304669670 h 199"/>
                <a:gd name="T56" fmla="*/ 49943099 w 230"/>
                <a:gd name="T57" fmla="*/ 255031799 h 199"/>
                <a:gd name="T58" fmla="*/ 0 w 230"/>
                <a:gd name="T59" fmla="*/ 184855067 h 199"/>
                <a:gd name="T60" fmla="*/ 0 w 230"/>
                <a:gd name="T61" fmla="*/ 184855067 h 19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30"/>
                <a:gd name="T94" fmla="*/ 0 h 199"/>
                <a:gd name="T95" fmla="*/ 230 w 230"/>
                <a:gd name="T96" fmla="*/ 199 h 19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30" h="199">
                  <a:moveTo>
                    <a:pt x="0" y="108"/>
                  </a:moveTo>
                  <a:lnTo>
                    <a:pt x="0" y="108"/>
                  </a:lnTo>
                  <a:lnTo>
                    <a:pt x="22" y="115"/>
                  </a:lnTo>
                  <a:lnTo>
                    <a:pt x="72" y="108"/>
                  </a:lnTo>
                  <a:lnTo>
                    <a:pt x="81" y="88"/>
                  </a:lnTo>
                  <a:lnTo>
                    <a:pt x="115" y="77"/>
                  </a:lnTo>
                  <a:lnTo>
                    <a:pt x="118" y="60"/>
                  </a:lnTo>
                  <a:lnTo>
                    <a:pt x="130" y="56"/>
                  </a:lnTo>
                  <a:lnTo>
                    <a:pt x="125" y="47"/>
                  </a:lnTo>
                  <a:lnTo>
                    <a:pt x="137" y="46"/>
                  </a:lnTo>
                  <a:lnTo>
                    <a:pt x="146" y="29"/>
                  </a:lnTo>
                  <a:lnTo>
                    <a:pt x="142" y="12"/>
                  </a:lnTo>
                  <a:lnTo>
                    <a:pt x="188" y="0"/>
                  </a:lnTo>
                  <a:lnTo>
                    <a:pt x="229" y="25"/>
                  </a:lnTo>
                  <a:lnTo>
                    <a:pt x="218" y="36"/>
                  </a:lnTo>
                  <a:lnTo>
                    <a:pt x="179" y="36"/>
                  </a:lnTo>
                  <a:lnTo>
                    <a:pt x="179" y="58"/>
                  </a:lnTo>
                  <a:lnTo>
                    <a:pt x="197" y="72"/>
                  </a:lnTo>
                  <a:lnTo>
                    <a:pt x="186" y="79"/>
                  </a:lnTo>
                  <a:lnTo>
                    <a:pt x="189" y="92"/>
                  </a:lnTo>
                  <a:lnTo>
                    <a:pt x="149" y="137"/>
                  </a:lnTo>
                  <a:lnTo>
                    <a:pt x="131" y="136"/>
                  </a:lnTo>
                  <a:lnTo>
                    <a:pt x="118" y="147"/>
                  </a:lnTo>
                  <a:lnTo>
                    <a:pt x="140" y="189"/>
                  </a:lnTo>
                  <a:lnTo>
                    <a:pt x="109" y="189"/>
                  </a:lnTo>
                  <a:lnTo>
                    <a:pt x="98" y="198"/>
                  </a:lnTo>
                  <a:lnTo>
                    <a:pt x="75" y="173"/>
                  </a:lnTo>
                  <a:lnTo>
                    <a:pt x="11" y="178"/>
                  </a:lnTo>
                  <a:lnTo>
                    <a:pt x="32" y="149"/>
                  </a:lnTo>
                  <a:lnTo>
                    <a:pt x="0" y="10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35" name="Group 73"/>
            <p:cNvGrpSpPr>
              <a:grpSpLocks/>
            </p:cNvGrpSpPr>
            <p:nvPr/>
          </p:nvGrpSpPr>
          <p:grpSpPr bwMode="auto">
            <a:xfrm>
              <a:off x="5369607" y="4462068"/>
              <a:ext cx="203197" cy="136526"/>
              <a:chOff x="5006" y="3464"/>
              <a:chExt cx="164" cy="107"/>
            </a:xfrm>
            <a:grpFill/>
          </p:grpSpPr>
          <p:sp>
            <p:nvSpPr>
              <p:cNvPr id="236" name="Freeform 235"/>
              <p:cNvSpPr>
                <a:spLocks/>
              </p:cNvSpPr>
              <p:nvPr/>
            </p:nvSpPr>
            <p:spPr bwMode="auto">
              <a:xfrm>
                <a:off x="5006" y="3464"/>
                <a:ext cx="136" cy="107"/>
              </a:xfrm>
              <a:custGeom>
                <a:avLst/>
                <a:gdLst>
                  <a:gd name="T0" fmla="*/ 0 w 136"/>
                  <a:gd name="T1" fmla="*/ 0 h 107"/>
                  <a:gd name="T2" fmla="*/ 0 w 136"/>
                  <a:gd name="T3" fmla="*/ 0 h 107"/>
                  <a:gd name="T4" fmla="*/ 2 w 136"/>
                  <a:gd name="T5" fmla="*/ 88 h 107"/>
                  <a:gd name="T6" fmla="*/ 24 w 136"/>
                  <a:gd name="T7" fmla="*/ 91 h 107"/>
                  <a:gd name="T8" fmla="*/ 46 w 136"/>
                  <a:gd name="T9" fmla="*/ 67 h 107"/>
                  <a:gd name="T10" fmla="*/ 70 w 136"/>
                  <a:gd name="T11" fmla="*/ 78 h 107"/>
                  <a:gd name="T12" fmla="*/ 93 w 136"/>
                  <a:gd name="T13" fmla="*/ 101 h 107"/>
                  <a:gd name="T14" fmla="*/ 135 w 136"/>
                  <a:gd name="T15" fmla="*/ 106 h 107"/>
                  <a:gd name="T16" fmla="*/ 87 w 136"/>
                  <a:gd name="T17" fmla="*/ 67 h 107"/>
                  <a:gd name="T18" fmla="*/ 90 w 136"/>
                  <a:gd name="T19" fmla="*/ 47 h 107"/>
                  <a:gd name="T20" fmla="*/ 67 w 136"/>
                  <a:gd name="T21" fmla="*/ 41 h 107"/>
                  <a:gd name="T22" fmla="*/ 46 w 136"/>
                  <a:gd name="T23" fmla="*/ 16 h 107"/>
                  <a:gd name="T24" fmla="*/ 0 w 136"/>
                  <a:gd name="T25" fmla="*/ 0 h 107"/>
                  <a:gd name="T26" fmla="*/ 0 w 136"/>
                  <a:gd name="T27" fmla="*/ 0 h 10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6"/>
                  <a:gd name="T43" fmla="*/ 0 h 107"/>
                  <a:gd name="T44" fmla="*/ 136 w 136"/>
                  <a:gd name="T45" fmla="*/ 107 h 10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6" h="107">
                    <a:moveTo>
                      <a:pt x="0" y="0"/>
                    </a:moveTo>
                    <a:lnTo>
                      <a:pt x="0" y="0"/>
                    </a:lnTo>
                    <a:lnTo>
                      <a:pt x="2" y="88"/>
                    </a:lnTo>
                    <a:lnTo>
                      <a:pt x="24" y="91"/>
                    </a:lnTo>
                    <a:lnTo>
                      <a:pt x="46" y="67"/>
                    </a:lnTo>
                    <a:lnTo>
                      <a:pt x="70" y="78"/>
                    </a:lnTo>
                    <a:lnTo>
                      <a:pt x="93" y="101"/>
                    </a:lnTo>
                    <a:lnTo>
                      <a:pt x="135" y="106"/>
                    </a:lnTo>
                    <a:lnTo>
                      <a:pt x="87" y="67"/>
                    </a:lnTo>
                    <a:lnTo>
                      <a:pt x="90" y="47"/>
                    </a:lnTo>
                    <a:lnTo>
                      <a:pt x="67" y="41"/>
                    </a:lnTo>
                    <a:lnTo>
                      <a:pt x="46" y="16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37" name="Freeform 75"/>
              <p:cNvSpPr>
                <a:spLocks/>
              </p:cNvSpPr>
              <p:nvPr/>
            </p:nvSpPr>
            <p:spPr bwMode="auto">
              <a:xfrm>
                <a:off x="5105" y="3487"/>
                <a:ext cx="57" cy="28"/>
              </a:xfrm>
              <a:custGeom>
                <a:avLst/>
                <a:gdLst>
                  <a:gd name="T0" fmla="*/ 0 w 57"/>
                  <a:gd name="T1" fmla="*/ 18 h 28"/>
                  <a:gd name="T2" fmla="*/ 0 w 57"/>
                  <a:gd name="T3" fmla="*/ 18 h 28"/>
                  <a:gd name="T4" fmla="*/ 33 w 57"/>
                  <a:gd name="T5" fmla="*/ 27 h 28"/>
                  <a:gd name="T6" fmla="*/ 56 w 57"/>
                  <a:gd name="T7" fmla="*/ 8 h 28"/>
                  <a:gd name="T8" fmla="*/ 47 w 57"/>
                  <a:gd name="T9" fmla="*/ 0 h 28"/>
                  <a:gd name="T10" fmla="*/ 40 w 57"/>
                  <a:gd name="T11" fmla="*/ 10 h 28"/>
                  <a:gd name="T12" fmla="*/ 0 w 57"/>
                  <a:gd name="T13" fmla="*/ 18 h 28"/>
                  <a:gd name="T14" fmla="*/ 0 w 57"/>
                  <a:gd name="T15" fmla="*/ 18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28"/>
                  <a:gd name="T26" fmla="*/ 57 w 57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28">
                    <a:moveTo>
                      <a:pt x="0" y="18"/>
                    </a:moveTo>
                    <a:lnTo>
                      <a:pt x="0" y="18"/>
                    </a:lnTo>
                    <a:lnTo>
                      <a:pt x="33" y="27"/>
                    </a:lnTo>
                    <a:lnTo>
                      <a:pt x="56" y="8"/>
                    </a:lnTo>
                    <a:lnTo>
                      <a:pt x="47" y="0"/>
                    </a:lnTo>
                    <a:lnTo>
                      <a:pt x="40" y="10"/>
                    </a:lnTo>
                    <a:lnTo>
                      <a:pt x="0" y="1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38" name="Freeform 237"/>
              <p:cNvSpPr>
                <a:spLocks/>
              </p:cNvSpPr>
              <p:nvPr/>
            </p:nvSpPr>
            <p:spPr bwMode="auto">
              <a:xfrm>
                <a:off x="5139" y="3466"/>
                <a:ext cx="31" cy="28"/>
              </a:xfrm>
              <a:custGeom>
                <a:avLst/>
                <a:gdLst>
                  <a:gd name="T0" fmla="*/ 0 w 31"/>
                  <a:gd name="T1" fmla="*/ 0 h 28"/>
                  <a:gd name="T2" fmla="*/ 0 w 31"/>
                  <a:gd name="T3" fmla="*/ 0 h 28"/>
                  <a:gd name="T4" fmla="*/ 23 w 31"/>
                  <a:gd name="T5" fmla="*/ 12 h 28"/>
                  <a:gd name="T6" fmla="*/ 30 w 31"/>
                  <a:gd name="T7" fmla="*/ 27 h 28"/>
                  <a:gd name="T8" fmla="*/ 29 w 31"/>
                  <a:gd name="T9" fmla="*/ 16 h 28"/>
                  <a:gd name="T10" fmla="*/ 0 w 31"/>
                  <a:gd name="T11" fmla="*/ 0 h 28"/>
                  <a:gd name="T12" fmla="*/ 0 w 31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28"/>
                  <a:gd name="T23" fmla="*/ 31 w 31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28">
                    <a:moveTo>
                      <a:pt x="0" y="0"/>
                    </a:moveTo>
                    <a:lnTo>
                      <a:pt x="0" y="0"/>
                    </a:lnTo>
                    <a:lnTo>
                      <a:pt x="23" y="12"/>
                    </a:lnTo>
                    <a:lnTo>
                      <a:pt x="30" y="27"/>
                    </a:lnTo>
                    <a:lnTo>
                      <a:pt x="29" y="16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grpSp>
          <p:nvGrpSpPr>
            <p:cNvPr id="36" name="Group 77"/>
            <p:cNvGrpSpPr>
              <a:grpSpLocks/>
            </p:cNvGrpSpPr>
            <p:nvPr/>
          </p:nvGrpSpPr>
          <p:grpSpPr bwMode="auto">
            <a:xfrm>
              <a:off x="4963350" y="4084259"/>
              <a:ext cx="153988" cy="234952"/>
              <a:chOff x="4680" y="3175"/>
              <a:chExt cx="125" cy="179"/>
            </a:xfrm>
            <a:grpFill/>
          </p:grpSpPr>
          <p:sp>
            <p:nvSpPr>
              <p:cNvPr id="230" name="Freeform 229"/>
              <p:cNvSpPr>
                <a:spLocks/>
              </p:cNvSpPr>
              <p:nvPr/>
            </p:nvSpPr>
            <p:spPr bwMode="auto">
              <a:xfrm>
                <a:off x="4680" y="3275"/>
                <a:ext cx="32" cy="40"/>
              </a:xfrm>
              <a:custGeom>
                <a:avLst/>
                <a:gdLst>
                  <a:gd name="T0" fmla="*/ 0 w 32"/>
                  <a:gd name="T1" fmla="*/ 39 h 40"/>
                  <a:gd name="T2" fmla="*/ 0 w 32"/>
                  <a:gd name="T3" fmla="*/ 39 h 40"/>
                  <a:gd name="T4" fmla="*/ 22 w 32"/>
                  <a:gd name="T5" fmla="*/ 21 h 40"/>
                  <a:gd name="T6" fmla="*/ 31 w 32"/>
                  <a:gd name="T7" fmla="*/ 0 h 40"/>
                  <a:gd name="T8" fmla="*/ 0 w 32"/>
                  <a:gd name="T9" fmla="*/ 39 h 40"/>
                  <a:gd name="T10" fmla="*/ 0 w 32"/>
                  <a:gd name="T11" fmla="*/ 39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40"/>
                  <a:gd name="T20" fmla="*/ 32 w 32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40">
                    <a:moveTo>
                      <a:pt x="0" y="39"/>
                    </a:moveTo>
                    <a:lnTo>
                      <a:pt x="0" y="39"/>
                    </a:lnTo>
                    <a:lnTo>
                      <a:pt x="22" y="21"/>
                    </a:lnTo>
                    <a:lnTo>
                      <a:pt x="31" y="0"/>
                    </a:lnTo>
                    <a:lnTo>
                      <a:pt x="0" y="3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31" name="Freeform 79"/>
              <p:cNvSpPr>
                <a:spLocks/>
              </p:cNvSpPr>
              <p:nvPr/>
            </p:nvSpPr>
            <p:spPr bwMode="auto">
              <a:xfrm>
                <a:off x="4717" y="3175"/>
                <a:ext cx="57" cy="84"/>
              </a:xfrm>
              <a:custGeom>
                <a:avLst/>
                <a:gdLst>
                  <a:gd name="T0" fmla="*/ 0 w 57"/>
                  <a:gd name="T1" fmla="*/ 33 h 84"/>
                  <a:gd name="T2" fmla="*/ 0 w 57"/>
                  <a:gd name="T3" fmla="*/ 33 h 84"/>
                  <a:gd name="T4" fmla="*/ 11 w 57"/>
                  <a:gd name="T5" fmla="*/ 0 h 84"/>
                  <a:gd name="T6" fmla="*/ 30 w 57"/>
                  <a:gd name="T7" fmla="*/ 1 h 84"/>
                  <a:gd name="T8" fmla="*/ 35 w 57"/>
                  <a:gd name="T9" fmla="*/ 23 h 84"/>
                  <a:gd name="T10" fmla="*/ 20 w 57"/>
                  <a:gd name="T11" fmla="*/ 45 h 84"/>
                  <a:gd name="T12" fmla="*/ 23 w 57"/>
                  <a:gd name="T13" fmla="*/ 58 h 84"/>
                  <a:gd name="T14" fmla="*/ 53 w 57"/>
                  <a:gd name="T15" fmla="*/ 66 h 84"/>
                  <a:gd name="T16" fmla="*/ 56 w 57"/>
                  <a:gd name="T17" fmla="*/ 83 h 84"/>
                  <a:gd name="T18" fmla="*/ 38 w 57"/>
                  <a:gd name="T19" fmla="*/ 66 h 84"/>
                  <a:gd name="T20" fmla="*/ 38 w 57"/>
                  <a:gd name="T21" fmla="*/ 74 h 84"/>
                  <a:gd name="T22" fmla="*/ 11 w 57"/>
                  <a:gd name="T23" fmla="*/ 66 h 84"/>
                  <a:gd name="T24" fmla="*/ 0 w 57"/>
                  <a:gd name="T25" fmla="*/ 33 h 84"/>
                  <a:gd name="T26" fmla="*/ 0 w 57"/>
                  <a:gd name="T27" fmla="*/ 33 h 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"/>
                  <a:gd name="T43" fmla="*/ 0 h 84"/>
                  <a:gd name="T44" fmla="*/ 57 w 57"/>
                  <a:gd name="T45" fmla="*/ 84 h 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" h="84">
                    <a:moveTo>
                      <a:pt x="0" y="33"/>
                    </a:moveTo>
                    <a:lnTo>
                      <a:pt x="0" y="33"/>
                    </a:lnTo>
                    <a:lnTo>
                      <a:pt x="11" y="0"/>
                    </a:lnTo>
                    <a:lnTo>
                      <a:pt x="30" y="1"/>
                    </a:lnTo>
                    <a:lnTo>
                      <a:pt x="35" y="23"/>
                    </a:lnTo>
                    <a:lnTo>
                      <a:pt x="20" y="45"/>
                    </a:lnTo>
                    <a:lnTo>
                      <a:pt x="23" y="58"/>
                    </a:lnTo>
                    <a:lnTo>
                      <a:pt x="53" y="66"/>
                    </a:lnTo>
                    <a:lnTo>
                      <a:pt x="56" y="83"/>
                    </a:lnTo>
                    <a:lnTo>
                      <a:pt x="38" y="66"/>
                    </a:lnTo>
                    <a:lnTo>
                      <a:pt x="38" y="74"/>
                    </a:lnTo>
                    <a:lnTo>
                      <a:pt x="11" y="66"/>
                    </a:lnTo>
                    <a:lnTo>
                      <a:pt x="0" y="3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32" name="Freeform 231"/>
              <p:cNvSpPr>
                <a:spLocks/>
              </p:cNvSpPr>
              <p:nvPr/>
            </p:nvSpPr>
            <p:spPr bwMode="auto">
              <a:xfrm>
                <a:off x="4722" y="3246"/>
                <a:ext cx="17" cy="18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0 h 18"/>
                  <a:gd name="T4" fmla="*/ 8 w 17"/>
                  <a:gd name="T5" fmla="*/ 0 h 18"/>
                  <a:gd name="T6" fmla="*/ 16 w 17"/>
                  <a:gd name="T7" fmla="*/ 3 h 18"/>
                  <a:gd name="T8" fmla="*/ 12 w 17"/>
                  <a:gd name="T9" fmla="*/ 17 h 18"/>
                  <a:gd name="T10" fmla="*/ 0 w 17"/>
                  <a:gd name="T11" fmla="*/ 0 h 18"/>
                  <a:gd name="T12" fmla="*/ 0 w 17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8"/>
                  <a:gd name="T23" fmla="*/ 17 w 17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8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6" y="3"/>
                    </a:lnTo>
                    <a:lnTo>
                      <a:pt x="12" y="17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33" name="Freeform 81"/>
              <p:cNvSpPr>
                <a:spLocks/>
              </p:cNvSpPr>
              <p:nvPr/>
            </p:nvSpPr>
            <p:spPr bwMode="auto">
              <a:xfrm>
                <a:off x="4744" y="3267"/>
                <a:ext cx="15" cy="22"/>
              </a:xfrm>
              <a:custGeom>
                <a:avLst/>
                <a:gdLst>
                  <a:gd name="T0" fmla="*/ 0 w 15"/>
                  <a:gd name="T1" fmla="*/ 0 h 22"/>
                  <a:gd name="T2" fmla="*/ 0 w 15"/>
                  <a:gd name="T3" fmla="*/ 0 h 22"/>
                  <a:gd name="T4" fmla="*/ 1 w 15"/>
                  <a:gd name="T5" fmla="*/ 21 h 22"/>
                  <a:gd name="T6" fmla="*/ 14 w 15"/>
                  <a:gd name="T7" fmla="*/ 12 h 22"/>
                  <a:gd name="T8" fmla="*/ 0 w 15"/>
                  <a:gd name="T9" fmla="*/ 0 h 22"/>
                  <a:gd name="T10" fmla="*/ 0 w 15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2"/>
                  <a:gd name="T20" fmla="*/ 15 w 15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2">
                    <a:moveTo>
                      <a:pt x="0" y="0"/>
                    </a:moveTo>
                    <a:lnTo>
                      <a:pt x="0" y="0"/>
                    </a:lnTo>
                    <a:lnTo>
                      <a:pt x="1" y="21"/>
                    </a:lnTo>
                    <a:lnTo>
                      <a:pt x="14" y="12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34" name="Freeform 233"/>
              <p:cNvSpPr>
                <a:spLocks/>
              </p:cNvSpPr>
              <p:nvPr/>
            </p:nvSpPr>
            <p:spPr bwMode="auto">
              <a:xfrm>
                <a:off x="4745" y="3297"/>
                <a:ext cx="60" cy="57"/>
              </a:xfrm>
              <a:custGeom>
                <a:avLst/>
                <a:gdLst>
                  <a:gd name="T0" fmla="*/ 0 w 60"/>
                  <a:gd name="T1" fmla="*/ 38 h 57"/>
                  <a:gd name="T2" fmla="*/ 0 w 60"/>
                  <a:gd name="T3" fmla="*/ 38 h 57"/>
                  <a:gd name="T4" fmla="*/ 13 w 60"/>
                  <a:gd name="T5" fmla="*/ 18 h 57"/>
                  <a:gd name="T6" fmla="*/ 28 w 60"/>
                  <a:gd name="T7" fmla="*/ 22 h 57"/>
                  <a:gd name="T8" fmla="*/ 49 w 60"/>
                  <a:gd name="T9" fmla="*/ 0 h 57"/>
                  <a:gd name="T10" fmla="*/ 59 w 60"/>
                  <a:gd name="T11" fmla="*/ 13 h 57"/>
                  <a:gd name="T12" fmla="*/ 58 w 60"/>
                  <a:gd name="T13" fmla="*/ 46 h 57"/>
                  <a:gd name="T14" fmla="*/ 53 w 60"/>
                  <a:gd name="T15" fmla="*/ 32 h 57"/>
                  <a:gd name="T16" fmla="*/ 47 w 60"/>
                  <a:gd name="T17" fmla="*/ 56 h 57"/>
                  <a:gd name="T18" fmla="*/ 32 w 60"/>
                  <a:gd name="T19" fmla="*/ 50 h 57"/>
                  <a:gd name="T20" fmla="*/ 23 w 60"/>
                  <a:gd name="T21" fmla="*/ 25 h 57"/>
                  <a:gd name="T22" fmla="*/ 0 w 60"/>
                  <a:gd name="T23" fmla="*/ 38 h 57"/>
                  <a:gd name="T24" fmla="*/ 0 w 60"/>
                  <a:gd name="T25" fmla="*/ 38 h 5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"/>
                  <a:gd name="T40" fmla="*/ 0 h 57"/>
                  <a:gd name="T41" fmla="*/ 60 w 60"/>
                  <a:gd name="T42" fmla="*/ 57 h 5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" h="57">
                    <a:moveTo>
                      <a:pt x="0" y="38"/>
                    </a:moveTo>
                    <a:lnTo>
                      <a:pt x="0" y="38"/>
                    </a:lnTo>
                    <a:lnTo>
                      <a:pt x="13" y="18"/>
                    </a:lnTo>
                    <a:lnTo>
                      <a:pt x="28" y="22"/>
                    </a:lnTo>
                    <a:lnTo>
                      <a:pt x="49" y="0"/>
                    </a:lnTo>
                    <a:lnTo>
                      <a:pt x="59" y="13"/>
                    </a:lnTo>
                    <a:lnTo>
                      <a:pt x="58" y="46"/>
                    </a:lnTo>
                    <a:lnTo>
                      <a:pt x="53" y="32"/>
                    </a:lnTo>
                    <a:lnTo>
                      <a:pt x="47" y="56"/>
                    </a:lnTo>
                    <a:lnTo>
                      <a:pt x="32" y="50"/>
                    </a:lnTo>
                    <a:lnTo>
                      <a:pt x="23" y="25"/>
                    </a:lnTo>
                    <a:lnTo>
                      <a:pt x="0" y="3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35" name="Freeform 234"/>
              <p:cNvSpPr>
                <a:spLocks/>
              </p:cNvSpPr>
              <p:nvPr/>
            </p:nvSpPr>
            <p:spPr bwMode="auto">
              <a:xfrm>
                <a:off x="4752" y="3283"/>
                <a:ext cx="14" cy="24"/>
              </a:xfrm>
              <a:custGeom>
                <a:avLst/>
                <a:gdLst>
                  <a:gd name="T0" fmla="*/ 0 w 14"/>
                  <a:gd name="T1" fmla="*/ 14 h 24"/>
                  <a:gd name="T2" fmla="*/ 0 w 14"/>
                  <a:gd name="T3" fmla="*/ 14 h 24"/>
                  <a:gd name="T4" fmla="*/ 3 w 14"/>
                  <a:gd name="T5" fmla="*/ 10 h 24"/>
                  <a:gd name="T6" fmla="*/ 13 w 14"/>
                  <a:gd name="T7" fmla="*/ 0 h 24"/>
                  <a:gd name="T8" fmla="*/ 9 w 14"/>
                  <a:gd name="T9" fmla="*/ 23 h 24"/>
                  <a:gd name="T10" fmla="*/ 0 w 14"/>
                  <a:gd name="T11" fmla="*/ 14 h 24"/>
                  <a:gd name="T12" fmla="*/ 0 w 14"/>
                  <a:gd name="T13" fmla="*/ 1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24"/>
                  <a:gd name="T23" fmla="*/ 14 w 14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24">
                    <a:moveTo>
                      <a:pt x="0" y="14"/>
                    </a:moveTo>
                    <a:lnTo>
                      <a:pt x="0" y="14"/>
                    </a:lnTo>
                    <a:lnTo>
                      <a:pt x="3" y="10"/>
                    </a:lnTo>
                    <a:lnTo>
                      <a:pt x="13" y="0"/>
                    </a:lnTo>
                    <a:lnTo>
                      <a:pt x="9" y="23"/>
                    </a:lnTo>
                    <a:lnTo>
                      <a:pt x="0" y="1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423408" y="2650719"/>
              <a:ext cx="2782868" cy="976319"/>
            </a:xfrm>
            <a:custGeom>
              <a:avLst/>
              <a:gdLst>
                <a:gd name="T0" fmla="*/ 37309631 w 2232"/>
                <a:gd name="T1" fmla="*/ 710412683 h 748"/>
                <a:gd name="T2" fmla="*/ 66845385 w 2232"/>
                <a:gd name="T3" fmla="*/ 442943307 h 748"/>
                <a:gd name="T4" fmla="*/ 129026444 w 2232"/>
                <a:gd name="T5" fmla="*/ 374798509 h 748"/>
                <a:gd name="T6" fmla="*/ 167890879 w 2232"/>
                <a:gd name="T7" fmla="*/ 560493703 h 748"/>
                <a:gd name="T8" fmla="*/ 300026834 w 2232"/>
                <a:gd name="T9" fmla="*/ 560493703 h 748"/>
                <a:gd name="T10" fmla="*/ 421280687 w 2232"/>
                <a:gd name="T11" fmla="*/ 431017413 h 748"/>
                <a:gd name="T12" fmla="*/ 592281039 w 2232"/>
                <a:gd name="T13" fmla="*/ 420796150 h 748"/>
                <a:gd name="T14" fmla="*/ 879870995 w 2232"/>
                <a:gd name="T15" fmla="*/ 419092823 h 748"/>
                <a:gd name="T16" fmla="*/ 881425770 w 2232"/>
                <a:gd name="T17" fmla="*/ 270877252 h 748"/>
                <a:gd name="T18" fmla="*/ 990243836 w 2232"/>
                <a:gd name="T19" fmla="*/ 408870255 h 748"/>
                <a:gd name="T20" fmla="*/ 1008898646 w 2232"/>
                <a:gd name="T21" fmla="*/ 398648993 h 748"/>
                <a:gd name="T22" fmla="*/ 1089734496 w 2232"/>
                <a:gd name="T23" fmla="*/ 417389497 h 748"/>
                <a:gd name="T24" fmla="*/ 1035326087 w 2232"/>
                <a:gd name="T25" fmla="*/ 238507527 h 748"/>
                <a:gd name="T26" fmla="*/ 1094397576 w 2232"/>
                <a:gd name="T27" fmla="*/ 247026768 h 748"/>
                <a:gd name="T28" fmla="*/ 1139479826 w 2232"/>
                <a:gd name="T29" fmla="*/ 195917844 h 748"/>
                <a:gd name="T30" fmla="*/ 1400642498 w 2232"/>
                <a:gd name="T31" fmla="*/ 78367386 h 748"/>
                <a:gd name="T32" fmla="*/ 1576305929 w 2232"/>
                <a:gd name="T33" fmla="*/ 56220229 h 748"/>
                <a:gd name="T34" fmla="*/ 1786169430 w 2232"/>
                <a:gd name="T35" fmla="*/ 47700987 h 748"/>
                <a:gd name="T36" fmla="*/ 1699115726 w 2232"/>
                <a:gd name="T37" fmla="*/ 223174980 h 748"/>
                <a:gd name="T38" fmla="*/ 1835914761 w 2232"/>
                <a:gd name="T39" fmla="*/ 209545759 h 748"/>
                <a:gd name="T40" fmla="*/ 2044223487 w 2232"/>
                <a:gd name="T41" fmla="*/ 218065001 h 748"/>
                <a:gd name="T42" fmla="*/ 2147483647 w 2232"/>
                <a:gd name="T43" fmla="*/ 284506472 h 748"/>
                <a:gd name="T44" fmla="*/ 2147483647 w 2232"/>
                <a:gd name="T45" fmla="*/ 267469294 h 748"/>
                <a:gd name="T46" fmla="*/ 2147483647 w 2232"/>
                <a:gd name="T47" fmla="*/ 371390551 h 748"/>
                <a:gd name="T48" fmla="*/ 2147483647 w 2232"/>
                <a:gd name="T49" fmla="*/ 361169288 h 748"/>
                <a:gd name="T50" fmla="*/ 2147483647 w 2232"/>
                <a:gd name="T51" fmla="*/ 459979180 h 748"/>
                <a:gd name="T52" fmla="*/ 2147483647 w 2232"/>
                <a:gd name="T53" fmla="*/ 562197029 h 748"/>
                <a:gd name="T54" fmla="*/ 2147483647 w 2232"/>
                <a:gd name="T55" fmla="*/ 492348905 h 748"/>
                <a:gd name="T56" fmla="*/ 2147483647 w 2232"/>
                <a:gd name="T57" fmla="*/ 613305954 h 748"/>
                <a:gd name="T58" fmla="*/ 2147483647 w 2232"/>
                <a:gd name="T59" fmla="*/ 725746535 h 748"/>
                <a:gd name="T60" fmla="*/ 2147483647 w 2232"/>
                <a:gd name="T61" fmla="*/ 850110236 h 748"/>
                <a:gd name="T62" fmla="*/ 2147483647 w 2232"/>
                <a:gd name="T63" fmla="*/ 982994484 h 748"/>
                <a:gd name="T64" fmla="*/ 2147483647 w 2232"/>
                <a:gd name="T65" fmla="*/ 689970157 h 748"/>
                <a:gd name="T66" fmla="*/ 2147483647 w 2232"/>
                <a:gd name="T67" fmla="*/ 662711553 h 748"/>
                <a:gd name="T68" fmla="*/ 2147483647 w 2232"/>
                <a:gd name="T69" fmla="*/ 747893692 h 748"/>
                <a:gd name="T70" fmla="*/ 2147483647 w 2232"/>
                <a:gd name="T71" fmla="*/ 919959665 h 748"/>
                <a:gd name="T72" fmla="*/ 2147483647 w 2232"/>
                <a:gd name="T73" fmla="*/ 974475243 h 748"/>
                <a:gd name="T74" fmla="*/ 2147483647 w 2232"/>
                <a:gd name="T75" fmla="*/ 1257278307 h 748"/>
                <a:gd name="T76" fmla="*/ 2135941517 w 2232"/>
                <a:gd name="T77" fmla="*/ 1051139282 h 748"/>
                <a:gd name="T78" fmla="*/ 1898097047 w 2232"/>
                <a:gd name="T79" fmla="*/ 1042621346 h 748"/>
                <a:gd name="T80" fmla="*/ 1507907035 w 2232"/>
                <a:gd name="T81" fmla="*/ 998327031 h 748"/>
                <a:gd name="T82" fmla="*/ 1147252456 w 2232"/>
                <a:gd name="T83" fmla="*/ 1042621346 h 748"/>
                <a:gd name="T84" fmla="*/ 1016671276 w 2232"/>
                <a:gd name="T85" fmla="*/ 1001733684 h 748"/>
                <a:gd name="T86" fmla="*/ 778825559 w 2232"/>
                <a:gd name="T87" fmla="*/ 877368677 h 748"/>
                <a:gd name="T88" fmla="*/ 620262008 w 2232"/>
                <a:gd name="T89" fmla="*/ 916553013 h 748"/>
                <a:gd name="T90" fmla="*/ 645134673 w 2232"/>
                <a:gd name="T91" fmla="*/ 1001733684 h 748"/>
                <a:gd name="T92" fmla="*/ 553416642 w 2232"/>
                <a:gd name="T93" fmla="*/ 993215747 h 748"/>
                <a:gd name="T94" fmla="*/ 415062832 w 2232"/>
                <a:gd name="T95" fmla="*/ 1013659578 h 748"/>
                <a:gd name="T96" fmla="*/ 401072348 w 2232"/>
                <a:gd name="T97" fmla="*/ 1097136923 h 748"/>
                <a:gd name="T98" fmla="*/ 452372453 w 2232"/>
                <a:gd name="T99" fmla="*/ 1161875068 h 748"/>
                <a:gd name="T100" fmla="*/ 411953282 w 2232"/>
                <a:gd name="T101" fmla="*/ 1253870349 h 748"/>
                <a:gd name="T102" fmla="*/ 290699429 w 2232"/>
                <a:gd name="T103" fmla="*/ 1206169383 h 748"/>
                <a:gd name="T104" fmla="*/ 272044619 w 2232"/>
                <a:gd name="T105" fmla="*/ 1092025639 h 748"/>
                <a:gd name="T106" fmla="*/ 138353849 w 2232"/>
                <a:gd name="T107" fmla="*/ 1000030358 h 748"/>
                <a:gd name="T108" fmla="*/ 93272845 w 2232"/>
                <a:gd name="T109" fmla="*/ 954032717 h 748"/>
                <a:gd name="T110" fmla="*/ 6217857 w 2232"/>
                <a:gd name="T111" fmla="*/ 880776635 h 7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32"/>
                <a:gd name="T169" fmla="*/ 0 h 748"/>
                <a:gd name="T170" fmla="*/ 2232 w 2232"/>
                <a:gd name="T171" fmla="*/ 748 h 7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32" h="748">
                  <a:moveTo>
                    <a:pt x="8" y="492"/>
                  </a:moveTo>
                  <a:lnTo>
                    <a:pt x="13" y="474"/>
                  </a:lnTo>
                  <a:lnTo>
                    <a:pt x="22" y="458"/>
                  </a:lnTo>
                  <a:lnTo>
                    <a:pt x="15" y="439"/>
                  </a:lnTo>
                  <a:lnTo>
                    <a:pt x="15" y="428"/>
                  </a:lnTo>
                  <a:lnTo>
                    <a:pt x="46" y="423"/>
                  </a:lnTo>
                  <a:lnTo>
                    <a:pt x="24" y="417"/>
                  </a:lnTo>
                  <a:lnTo>
                    <a:pt x="25" y="409"/>
                  </a:lnTo>
                  <a:lnTo>
                    <a:pt x="11" y="411"/>
                  </a:lnTo>
                  <a:lnTo>
                    <a:pt x="63" y="367"/>
                  </a:lnTo>
                  <a:lnTo>
                    <a:pt x="40" y="321"/>
                  </a:lnTo>
                  <a:lnTo>
                    <a:pt x="46" y="299"/>
                  </a:lnTo>
                  <a:lnTo>
                    <a:pt x="32" y="274"/>
                  </a:lnTo>
                  <a:lnTo>
                    <a:pt x="43" y="260"/>
                  </a:lnTo>
                  <a:lnTo>
                    <a:pt x="24" y="241"/>
                  </a:lnTo>
                  <a:lnTo>
                    <a:pt x="29" y="225"/>
                  </a:lnTo>
                  <a:lnTo>
                    <a:pt x="55" y="207"/>
                  </a:lnTo>
                  <a:lnTo>
                    <a:pt x="69" y="205"/>
                  </a:lnTo>
                  <a:lnTo>
                    <a:pt x="86" y="209"/>
                  </a:lnTo>
                  <a:lnTo>
                    <a:pt x="71" y="213"/>
                  </a:lnTo>
                  <a:lnTo>
                    <a:pt x="83" y="220"/>
                  </a:lnTo>
                  <a:lnTo>
                    <a:pt x="123" y="222"/>
                  </a:lnTo>
                  <a:lnTo>
                    <a:pt x="195" y="259"/>
                  </a:lnTo>
                  <a:lnTo>
                    <a:pt x="196" y="277"/>
                  </a:lnTo>
                  <a:lnTo>
                    <a:pt x="166" y="294"/>
                  </a:lnTo>
                  <a:lnTo>
                    <a:pt x="69" y="271"/>
                  </a:lnTo>
                  <a:lnTo>
                    <a:pt x="109" y="298"/>
                  </a:lnTo>
                  <a:lnTo>
                    <a:pt x="108" y="329"/>
                  </a:lnTo>
                  <a:lnTo>
                    <a:pt x="146" y="344"/>
                  </a:lnTo>
                  <a:lnTo>
                    <a:pt x="157" y="342"/>
                  </a:lnTo>
                  <a:lnTo>
                    <a:pt x="151" y="329"/>
                  </a:lnTo>
                  <a:lnTo>
                    <a:pt x="133" y="324"/>
                  </a:lnTo>
                  <a:lnTo>
                    <a:pt x="138" y="313"/>
                  </a:lnTo>
                  <a:lnTo>
                    <a:pt x="155" y="325"/>
                  </a:lnTo>
                  <a:lnTo>
                    <a:pt x="193" y="329"/>
                  </a:lnTo>
                  <a:lnTo>
                    <a:pt x="177" y="304"/>
                  </a:lnTo>
                  <a:lnTo>
                    <a:pt x="212" y="284"/>
                  </a:lnTo>
                  <a:lnTo>
                    <a:pt x="237" y="298"/>
                  </a:lnTo>
                  <a:lnTo>
                    <a:pt x="236" y="243"/>
                  </a:lnTo>
                  <a:lnTo>
                    <a:pt x="226" y="234"/>
                  </a:lnTo>
                  <a:lnTo>
                    <a:pt x="268" y="247"/>
                  </a:lnTo>
                  <a:lnTo>
                    <a:pt x="271" y="253"/>
                  </a:lnTo>
                  <a:lnTo>
                    <a:pt x="248" y="263"/>
                  </a:lnTo>
                  <a:lnTo>
                    <a:pt x="271" y="281"/>
                  </a:lnTo>
                  <a:lnTo>
                    <a:pt x="290" y="260"/>
                  </a:lnTo>
                  <a:lnTo>
                    <a:pt x="368" y="227"/>
                  </a:lnTo>
                  <a:lnTo>
                    <a:pt x="380" y="226"/>
                  </a:lnTo>
                  <a:lnTo>
                    <a:pt x="368" y="231"/>
                  </a:lnTo>
                  <a:lnTo>
                    <a:pt x="381" y="247"/>
                  </a:lnTo>
                  <a:lnTo>
                    <a:pt x="438" y="226"/>
                  </a:lnTo>
                  <a:lnTo>
                    <a:pt x="451" y="241"/>
                  </a:lnTo>
                  <a:lnTo>
                    <a:pt x="464" y="230"/>
                  </a:lnTo>
                  <a:lnTo>
                    <a:pt x="457" y="212"/>
                  </a:lnTo>
                  <a:lnTo>
                    <a:pt x="465" y="206"/>
                  </a:lnTo>
                  <a:lnTo>
                    <a:pt x="509" y="215"/>
                  </a:lnTo>
                  <a:lnTo>
                    <a:pt x="566" y="246"/>
                  </a:lnTo>
                  <a:lnTo>
                    <a:pt x="577" y="231"/>
                  </a:lnTo>
                  <a:lnTo>
                    <a:pt x="565" y="215"/>
                  </a:lnTo>
                  <a:lnTo>
                    <a:pt x="547" y="211"/>
                  </a:lnTo>
                  <a:lnTo>
                    <a:pt x="554" y="186"/>
                  </a:lnTo>
                  <a:lnTo>
                    <a:pt x="542" y="183"/>
                  </a:lnTo>
                  <a:lnTo>
                    <a:pt x="546" y="171"/>
                  </a:lnTo>
                  <a:lnTo>
                    <a:pt x="567" y="159"/>
                  </a:lnTo>
                  <a:lnTo>
                    <a:pt x="581" y="129"/>
                  </a:lnTo>
                  <a:lnTo>
                    <a:pt x="610" y="130"/>
                  </a:lnTo>
                  <a:lnTo>
                    <a:pt x="625" y="134"/>
                  </a:lnTo>
                  <a:lnTo>
                    <a:pt x="614" y="166"/>
                  </a:lnTo>
                  <a:lnTo>
                    <a:pt x="626" y="181"/>
                  </a:lnTo>
                  <a:lnTo>
                    <a:pt x="622" y="225"/>
                  </a:lnTo>
                  <a:lnTo>
                    <a:pt x="637" y="240"/>
                  </a:lnTo>
                  <a:lnTo>
                    <a:pt x="631" y="256"/>
                  </a:lnTo>
                  <a:lnTo>
                    <a:pt x="609" y="268"/>
                  </a:lnTo>
                  <a:lnTo>
                    <a:pt x="616" y="274"/>
                  </a:lnTo>
                  <a:lnTo>
                    <a:pt x="586" y="280"/>
                  </a:lnTo>
                  <a:lnTo>
                    <a:pt x="618" y="291"/>
                  </a:lnTo>
                  <a:lnTo>
                    <a:pt x="653" y="256"/>
                  </a:lnTo>
                  <a:lnTo>
                    <a:pt x="649" y="234"/>
                  </a:lnTo>
                  <a:lnTo>
                    <a:pt x="661" y="231"/>
                  </a:lnTo>
                  <a:lnTo>
                    <a:pt x="680" y="227"/>
                  </a:lnTo>
                  <a:lnTo>
                    <a:pt x="689" y="239"/>
                  </a:lnTo>
                  <a:lnTo>
                    <a:pt x="688" y="256"/>
                  </a:lnTo>
                  <a:lnTo>
                    <a:pt x="711" y="261"/>
                  </a:lnTo>
                  <a:lnTo>
                    <a:pt x="693" y="255"/>
                  </a:lnTo>
                  <a:lnTo>
                    <a:pt x="701" y="245"/>
                  </a:lnTo>
                  <a:lnTo>
                    <a:pt x="694" y="231"/>
                  </a:lnTo>
                  <a:lnTo>
                    <a:pt x="641" y="221"/>
                  </a:lnTo>
                  <a:lnTo>
                    <a:pt x="649" y="187"/>
                  </a:lnTo>
                  <a:lnTo>
                    <a:pt x="631" y="166"/>
                  </a:lnTo>
                  <a:lnTo>
                    <a:pt x="657" y="146"/>
                  </a:lnTo>
                  <a:lnTo>
                    <a:pt x="654" y="132"/>
                  </a:lnTo>
                  <a:lnTo>
                    <a:pt x="666" y="140"/>
                  </a:lnTo>
                  <a:lnTo>
                    <a:pt x="660" y="167"/>
                  </a:lnTo>
                  <a:lnTo>
                    <a:pt x="668" y="171"/>
                  </a:lnTo>
                  <a:lnTo>
                    <a:pt x="704" y="180"/>
                  </a:lnTo>
                  <a:lnTo>
                    <a:pt x="672" y="157"/>
                  </a:lnTo>
                  <a:lnTo>
                    <a:pt x="696" y="158"/>
                  </a:lnTo>
                  <a:lnTo>
                    <a:pt x="691" y="149"/>
                  </a:lnTo>
                  <a:lnTo>
                    <a:pt x="704" y="145"/>
                  </a:lnTo>
                  <a:lnTo>
                    <a:pt x="770" y="162"/>
                  </a:lnTo>
                  <a:lnTo>
                    <a:pt x="757" y="174"/>
                  </a:lnTo>
                  <a:lnTo>
                    <a:pt x="756" y="192"/>
                  </a:lnTo>
                  <a:lnTo>
                    <a:pt x="769" y="202"/>
                  </a:lnTo>
                  <a:lnTo>
                    <a:pt x="776" y="162"/>
                  </a:lnTo>
                  <a:lnTo>
                    <a:pt x="740" y="142"/>
                  </a:lnTo>
                  <a:lnTo>
                    <a:pt x="733" y="115"/>
                  </a:lnTo>
                  <a:lnTo>
                    <a:pt x="816" y="105"/>
                  </a:lnTo>
                  <a:lnTo>
                    <a:pt x="806" y="79"/>
                  </a:lnTo>
                  <a:lnTo>
                    <a:pt x="816" y="85"/>
                  </a:lnTo>
                  <a:lnTo>
                    <a:pt x="830" y="75"/>
                  </a:lnTo>
                  <a:lnTo>
                    <a:pt x="820" y="72"/>
                  </a:lnTo>
                  <a:lnTo>
                    <a:pt x="908" y="51"/>
                  </a:lnTo>
                  <a:lnTo>
                    <a:pt x="901" y="46"/>
                  </a:lnTo>
                  <a:lnTo>
                    <a:pt x="941" y="43"/>
                  </a:lnTo>
                  <a:lnTo>
                    <a:pt x="941" y="50"/>
                  </a:lnTo>
                  <a:lnTo>
                    <a:pt x="951" y="50"/>
                  </a:lnTo>
                  <a:lnTo>
                    <a:pt x="980" y="41"/>
                  </a:lnTo>
                  <a:lnTo>
                    <a:pt x="994" y="46"/>
                  </a:lnTo>
                  <a:lnTo>
                    <a:pt x="981" y="35"/>
                  </a:lnTo>
                  <a:lnTo>
                    <a:pt x="1014" y="33"/>
                  </a:lnTo>
                  <a:lnTo>
                    <a:pt x="1015" y="19"/>
                  </a:lnTo>
                  <a:lnTo>
                    <a:pt x="1054" y="0"/>
                  </a:lnTo>
                  <a:lnTo>
                    <a:pt x="1081" y="11"/>
                  </a:lnTo>
                  <a:lnTo>
                    <a:pt x="1058" y="21"/>
                  </a:lnTo>
                  <a:lnTo>
                    <a:pt x="1098" y="20"/>
                  </a:lnTo>
                  <a:lnTo>
                    <a:pt x="1082" y="35"/>
                  </a:lnTo>
                  <a:lnTo>
                    <a:pt x="1149" y="28"/>
                  </a:lnTo>
                  <a:lnTo>
                    <a:pt x="1186" y="50"/>
                  </a:lnTo>
                  <a:lnTo>
                    <a:pt x="1181" y="59"/>
                  </a:lnTo>
                  <a:lnTo>
                    <a:pt x="1168" y="54"/>
                  </a:lnTo>
                  <a:lnTo>
                    <a:pt x="1185" y="61"/>
                  </a:lnTo>
                  <a:lnTo>
                    <a:pt x="1177" y="74"/>
                  </a:lnTo>
                  <a:lnTo>
                    <a:pt x="1054" y="139"/>
                  </a:lnTo>
                  <a:lnTo>
                    <a:pt x="1093" y="131"/>
                  </a:lnTo>
                  <a:lnTo>
                    <a:pt x="1085" y="123"/>
                  </a:lnTo>
                  <a:lnTo>
                    <a:pt x="1147" y="110"/>
                  </a:lnTo>
                  <a:lnTo>
                    <a:pt x="1130" y="113"/>
                  </a:lnTo>
                  <a:lnTo>
                    <a:pt x="1134" y="101"/>
                  </a:lnTo>
                  <a:lnTo>
                    <a:pt x="1168" y="110"/>
                  </a:lnTo>
                  <a:lnTo>
                    <a:pt x="1174" y="101"/>
                  </a:lnTo>
                  <a:lnTo>
                    <a:pt x="1181" y="123"/>
                  </a:lnTo>
                  <a:lnTo>
                    <a:pt x="1198" y="124"/>
                  </a:lnTo>
                  <a:lnTo>
                    <a:pt x="1183" y="115"/>
                  </a:lnTo>
                  <a:lnTo>
                    <a:pt x="1215" y="110"/>
                  </a:lnTo>
                  <a:lnTo>
                    <a:pt x="1255" y="115"/>
                  </a:lnTo>
                  <a:lnTo>
                    <a:pt x="1251" y="123"/>
                  </a:lnTo>
                  <a:lnTo>
                    <a:pt x="1285" y="129"/>
                  </a:lnTo>
                  <a:lnTo>
                    <a:pt x="1315" y="128"/>
                  </a:lnTo>
                  <a:lnTo>
                    <a:pt x="1316" y="108"/>
                  </a:lnTo>
                  <a:lnTo>
                    <a:pt x="1325" y="105"/>
                  </a:lnTo>
                  <a:lnTo>
                    <a:pt x="1401" y="128"/>
                  </a:lnTo>
                  <a:lnTo>
                    <a:pt x="1390" y="162"/>
                  </a:lnTo>
                  <a:lnTo>
                    <a:pt x="1426" y="186"/>
                  </a:lnTo>
                  <a:lnTo>
                    <a:pt x="1445" y="153"/>
                  </a:lnTo>
                  <a:lnTo>
                    <a:pt x="1458" y="167"/>
                  </a:lnTo>
                  <a:lnTo>
                    <a:pt x="1483" y="162"/>
                  </a:lnTo>
                  <a:lnTo>
                    <a:pt x="1517" y="174"/>
                  </a:lnTo>
                  <a:lnTo>
                    <a:pt x="1544" y="167"/>
                  </a:lnTo>
                  <a:lnTo>
                    <a:pt x="1541" y="153"/>
                  </a:lnTo>
                  <a:lnTo>
                    <a:pt x="1560" y="132"/>
                  </a:lnTo>
                  <a:lnTo>
                    <a:pt x="1674" y="147"/>
                  </a:lnTo>
                  <a:lnTo>
                    <a:pt x="1681" y="157"/>
                  </a:lnTo>
                  <a:lnTo>
                    <a:pt x="1667" y="162"/>
                  </a:lnTo>
                  <a:lnTo>
                    <a:pt x="1703" y="167"/>
                  </a:lnTo>
                  <a:lnTo>
                    <a:pt x="1717" y="183"/>
                  </a:lnTo>
                  <a:lnTo>
                    <a:pt x="1802" y="180"/>
                  </a:lnTo>
                  <a:lnTo>
                    <a:pt x="1818" y="192"/>
                  </a:lnTo>
                  <a:lnTo>
                    <a:pt x="1812" y="207"/>
                  </a:lnTo>
                  <a:lnTo>
                    <a:pt x="1837" y="218"/>
                  </a:lnTo>
                  <a:lnTo>
                    <a:pt x="1850" y="209"/>
                  </a:lnTo>
                  <a:lnTo>
                    <a:pt x="1910" y="216"/>
                  </a:lnTo>
                  <a:lnTo>
                    <a:pt x="1923" y="207"/>
                  </a:lnTo>
                  <a:lnTo>
                    <a:pt x="1930" y="221"/>
                  </a:lnTo>
                  <a:lnTo>
                    <a:pt x="1955" y="232"/>
                  </a:lnTo>
                  <a:lnTo>
                    <a:pt x="1967" y="224"/>
                  </a:lnTo>
                  <a:lnTo>
                    <a:pt x="1955" y="212"/>
                  </a:lnTo>
                  <a:lnTo>
                    <a:pt x="1962" y="202"/>
                  </a:lnTo>
                  <a:lnTo>
                    <a:pt x="2068" y="217"/>
                  </a:lnTo>
                  <a:lnTo>
                    <a:pt x="2138" y="257"/>
                  </a:lnTo>
                  <a:lnTo>
                    <a:pt x="2153" y="257"/>
                  </a:lnTo>
                  <a:lnTo>
                    <a:pt x="2171" y="289"/>
                  </a:lnTo>
                  <a:lnTo>
                    <a:pt x="2164" y="271"/>
                  </a:lnTo>
                  <a:lnTo>
                    <a:pt x="2175" y="270"/>
                  </a:lnTo>
                  <a:lnTo>
                    <a:pt x="2182" y="276"/>
                  </a:lnTo>
                  <a:lnTo>
                    <a:pt x="2202" y="274"/>
                  </a:lnTo>
                  <a:lnTo>
                    <a:pt x="2231" y="293"/>
                  </a:lnTo>
                  <a:lnTo>
                    <a:pt x="2190" y="313"/>
                  </a:lnTo>
                  <a:lnTo>
                    <a:pt x="2198" y="319"/>
                  </a:lnTo>
                  <a:lnTo>
                    <a:pt x="2184" y="322"/>
                  </a:lnTo>
                  <a:lnTo>
                    <a:pt x="2196" y="330"/>
                  </a:lnTo>
                  <a:lnTo>
                    <a:pt x="2171" y="330"/>
                  </a:lnTo>
                  <a:lnTo>
                    <a:pt x="2163" y="319"/>
                  </a:lnTo>
                  <a:lnTo>
                    <a:pt x="2153" y="323"/>
                  </a:lnTo>
                  <a:lnTo>
                    <a:pt x="2138" y="304"/>
                  </a:lnTo>
                  <a:lnTo>
                    <a:pt x="2110" y="305"/>
                  </a:lnTo>
                  <a:lnTo>
                    <a:pt x="2103" y="294"/>
                  </a:lnTo>
                  <a:lnTo>
                    <a:pt x="2110" y="289"/>
                  </a:lnTo>
                  <a:lnTo>
                    <a:pt x="2099" y="289"/>
                  </a:lnTo>
                  <a:lnTo>
                    <a:pt x="2090" y="293"/>
                  </a:lnTo>
                  <a:lnTo>
                    <a:pt x="2100" y="306"/>
                  </a:lnTo>
                  <a:lnTo>
                    <a:pt x="2094" y="313"/>
                  </a:lnTo>
                  <a:lnTo>
                    <a:pt x="2071" y="326"/>
                  </a:lnTo>
                  <a:lnTo>
                    <a:pt x="2055" y="324"/>
                  </a:lnTo>
                  <a:lnTo>
                    <a:pt x="2081" y="360"/>
                  </a:lnTo>
                  <a:lnTo>
                    <a:pt x="2077" y="374"/>
                  </a:lnTo>
                  <a:lnTo>
                    <a:pt x="2050" y="364"/>
                  </a:lnTo>
                  <a:lnTo>
                    <a:pt x="2051" y="370"/>
                  </a:lnTo>
                  <a:lnTo>
                    <a:pt x="2002" y="388"/>
                  </a:lnTo>
                  <a:lnTo>
                    <a:pt x="1958" y="425"/>
                  </a:lnTo>
                  <a:lnTo>
                    <a:pt x="1928" y="411"/>
                  </a:lnTo>
                  <a:lnTo>
                    <a:pt x="1900" y="426"/>
                  </a:lnTo>
                  <a:lnTo>
                    <a:pt x="1900" y="412"/>
                  </a:lnTo>
                  <a:lnTo>
                    <a:pt x="1885" y="427"/>
                  </a:lnTo>
                  <a:lnTo>
                    <a:pt x="1865" y="425"/>
                  </a:lnTo>
                  <a:lnTo>
                    <a:pt x="1845" y="461"/>
                  </a:lnTo>
                  <a:lnTo>
                    <a:pt x="1861" y="469"/>
                  </a:lnTo>
                  <a:lnTo>
                    <a:pt x="1854" y="480"/>
                  </a:lnTo>
                  <a:lnTo>
                    <a:pt x="1862" y="499"/>
                  </a:lnTo>
                  <a:lnTo>
                    <a:pt x="1848" y="496"/>
                  </a:lnTo>
                  <a:lnTo>
                    <a:pt x="1840" y="512"/>
                  </a:lnTo>
                  <a:lnTo>
                    <a:pt x="1845" y="526"/>
                  </a:lnTo>
                  <a:lnTo>
                    <a:pt x="1815" y="539"/>
                  </a:lnTo>
                  <a:lnTo>
                    <a:pt x="1818" y="555"/>
                  </a:lnTo>
                  <a:lnTo>
                    <a:pt x="1798" y="559"/>
                  </a:lnTo>
                  <a:lnTo>
                    <a:pt x="1792" y="577"/>
                  </a:lnTo>
                  <a:lnTo>
                    <a:pt x="1774" y="596"/>
                  </a:lnTo>
                  <a:lnTo>
                    <a:pt x="1759" y="526"/>
                  </a:lnTo>
                  <a:lnTo>
                    <a:pt x="1761" y="489"/>
                  </a:lnTo>
                  <a:lnTo>
                    <a:pt x="1774" y="466"/>
                  </a:lnTo>
                  <a:lnTo>
                    <a:pt x="1795" y="462"/>
                  </a:lnTo>
                  <a:lnTo>
                    <a:pt x="1843" y="415"/>
                  </a:lnTo>
                  <a:lnTo>
                    <a:pt x="1867" y="405"/>
                  </a:lnTo>
                  <a:lnTo>
                    <a:pt x="1874" y="378"/>
                  </a:lnTo>
                  <a:lnTo>
                    <a:pt x="1885" y="370"/>
                  </a:lnTo>
                  <a:lnTo>
                    <a:pt x="1866" y="370"/>
                  </a:lnTo>
                  <a:lnTo>
                    <a:pt x="1860" y="392"/>
                  </a:lnTo>
                  <a:lnTo>
                    <a:pt x="1819" y="411"/>
                  </a:lnTo>
                  <a:lnTo>
                    <a:pt x="1823" y="383"/>
                  </a:lnTo>
                  <a:lnTo>
                    <a:pt x="1779" y="389"/>
                  </a:lnTo>
                  <a:lnTo>
                    <a:pt x="1738" y="426"/>
                  </a:lnTo>
                  <a:lnTo>
                    <a:pt x="1746" y="441"/>
                  </a:lnTo>
                  <a:lnTo>
                    <a:pt x="1702" y="446"/>
                  </a:lnTo>
                  <a:lnTo>
                    <a:pt x="1696" y="442"/>
                  </a:lnTo>
                  <a:lnTo>
                    <a:pt x="1711" y="439"/>
                  </a:lnTo>
                  <a:lnTo>
                    <a:pt x="1674" y="430"/>
                  </a:lnTo>
                  <a:lnTo>
                    <a:pt x="1664" y="439"/>
                  </a:lnTo>
                  <a:lnTo>
                    <a:pt x="1580" y="440"/>
                  </a:lnTo>
                  <a:lnTo>
                    <a:pt x="1480" y="525"/>
                  </a:lnTo>
                  <a:lnTo>
                    <a:pt x="1500" y="529"/>
                  </a:lnTo>
                  <a:lnTo>
                    <a:pt x="1500" y="544"/>
                  </a:lnTo>
                  <a:lnTo>
                    <a:pt x="1512" y="534"/>
                  </a:lnTo>
                  <a:lnTo>
                    <a:pt x="1509" y="547"/>
                  </a:lnTo>
                  <a:lnTo>
                    <a:pt x="1524" y="540"/>
                  </a:lnTo>
                  <a:lnTo>
                    <a:pt x="1522" y="548"/>
                  </a:lnTo>
                  <a:lnTo>
                    <a:pt x="1527" y="534"/>
                  </a:lnTo>
                  <a:lnTo>
                    <a:pt x="1541" y="535"/>
                  </a:lnTo>
                  <a:lnTo>
                    <a:pt x="1563" y="553"/>
                  </a:lnTo>
                  <a:lnTo>
                    <a:pt x="1544" y="554"/>
                  </a:lnTo>
                  <a:lnTo>
                    <a:pt x="1561" y="560"/>
                  </a:lnTo>
                  <a:lnTo>
                    <a:pt x="1564" y="572"/>
                  </a:lnTo>
                  <a:lnTo>
                    <a:pt x="1551" y="599"/>
                  </a:lnTo>
                  <a:lnTo>
                    <a:pt x="1548" y="640"/>
                  </a:lnTo>
                  <a:lnTo>
                    <a:pt x="1478" y="725"/>
                  </a:lnTo>
                  <a:lnTo>
                    <a:pt x="1453" y="736"/>
                  </a:lnTo>
                  <a:lnTo>
                    <a:pt x="1434" y="725"/>
                  </a:lnTo>
                  <a:lnTo>
                    <a:pt x="1417" y="741"/>
                  </a:lnTo>
                  <a:lnTo>
                    <a:pt x="1416" y="738"/>
                  </a:lnTo>
                  <a:lnTo>
                    <a:pt x="1425" y="725"/>
                  </a:lnTo>
                  <a:lnTo>
                    <a:pt x="1421" y="703"/>
                  </a:lnTo>
                  <a:lnTo>
                    <a:pt x="1451" y="695"/>
                  </a:lnTo>
                  <a:lnTo>
                    <a:pt x="1474" y="638"/>
                  </a:lnTo>
                  <a:lnTo>
                    <a:pt x="1423" y="652"/>
                  </a:lnTo>
                  <a:lnTo>
                    <a:pt x="1416" y="630"/>
                  </a:lnTo>
                  <a:lnTo>
                    <a:pt x="1374" y="617"/>
                  </a:lnTo>
                  <a:lnTo>
                    <a:pt x="1349" y="559"/>
                  </a:lnTo>
                  <a:lnTo>
                    <a:pt x="1321" y="548"/>
                  </a:lnTo>
                  <a:lnTo>
                    <a:pt x="1272" y="564"/>
                  </a:lnTo>
                  <a:lnTo>
                    <a:pt x="1282" y="576"/>
                  </a:lnTo>
                  <a:lnTo>
                    <a:pt x="1261" y="611"/>
                  </a:lnTo>
                  <a:lnTo>
                    <a:pt x="1242" y="620"/>
                  </a:lnTo>
                  <a:lnTo>
                    <a:pt x="1221" y="612"/>
                  </a:lnTo>
                  <a:lnTo>
                    <a:pt x="1196" y="608"/>
                  </a:lnTo>
                  <a:lnTo>
                    <a:pt x="1131" y="624"/>
                  </a:lnTo>
                  <a:lnTo>
                    <a:pt x="1075" y="601"/>
                  </a:lnTo>
                  <a:lnTo>
                    <a:pt x="1038" y="604"/>
                  </a:lnTo>
                  <a:lnTo>
                    <a:pt x="1025" y="585"/>
                  </a:lnTo>
                  <a:lnTo>
                    <a:pt x="989" y="572"/>
                  </a:lnTo>
                  <a:lnTo>
                    <a:pt x="970" y="586"/>
                  </a:lnTo>
                  <a:lnTo>
                    <a:pt x="969" y="612"/>
                  </a:lnTo>
                  <a:lnTo>
                    <a:pt x="887" y="600"/>
                  </a:lnTo>
                  <a:lnTo>
                    <a:pt x="843" y="624"/>
                  </a:lnTo>
                  <a:lnTo>
                    <a:pt x="820" y="634"/>
                  </a:lnTo>
                  <a:lnTo>
                    <a:pt x="791" y="615"/>
                  </a:lnTo>
                  <a:lnTo>
                    <a:pt x="772" y="625"/>
                  </a:lnTo>
                  <a:lnTo>
                    <a:pt x="738" y="612"/>
                  </a:lnTo>
                  <a:lnTo>
                    <a:pt x="725" y="611"/>
                  </a:lnTo>
                  <a:lnTo>
                    <a:pt x="715" y="591"/>
                  </a:lnTo>
                  <a:lnTo>
                    <a:pt x="696" y="591"/>
                  </a:lnTo>
                  <a:lnTo>
                    <a:pt x="688" y="594"/>
                  </a:lnTo>
                  <a:lnTo>
                    <a:pt x="674" y="579"/>
                  </a:lnTo>
                  <a:lnTo>
                    <a:pt x="664" y="583"/>
                  </a:lnTo>
                  <a:lnTo>
                    <a:pt x="654" y="588"/>
                  </a:lnTo>
                  <a:lnTo>
                    <a:pt x="616" y="556"/>
                  </a:lnTo>
                  <a:lnTo>
                    <a:pt x="605" y="553"/>
                  </a:lnTo>
                  <a:lnTo>
                    <a:pt x="579" y="529"/>
                  </a:lnTo>
                  <a:lnTo>
                    <a:pt x="555" y="544"/>
                  </a:lnTo>
                  <a:lnTo>
                    <a:pt x="550" y="534"/>
                  </a:lnTo>
                  <a:lnTo>
                    <a:pt x="514" y="532"/>
                  </a:lnTo>
                  <a:lnTo>
                    <a:pt x="501" y="515"/>
                  </a:lnTo>
                  <a:lnTo>
                    <a:pt x="482" y="516"/>
                  </a:lnTo>
                  <a:lnTo>
                    <a:pt x="475" y="524"/>
                  </a:lnTo>
                  <a:lnTo>
                    <a:pt x="451" y="528"/>
                  </a:lnTo>
                  <a:lnTo>
                    <a:pt x="444" y="524"/>
                  </a:lnTo>
                  <a:lnTo>
                    <a:pt x="435" y="537"/>
                  </a:lnTo>
                  <a:lnTo>
                    <a:pt x="428" y="534"/>
                  </a:lnTo>
                  <a:lnTo>
                    <a:pt x="399" y="538"/>
                  </a:lnTo>
                  <a:lnTo>
                    <a:pt x="389" y="534"/>
                  </a:lnTo>
                  <a:lnTo>
                    <a:pt x="386" y="538"/>
                  </a:lnTo>
                  <a:lnTo>
                    <a:pt x="401" y="553"/>
                  </a:lnTo>
                  <a:lnTo>
                    <a:pt x="391" y="562"/>
                  </a:lnTo>
                  <a:lnTo>
                    <a:pt x="392" y="575"/>
                  </a:lnTo>
                  <a:lnTo>
                    <a:pt x="408" y="576"/>
                  </a:lnTo>
                  <a:lnTo>
                    <a:pt x="415" y="588"/>
                  </a:lnTo>
                  <a:lnTo>
                    <a:pt x="411" y="597"/>
                  </a:lnTo>
                  <a:lnTo>
                    <a:pt x="399" y="591"/>
                  </a:lnTo>
                  <a:lnTo>
                    <a:pt x="389" y="596"/>
                  </a:lnTo>
                  <a:lnTo>
                    <a:pt x="380" y="591"/>
                  </a:lnTo>
                  <a:lnTo>
                    <a:pt x="376" y="583"/>
                  </a:lnTo>
                  <a:lnTo>
                    <a:pt x="365" y="588"/>
                  </a:lnTo>
                  <a:lnTo>
                    <a:pt x="356" y="583"/>
                  </a:lnTo>
                  <a:lnTo>
                    <a:pt x="347" y="591"/>
                  </a:lnTo>
                  <a:lnTo>
                    <a:pt x="335" y="592"/>
                  </a:lnTo>
                  <a:lnTo>
                    <a:pt x="327" y="583"/>
                  </a:lnTo>
                  <a:lnTo>
                    <a:pt x="283" y="580"/>
                  </a:lnTo>
                  <a:lnTo>
                    <a:pt x="278" y="585"/>
                  </a:lnTo>
                  <a:lnTo>
                    <a:pt x="274" y="585"/>
                  </a:lnTo>
                  <a:lnTo>
                    <a:pt x="267" y="595"/>
                  </a:lnTo>
                  <a:lnTo>
                    <a:pt x="268" y="605"/>
                  </a:lnTo>
                  <a:lnTo>
                    <a:pt x="263" y="605"/>
                  </a:lnTo>
                  <a:lnTo>
                    <a:pt x="259" y="597"/>
                  </a:lnTo>
                  <a:lnTo>
                    <a:pt x="253" y="598"/>
                  </a:lnTo>
                  <a:lnTo>
                    <a:pt x="251" y="627"/>
                  </a:lnTo>
                  <a:lnTo>
                    <a:pt x="258" y="636"/>
                  </a:lnTo>
                  <a:lnTo>
                    <a:pt x="258" y="644"/>
                  </a:lnTo>
                  <a:lnTo>
                    <a:pt x="265" y="643"/>
                  </a:lnTo>
                  <a:lnTo>
                    <a:pt x="274" y="639"/>
                  </a:lnTo>
                  <a:lnTo>
                    <a:pt x="282" y="652"/>
                  </a:lnTo>
                  <a:lnTo>
                    <a:pt x="288" y="660"/>
                  </a:lnTo>
                  <a:lnTo>
                    <a:pt x="294" y="671"/>
                  </a:lnTo>
                  <a:lnTo>
                    <a:pt x="304" y="673"/>
                  </a:lnTo>
                  <a:lnTo>
                    <a:pt x="291" y="682"/>
                  </a:lnTo>
                  <a:lnTo>
                    <a:pt x="282" y="674"/>
                  </a:lnTo>
                  <a:lnTo>
                    <a:pt x="273" y="707"/>
                  </a:lnTo>
                  <a:lnTo>
                    <a:pt x="284" y="715"/>
                  </a:lnTo>
                  <a:lnTo>
                    <a:pt x="294" y="747"/>
                  </a:lnTo>
                  <a:lnTo>
                    <a:pt x="285" y="741"/>
                  </a:lnTo>
                  <a:lnTo>
                    <a:pt x="276" y="738"/>
                  </a:lnTo>
                  <a:lnTo>
                    <a:pt x="265" y="736"/>
                  </a:lnTo>
                  <a:lnTo>
                    <a:pt x="258" y="733"/>
                  </a:lnTo>
                  <a:lnTo>
                    <a:pt x="250" y="731"/>
                  </a:lnTo>
                  <a:lnTo>
                    <a:pt x="244" y="720"/>
                  </a:lnTo>
                  <a:lnTo>
                    <a:pt x="230" y="727"/>
                  </a:lnTo>
                  <a:lnTo>
                    <a:pt x="217" y="726"/>
                  </a:lnTo>
                  <a:lnTo>
                    <a:pt x="209" y="717"/>
                  </a:lnTo>
                  <a:lnTo>
                    <a:pt x="187" y="708"/>
                  </a:lnTo>
                  <a:lnTo>
                    <a:pt x="165" y="709"/>
                  </a:lnTo>
                  <a:lnTo>
                    <a:pt x="142" y="694"/>
                  </a:lnTo>
                  <a:lnTo>
                    <a:pt x="160" y="679"/>
                  </a:lnTo>
                  <a:lnTo>
                    <a:pt x="162" y="667"/>
                  </a:lnTo>
                  <a:lnTo>
                    <a:pt x="162" y="654"/>
                  </a:lnTo>
                  <a:lnTo>
                    <a:pt x="163" y="645"/>
                  </a:lnTo>
                  <a:lnTo>
                    <a:pt x="175" y="641"/>
                  </a:lnTo>
                  <a:lnTo>
                    <a:pt x="169" y="622"/>
                  </a:lnTo>
                  <a:lnTo>
                    <a:pt x="155" y="617"/>
                  </a:lnTo>
                  <a:lnTo>
                    <a:pt x="148" y="614"/>
                  </a:lnTo>
                  <a:lnTo>
                    <a:pt x="139" y="617"/>
                  </a:lnTo>
                  <a:lnTo>
                    <a:pt x="118" y="612"/>
                  </a:lnTo>
                  <a:lnTo>
                    <a:pt x="102" y="593"/>
                  </a:lnTo>
                  <a:lnTo>
                    <a:pt x="89" y="587"/>
                  </a:lnTo>
                  <a:lnTo>
                    <a:pt x="83" y="570"/>
                  </a:lnTo>
                  <a:lnTo>
                    <a:pt x="71" y="568"/>
                  </a:lnTo>
                  <a:lnTo>
                    <a:pt x="60" y="574"/>
                  </a:lnTo>
                  <a:lnTo>
                    <a:pt x="53" y="577"/>
                  </a:lnTo>
                  <a:lnTo>
                    <a:pt x="50" y="569"/>
                  </a:lnTo>
                  <a:lnTo>
                    <a:pt x="44" y="562"/>
                  </a:lnTo>
                  <a:lnTo>
                    <a:pt x="60" y="560"/>
                  </a:lnTo>
                  <a:lnTo>
                    <a:pt x="59" y="555"/>
                  </a:lnTo>
                  <a:lnTo>
                    <a:pt x="55" y="552"/>
                  </a:lnTo>
                  <a:lnTo>
                    <a:pt x="50" y="548"/>
                  </a:lnTo>
                  <a:lnTo>
                    <a:pt x="41" y="528"/>
                  </a:lnTo>
                  <a:lnTo>
                    <a:pt x="29" y="517"/>
                  </a:lnTo>
                  <a:lnTo>
                    <a:pt x="17" y="517"/>
                  </a:lnTo>
                  <a:lnTo>
                    <a:pt x="4" y="517"/>
                  </a:lnTo>
                  <a:lnTo>
                    <a:pt x="0" y="502"/>
                  </a:lnTo>
                  <a:lnTo>
                    <a:pt x="8" y="49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761542" y="2522132"/>
              <a:ext cx="85724" cy="41276"/>
            </a:xfrm>
            <a:custGeom>
              <a:avLst/>
              <a:gdLst>
                <a:gd name="T0" fmla="*/ 0 w 69"/>
                <a:gd name="T1" fmla="*/ 37227388 h 31"/>
                <a:gd name="T2" fmla="*/ 0 w 69"/>
                <a:gd name="T3" fmla="*/ 37227388 h 31"/>
                <a:gd name="T4" fmla="*/ 21608912 w 69"/>
                <a:gd name="T5" fmla="*/ 24818262 h 31"/>
                <a:gd name="T6" fmla="*/ 6174684 w 69"/>
                <a:gd name="T7" fmla="*/ 15954786 h 31"/>
                <a:gd name="T8" fmla="*/ 80263432 w 69"/>
                <a:gd name="T9" fmla="*/ 0 h 31"/>
                <a:gd name="T10" fmla="*/ 94155865 w 69"/>
                <a:gd name="T11" fmla="*/ 1772162 h 31"/>
                <a:gd name="T12" fmla="*/ 78720382 w 69"/>
                <a:gd name="T13" fmla="*/ 14182624 h 31"/>
                <a:gd name="T14" fmla="*/ 104960937 w 69"/>
                <a:gd name="T15" fmla="*/ 14182624 h 31"/>
                <a:gd name="T16" fmla="*/ 37044375 w 69"/>
                <a:gd name="T17" fmla="*/ 42546536 h 31"/>
                <a:gd name="T18" fmla="*/ 21608912 w 69"/>
                <a:gd name="T19" fmla="*/ 53183511 h 31"/>
                <a:gd name="T20" fmla="*/ 24696253 w 69"/>
                <a:gd name="T21" fmla="*/ 39000881 h 31"/>
                <a:gd name="T22" fmla="*/ 0 w 69"/>
                <a:gd name="T23" fmla="*/ 37227388 h 31"/>
                <a:gd name="T24" fmla="*/ 0 w 69"/>
                <a:gd name="T25" fmla="*/ 37227388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31"/>
                <a:gd name="T41" fmla="*/ 69 w 69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31">
                  <a:moveTo>
                    <a:pt x="0" y="21"/>
                  </a:moveTo>
                  <a:lnTo>
                    <a:pt x="0" y="21"/>
                  </a:lnTo>
                  <a:lnTo>
                    <a:pt x="14" y="14"/>
                  </a:lnTo>
                  <a:lnTo>
                    <a:pt x="4" y="9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51" y="8"/>
                  </a:lnTo>
                  <a:lnTo>
                    <a:pt x="68" y="8"/>
                  </a:lnTo>
                  <a:lnTo>
                    <a:pt x="24" y="24"/>
                  </a:lnTo>
                  <a:lnTo>
                    <a:pt x="14" y="30"/>
                  </a:lnTo>
                  <a:lnTo>
                    <a:pt x="16" y="22"/>
                  </a:lnTo>
                  <a:lnTo>
                    <a:pt x="0" y="2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786942" y="2933296"/>
              <a:ext cx="34925" cy="20638"/>
            </a:xfrm>
            <a:custGeom>
              <a:avLst/>
              <a:gdLst>
                <a:gd name="T0" fmla="*/ 0 w 28"/>
                <a:gd name="T1" fmla="*/ 24956500 h 16"/>
                <a:gd name="T2" fmla="*/ 0 w 28"/>
                <a:gd name="T3" fmla="*/ 24956500 h 16"/>
                <a:gd name="T4" fmla="*/ 12447022 w 28"/>
                <a:gd name="T5" fmla="*/ 0 h 16"/>
                <a:gd name="T6" fmla="*/ 42007299 w 28"/>
                <a:gd name="T7" fmla="*/ 13310219 h 16"/>
                <a:gd name="T8" fmla="*/ 0 w 28"/>
                <a:gd name="T9" fmla="*/ 24956500 h 16"/>
                <a:gd name="T10" fmla="*/ 0 w 28"/>
                <a:gd name="T11" fmla="*/ 2495650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6"/>
                <a:gd name="T20" fmla="*/ 28 w 2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6">
                  <a:moveTo>
                    <a:pt x="0" y="15"/>
                  </a:moveTo>
                  <a:lnTo>
                    <a:pt x="0" y="15"/>
                  </a:lnTo>
                  <a:lnTo>
                    <a:pt x="8" y="0"/>
                  </a:lnTo>
                  <a:lnTo>
                    <a:pt x="27" y="8"/>
                  </a:lnTo>
                  <a:lnTo>
                    <a:pt x="0" y="1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842505" y="2814234"/>
              <a:ext cx="106362" cy="79376"/>
            </a:xfrm>
            <a:custGeom>
              <a:avLst/>
              <a:gdLst>
                <a:gd name="T0" fmla="*/ 0 w 84"/>
                <a:gd name="T1" fmla="*/ 47622488 h 63"/>
                <a:gd name="T2" fmla="*/ 0 w 84"/>
                <a:gd name="T3" fmla="*/ 47622488 h 63"/>
                <a:gd name="T4" fmla="*/ 11222458 w 84"/>
                <a:gd name="T5" fmla="*/ 69846223 h 63"/>
                <a:gd name="T6" fmla="*/ 25652236 w 84"/>
                <a:gd name="T7" fmla="*/ 61908725 h 63"/>
                <a:gd name="T8" fmla="*/ 41686311 w 84"/>
                <a:gd name="T9" fmla="*/ 76194962 h 63"/>
                <a:gd name="T10" fmla="*/ 54511791 w 84"/>
                <a:gd name="T11" fmla="*/ 69846223 h 63"/>
                <a:gd name="T12" fmla="*/ 49702711 w 84"/>
                <a:gd name="T13" fmla="*/ 95243717 h 63"/>
                <a:gd name="T14" fmla="*/ 133074048 w 84"/>
                <a:gd name="T15" fmla="*/ 98418716 h 63"/>
                <a:gd name="T16" fmla="*/ 101007183 w 84"/>
                <a:gd name="T17" fmla="*/ 80957460 h 63"/>
                <a:gd name="T18" fmla="*/ 84974383 w 84"/>
                <a:gd name="T19" fmla="*/ 50796228 h 63"/>
                <a:gd name="T20" fmla="*/ 86578676 w 84"/>
                <a:gd name="T21" fmla="*/ 17461241 h 63"/>
                <a:gd name="T22" fmla="*/ 107420556 w 84"/>
                <a:gd name="T23" fmla="*/ 0 h 63"/>
                <a:gd name="T24" fmla="*/ 35272928 w 84"/>
                <a:gd name="T25" fmla="*/ 6350001 h 63"/>
                <a:gd name="T26" fmla="*/ 17635831 w 84"/>
                <a:gd name="T27" fmla="*/ 47622488 h 63"/>
                <a:gd name="T28" fmla="*/ 0 w 84"/>
                <a:gd name="T29" fmla="*/ 47622488 h 63"/>
                <a:gd name="T30" fmla="*/ 0 w 84"/>
                <a:gd name="T31" fmla="*/ 47622488 h 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4"/>
                <a:gd name="T49" fmla="*/ 0 h 63"/>
                <a:gd name="T50" fmla="*/ 84 w 84"/>
                <a:gd name="T51" fmla="*/ 63 h 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4" h="63">
                  <a:moveTo>
                    <a:pt x="0" y="30"/>
                  </a:moveTo>
                  <a:lnTo>
                    <a:pt x="0" y="30"/>
                  </a:lnTo>
                  <a:lnTo>
                    <a:pt x="7" y="44"/>
                  </a:lnTo>
                  <a:lnTo>
                    <a:pt x="16" y="39"/>
                  </a:lnTo>
                  <a:lnTo>
                    <a:pt x="26" y="48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83" y="62"/>
                  </a:lnTo>
                  <a:lnTo>
                    <a:pt x="63" y="51"/>
                  </a:lnTo>
                  <a:lnTo>
                    <a:pt x="53" y="32"/>
                  </a:lnTo>
                  <a:lnTo>
                    <a:pt x="54" y="11"/>
                  </a:lnTo>
                  <a:lnTo>
                    <a:pt x="67" y="0"/>
                  </a:lnTo>
                  <a:lnTo>
                    <a:pt x="22" y="4"/>
                  </a:lnTo>
                  <a:lnTo>
                    <a:pt x="11" y="30"/>
                  </a:lnTo>
                  <a:lnTo>
                    <a:pt x="0" y="3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880605" y="2677708"/>
              <a:ext cx="261935" cy="136526"/>
            </a:xfrm>
            <a:custGeom>
              <a:avLst/>
              <a:gdLst>
                <a:gd name="T0" fmla="*/ 0 w 211"/>
                <a:gd name="T1" fmla="*/ 154608593 h 103"/>
                <a:gd name="T2" fmla="*/ 0 w 211"/>
                <a:gd name="T3" fmla="*/ 154608593 h 103"/>
                <a:gd name="T4" fmla="*/ 30821668 w 211"/>
                <a:gd name="T5" fmla="*/ 158122454 h 103"/>
                <a:gd name="T6" fmla="*/ 10787834 w 211"/>
                <a:gd name="T7" fmla="*/ 173934207 h 103"/>
                <a:gd name="T8" fmla="*/ 64725751 w 211"/>
                <a:gd name="T9" fmla="*/ 179205661 h 103"/>
                <a:gd name="T10" fmla="*/ 66267578 w 211"/>
                <a:gd name="T11" fmla="*/ 158122454 h 103"/>
                <a:gd name="T12" fmla="*/ 81678427 w 211"/>
                <a:gd name="T13" fmla="*/ 163392583 h 103"/>
                <a:gd name="T14" fmla="*/ 66267578 w 211"/>
                <a:gd name="T15" fmla="*/ 151094733 h 103"/>
                <a:gd name="T16" fmla="*/ 87842014 w 211"/>
                <a:gd name="T17" fmla="*/ 154608593 h 103"/>
                <a:gd name="T18" fmla="*/ 81678427 w 211"/>
                <a:gd name="T19" fmla="*/ 131767835 h 103"/>
                <a:gd name="T20" fmla="*/ 94006842 w 211"/>
                <a:gd name="T21" fmla="*/ 145823279 h 103"/>
                <a:gd name="T22" fmla="*/ 107877085 w 211"/>
                <a:gd name="T23" fmla="*/ 133525428 h 103"/>
                <a:gd name="T24" fmla="*/ 98629843 w 211"/>
                <a:gd name="T25" fmla="*/ 117713717 h 103"/>
                <a:gd name="T26" fmla="*/ 130993329 w 211"/>
                <a:gd name="T27" fmla="*/ 119469985 h 103"/>
                <a:gd name="T28" fmla="*/ 123287914 w 211"/>
                <a:gd name="T29" fmla="*/ 110685996 h 103"/>
                <a:gd name="T30" fmla="*/ 137156916 w 211"/>
                <a:gd name="T31" fmla="*/ 114199856 h 103"/>
                <a:gd name="T32" fmla="*/ 146404158 w 211"/>
                <a:gd name="T33" fmla="*/ 94872959 h 103"/>
                <a:gd name="T34" fmla="*/ 306677318 w 211"/>
                <a:gd name="T35" fmla="*/ 38652480 h 103"/>
                <a:gd name="T36" fmla="*/ 323629975 w 211"/>
                <a:gd name="T37" fmla="*/ 15811716 h 103"/>
                <a:gd name="T38" fmla="*/ 292807075 w 211"/>
                <a:gd name="T39" fmla="*/ 0 h 103"/>
                <a:gd name="T40" fmla="*/ 225000171 w 211"/>
                <a:gd name="T41" fmla="*/ 36894887 h 103"/>
                <a:gd name="T42" fmla="*/ 154109573 w 211"/>
                <a:gd name="T43" fmla="*/ 36894887 h 103"/>
                <a:gd name="T44" fmla="*/ 80136580 w 211"/>
                <a:gd name="T45" fmla="*/ 84331356 h 103"/>
                <a:gd name="T46" fmla="*/ 40068911 w 211"/>
                <a:gd name="T47" fmla="*/ 91359098 h 103"/>
                <a:gd name="T48" fmla="*/ 41609507 w 211"/>
                <a:gd name="T49" fmla="*/ 110685996 h 103"/>
                <a:gd name="T50" fmla="*/ 63185164 w 211"/>
                <a:gd name="T51" fmla="*/ 114199856 h 103"/>
                <a:gd name="T52" fmla="*/ 38527083 w 211"/>
                <a:gd name="T53" fmla="*/ 114199856 h 103"/>
                <a:gd name="T54" fmla="*/ 49314921 w 211"/>
                <a:gd name="T55" fmla="*/ 122983846 h 103"/>
                <a:gd name="T56" fmla="*/ 30821668 w 211"/>
                <a:gd name="T57" fmla="*/ 133525428 h 103"/>
                <a:gd name="T58" fmla="*/ 52397336 w 211"/>
                <a:gd name="T59" fmla="*/ 142309418 h 103"/>
                <a:gd name="T60" fmla="*/ 0 w 211"/>
                <a:gd name="T61" fmla="*/ 154608593 h 103"/>
                <a:gd name="T62" fmla="*/ 0 w 211"/>
                <a:gd name="T63" fmla="*/ 154608593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1"/>
                <a:gd name="T97" fmla="*/ 0 h 103"/>
                <a:gd name="T98" fmla="*/ 211 w 211"/>
                <a:gd name="T99" fmla="*/ 103 h 1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1" h="103">
                  <a:moveTo>
                    <a:pt x="0" y="88"/>
                  </a:moveTo>
                  <a:lnTo>
                    <a:pt x="0" y="88"/>
                  </a:lnTo>
                  <a:lnTo>
                    <a:pt x="20" y="90"/>
                  </a:lnTo>
                  <a:lnTo>
                    <a:pt x="7" y="99"/>
                  </a:lnTo>
                  <a:lnTo>
                    <a:pt x="42" y="102"/>
                  </a:lnTo>
                  <a:lnTo>
                    <a:pt x="43" y="90"/>
                  </a:lnTo>
                  <a:lnTo>
                    <a:pt x="53" y="93"/>
                  </a:lnTo>
                  <a:lnTo>
                    <a:pt x="43" y="86"/>
                  </a:lnTo>
                  <a:lnTo>
                    <a:pt x="57" y="88"/>
                  </a:lnTo>
                  <a:lnTo>
                    <a:pt x="53" y="75"/>
                  </a:lnTo>
                  <a:lnTo>
                    <a:pt x="61" y="83"/>
                  </a:lnTo>
                  <a:lnTo>
                    <a:pt x="70" y="76"/>
                  </a:lnTo>
                  <a:lnTo>
                    <a:pt x="64" y="67"/>
                  </a:lnTo>
                  <a:lnTo>
                    <a:pt x="85" y="68"/>
                  </a:lnTo>
                  <a:lnTo>
                    <a:pt x="80" y="63"/>
                  </a:lnTo>
                  <a:lnTo>
                    <a:pt x="89" y="65"/>
                  </a:lnTo>
                  <a:lnTo>
                    <a:pt x="95" y="54"/>
                  </a:lnTo>
                  <a:lnTo>
                    <a:pt x="199" y="22"/>
                  </a:lnTo>
                  <a:lnTo>
                    <a:pt x="210" y="9"/>
                  </a:lnTo>
                  <a:lnTo>
                    <a:pt x="190" y="0"/>
                  </a:lnTo>
                  <a:lnTo>
                    <a:pt x="146" y="21"/>
                  </a:lnTo>
                  <a:lnTo>
                    <a:pt x="100" y="21"/>
                  </a:lnTo>
                  <a:lnTo>
                    <a:pt x="52" y="48"/>
                  </a:lnTo>
                  <a:lnTo>
                    <a:pt x="26" y="52"/>
                  </a:lnTo>
                  <a:lnTo>
                    <a:pt x="27" y="63"/>
                  </a:lnTo>
                  <a:lnTo>
                    <a:pt x="41" y="65"/>
                  </a:lnTo>
                  <a:lnTo>
                    <a:pt x="25" y="65"/>
                  </a:lnTo>
                  <a:lnTo>
                    <a:pt x="32" y="70"/>
                  </a:lnTo>
                  <a:lnTo>
                    <a:pt x="20" y="76"/>
                  </a:lnTo>
                  <a:lnTo>
                    <a:pt x="34" y="81"/>
                  </a:lnTo>
                  <a:lnTo>
                    <a:pt x="0" y="8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4031416" y="2504670"/>
              <a:ext cx="50799" cy="25400"/>
            </a:xfrm>
            <a:custGeom>
              <a:avLst/>
              <a:gdLst>
                <a:gd name="T0" fmla="*/ 0 w 41"/>
                <a:gd name="T1" fmla="*/ 20480869 h 21"/>
                <a:gd name="T2" fmla="*/ 0 w 41"/>
                <a:gd name="T3" fmla="*/ 20480869 h 21"/>
                <a:gd name="T4" fmla="*/ 18421813 w 41"/>
                <a:gd name="T5" fmla="*/ 29258380 h 21"/>
                <a:gd name="T6" fmla="*/ 61407284 w 41"/>
                <a:gd name="T7" fmla="*/ 19018550 h 21"/>
                <a:gd name="T8" fmla="*/ 35309714 w 41"/>
                <a:gd name="T9" fmla="*/ 0 h 21"/>
                <a:gd name="T10" fmla="*/ 0 w 41"/>
                <a:gd name="T11" fmla="*/ 20480869 h 21"/>
                <a:gd name="T12" fmla="*/ 0 w 41"/>
                <a:gd name="T13" fmla="*/ 20480869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1"/>
                <a:gd name="T23" fmla="*/ 41 w 41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1">
                  <a:moveTo>
                    <a:pt x="0" y="14"/>
                  </a:moveTo>
                  <a:lnTo>
                    <a:pt x="0" y="14"/>
                  </a:lnTo>
                  <a:lnTo>
                    <a:pt x="12" y="20"/>
                  </a:lnTo>
                  <a:lnTo>
                    <a:pt x="40" y="13"/>
                  </a:lnTo>
                  <a:lnTo>
                    <a:pt x="23" y="0"/>
                  </a:lnTo>
                  <a:lnTo>
                    <a:pt x="0" y="1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4515601" y="2557057"/>
              <a:ext cx="47625" cy="17462"/>
            </a:xfrm>
            <a:custGeom>
              <a:avLst/>
              <a:gdLst>
                <a:gd name="T0" fmla="*/ 0 w 38"/>
                <a:gd name="T1" fmla="*/ 0 h 14"/>
                <a:gd name="T2" fmla="*/ 0 w 38"/>
                <a:gd name="T3" fmla="*/ 0 h 14"/>
                <a:gd name="T4" fmla="*/ 25132214 w 38"/>
                <a:gd name="T5" fmla="*/ 15557395 h 14"/>
                <a:gd name="T6" fmla="*/ 17277847 w 38"/>
                <a:gd name="T7" fmla="*/ 20224737 h 14"/>
                <a:gd name="T8" fmla="*/ 39268060 w 38"/>
                <a:gd name="T9" fmla="*/ 20224737 h 14"/>
                <a:gd name="T10" fmla="*/ 58117536 w 38"/>
                <a:gd name="T11" fmla="*/ 9334686 h 14"/>
                <a:gd name="T12" fmla="*/ 0 w 38"/>
                <a:gd name="T13" fmla="*/ 0 h 14"/>
                <a:gd name="T14" fmla="*/ 0 w 38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14"/>
                <a:gd name="T26" fmla="*/ 38 w 38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14">
                  <a:moveTo>
                    <a:pt x="0" y="0"/>
                  </a:moveTo>
                  <a:lnTo>
                    <a:pt x="0" y="0"/>
                  </a:lnTo>
                  <a:lnTo>
                    <a:pt x="16" y="10"/>
                  </a:lnTo>
                  <a:lnTo>
                    <a:pt x="11" y="13"/>
                  </a:lnTo>
                  <a:lnTo>
                    <a:pt x="25" y="13"/>
                  </a:lnTo>
                  <a:lnTo>
                    <a:pt x="37" y="6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525126" y="2509432"/>
              <a:ext cx="109536" cy="49212"/>
            </a:xfrm>
            <a:custGeom>
              <a:avLst/>
              <a:gdLst>
                <a:gd name="T0" fmla="*/ 0 w 88"/>
                <a:gd name="T1" fmla="*/ 51992477 h 38"/>
                <a:gd name="T2" fmla="*/ 0 w 88"/>
                <a:gd name="T3" fmla="*/ 51992477 h 38"/>
                <a:gd name="T4" fmla="*/ 35635620 w 88"/>
                <a:gd name="T5" fmla="*/ 16772225 h 38"/>
                <a:gd name="T6" fmla="*/ 86764515 w 88"/>
                <a:gd name="T7" fmla="*/ 0 h 38"/>
                <a:gd name="T8" fmla="*/ 134795229 w 88"/>
                <a:gd name="T9" fmla="*/ 30188970 h 38"/>
                <a:gd name="T10" fmla="*/ 119301972 w 88"/>
                <a:gd name="T11" fmla="*/ 35220247 h 38"/>
                <a:gd name="T12" fmla="*/ 122400126 w 88"/>
                <a:gd name="T13" fmla="*/ 48638292 h 38"/>
                <a:gd name="T14" fmla="*/ 52678585 w 88"/>
                <a:gd name="T15" fmla="*/ 62055032 h 38"/>
                <a:gd name="T16" fmla="*/ 0 w 88"/>
                <a:gd name="T17" fmla="*/ 51992477 h 38"/>
                <a:gd name="T18" fmla="*/ 0 w 88"/>
                <a:gd name="T19" fmla="*/ 51992477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"/>
                <a:gd name="T31" fmla="*/ 0 h 38"/>
                <a:gd name="T32" fmla="*/ 88 w 88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" h="38">
                  <a:moveTo>
                    <a:pt x="0" y="31"/>
                  </a:moveTo>
                  <a:lnTo>
                    <a:pt x="0" y="31"/>
                  </a:lnTo>
                  <a:lnTo>
                    <a:pt x="23" y="10"/>
                  </a:lnTo>
                  <a:lnTo>
                    <a:pt x="56" y="0"/>
                  </a:lnTo>
                  <a:lnTo>
                    <a:pt x="87" y="18"/>
                  </a:lnTo>
                  <a:lnTo>
                    <a:pt x="77" y="21"/>
                  </a:lnTo>
                  <a:lnTo>
                    <a:pt x="79" y="29"/>
                  </a:lnTo>
                  <a:lnTo>
                    <a:pt x="34" y="37"/>
                  </a:lnTo>
                  <a:lnTo>
                    <a:pt x="0" y="3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547350" y="2552294"/>
              <a:ext cx="120649" cy="58738"/>
            </a:xfrm>
            <a:custGeom>
              <a:avLst/>
              <a:gdLst>
                <a:gd name="T0" fmla="*/ 0 w 98"/>
                <a:gd name="T1" fmla="*/ 32371164 h 45"/>
                <a:gd name="T2" fmla="*/ 0 w 98"/>
                <a:gd name="T3" fmla="*/ 32371164 h 45"/>
                <a:gd name="T4" fmla="*/ 27281675 w 98"/>
                <a:gd name="T5" fmla="*/ 37482673 h 45"/>
                <a:gd name="T6" fmla="*/ 45470282 w 98"/>
                <a:gd name="T7" fmla="*/ 63040231 h 45"/>
                <a:gd name="T8" fmla="*/ 60626625 w 98"/>
                <a:gd name="T9" fmla="*/ 54520614 h 45"/>
                <a:gd name="T10" fmla="*/ 121253251 w 98"/>
                <a:gd name="T11" fmla="*/ 74966652 h 45"/>
                <a:gd name="T12" fmla="*/ 142472871 w 98"/>
                <a:gd name="T13" fmla="*/ 66447034 h 45"/>
                <a:gd name="T14" fmla="*/ 125799785 w 98"/>
                <a:gd name="T15" fmla="*/ 47705703 h 45"/>
                <a:gd name="T16" fmla="*/ 137925106 w 98"/>
                <a:gd name="T17" fmla="*/ 52817212 h 45"/>
                <a:gd name="T18" fmla="*/ 147019404 w 98"/>
                <a:gd name="T19" fmla="*/ 22149450 h 45"/>
                <a:gd name="T20" fmla="*/ 115189975 w 98"/>
                <a:gd name="T21" fmla="*/ 6814914 h 45"/>
                <a:gd name="T22" fmla="*/ 83361776 w 98"/>
                <a:gd name="T23" fmla="*/ 28964361 h 45"/>
                <a:gd name="T24" fmla="*/ 109127929 w 98"/>
                <a:gd name="T25" fmla="*/ 17037935 h 45"/>
                <a:gd name="T26" fmla="*/ 93971586 w 98"/>
                <a:gd name="T27" fmla="*/ 0 h 45"/>
                <a:gd name="T28" fmla="*/ 42438028 w 98"/>
                <a:gd name="T29" fmla="*/ 6814914 h 45"/>
                <a:gd name="T30" fmla="*/ 0 w 98"/>
                <a:gd name="T31" fmla="*/ 32371164 h 45"/>
                <a:gd name="T32" fmla="*/ 0 w 98"/>
                <a:gd name="T33" fmla="*/ 32371164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45"/>
                <a:gd name="T53" fmla="*/ 98 w 98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45">
                  <a:moveTo>
                    <a:pt x="0" y="19"/>
                  </a:moveTo>
                  <a:lnTo>
                    <a:pt x="0" y="19"/>
                  </a:lnTo>
                  <a:lnTo>
                    <a:pt x="18" y="22"/>
                  </a:lnTo>
                  <a:lnTo>
                    <a:pt x="30" y="37"/>
                  </a:lnTo>
                  <a:lnTo>
                    <a:pt x="40" y="32"/>
                  </a:lnTo>
                  <a:lnTo>
                    <a:pt x="80" y="44"/>
                  </a:lnTo>
                  <a:lnTo>
                    <a:pt x="94" y="39"/>
                  </a:lnTo>
                  <a:lnTo>
                    <a:pt x="83" y="28"/>
                  </a:lnTo>
                  <a:lnTo>
                    <a:pt x="91" y="31"/>
                  </a:lnTo>
                  <a:lnTo>
                    <a:pt x="97" y="13"/>
                  </a:lnTo>
                  <a:lnTo>
                    <a:pt x="76" y="4"/>
                  </a:lnTo>
                  <a:lnTo>
                    <a:pt x="55" y="17"/>
                  </a:lnTo>
                  <a:lnTo>
                    <a:pt x="72" y="10"/>
                  </a:lnTo>
                  <a:lnTo>
                    <a:pt x="62" y="0"/>
                  </a:lnTo>
                  <a:lnTo>
                    <a:pt x="28" y="4"/>
                  </a:lnTo>
                  <a:lnTo>
                    <a:pt x="0" y="1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661649" y="2582457"/>
              <a:ext cx="101599" cy="58738"/>
            </a:xfrm>
            <a:custGeom>
              <a:avLst/>
              <a:gdLst>
                <a:gd name="T0" fmla="*/ 0 w 82"/>
                <a:gd name="T1" fmla="*/ 61957319 h 46"/>
                <a:gd name="T2" fmla="*/ 0 w 82"/>
                <a:gd name="T3" fmla="*/ 61957319 h 46"/>
                <a:gd name="T4" fmla="*/ 9210906 w 82"/>
                <a:gd name="T5" fmla="*/ 73370170 h 46"/>
                <a:gd name="T6" fmla="*/ 113603665 w 82"/>
                <a:gd name="T7" fmla="*/ 58696140 h 46"/>
                <a:gd name="T8" fmla="*/ 124349719 w 82"/>
                <a:gd name="T9" fmla="*/ 34239839 h 46"/>
                <a:gd name="T10" fmla="*/ 95181857 w 82"/>
                <a:gd name="T11" fmla="*/ 14674035 h 46"/>
                <a:gd name="T12" fmla="*/ 70618188 w 82"/>
                <a:gd name="T13" fmla="*/ 22825711 h 46"/>
                <a:gd name="T14" fmla="*/ 73688489 w 82"/>
                <a:gd name="T15" fmla="*/ 6522361 h 46"/>
                <a:gd name="T16" fmla="*/ 59872134 w 82"/>
                <a:gd name="T17" fmla="*/ 0 h 46"/>
                <a:gd name="T18" fmla="*/ 12281210 w 82"/>
                <a:gd name="T19" fmla="*/ 53804371 h 46"/>
                <a:gd name="T20" fmla="*/ 0 w 82"/>
                <a:gd name="T21" fmla="*/ 61957319 h 46"/>
                <a:gd name="T22" fmla="*/ 0 w 82"/>
                <a:gd name="T23" fmla="*/ 61957319 h 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46"/>
                <a:gd name="T38" fmla="*/ 82 w 82"/>
                <a:gd name="T39" fmla="*/ 46 h 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46">
                  <a:moveTo>
                    <a:pt x="0" y="38"/>
                  </a:moveTo>
                  <a:lnTo>
                    <a:pt x="0" y="38"/>
                  </a:lnTo>
                  <a:lnTo>
                    <a:pt x="6" y="45"/>
                  </a:lnTo>
                  <a:lnTo>
                    <a:pt x="74" y="36"/>
                  </a:lnTo>
                  <a:lnTo>
                    <a:pt x="81" y="21"/>
                  </a:lnTo>
                  <a:lnTo>
                    <a:pt x="62" y="9"/>
                  </a:lnTo>
                  <a:lnTo>
                    <a:pt x="46" y="14"/>
                  </a:lnTo>
                  <a:lnTo>
                    <a:pt x="48" y="4"/>
                  </a:lnTo>
                  <a:lnTo>
                    <a:pt x="39" y="0"/>
                  </a:lnTo>
                  <a:lnTo>
                    <a:pt x="8" y="33"/>
                  </a:lnTo>
                  <a:lnTo>
                    <a:pt x="0" y="3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5293470" y="2704695"/>
              <a:ext cx="114299" cy="57151"/>
            </a:xfrm>
            <a:custGeom>
              <a:avLst/>
              <a:gdLst>
                <a:gd name="T0" fmla="*/ 0 w 92"/>
                <a:gd name="T1" fmla="*/ 40628330 h 43"/>
                <a:gd name="T2" fmla="*/ 0 w 92"/>
                <a:gd name="T3" fmla="*/ 40628330 h 43"/>
                <a:gd name="T4" fmla="*/ 27783597 w 92"/>
                <a:gd name="T5" fmla="*/ 1766334 h 43"/>
                <a:gd name="T6" fmla="*/ 47849462 w 92"/>
                <a:gd name="T7" fmla="*/ 0 h 43"/>
                <a:gd name="T8" fmla="*/ 80263441 w 92"/>
                <a:gd name="T9" fmla="*/ 28262669 h 43"/>
                <a:gd name="T10" fmla="*/ 84895093 w 92"/>
                <a:gd name="T11" fmla="*/ 7065335 h 43"/>
                <a:gd name="T12" fmla="*/ 120396413 w 92"/>
                <a:gd name="T13" fmla="*/ 24730003 h 43"/>
                <a:gd name="T14" fmla="*/ 117309072 w 92"/>
                <a:gd name="T15" fmla="*/ 51226339 h 43"/>
                <a:gd name="T16" fmla="*/ 140462268 w 92"/>
                <a:gd name="T17" fmla="*/ 61824337 h 43"/>
                <a:gd name="T18" fmla="*/ 66372268 w 92"/>
                <a:gd name="T19" fmla="*/ 65358332 h 43"/>
                <a:gd name="T20" fmla="*/ 61741877 w 92"/>
                <a:gd name="T21" fmla="*/ 54759005 h 43"/>
                <a:gd name="T22" fmla="*/ 49393754 w 92"/>
                <a:gd name="T23" fmla="*/ 74189998 h 43"/>
                <a:gd name="T24" fmla="*/ 0 w 92"/>
                <a:gd name="T25" fmla="*/ 40628330 h 43"/>
                <a:gd name="T26" fmla="*/ 0 w 92"/>
                <a:gd name="T27" fmla="*/ 40628330 h 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2"/>
                <a:gd name="T43" fmla="*/ 0 h 43"/>
                <a:gd name="T44" fmla="*/ 92 w 92"/>
                <a:gd name="T45" fmla="*/ 43 h 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2" h="43">
                  <a:moveTo>
                    <a:pt x="0" y="23"/>
                  </a:moveTo>
                  <a:lnTo>
                    <a:pt x="0" y="23"/>
                  </a:lnTo>
                  <a:lnTo>
                    <a:pt x="18" y="1"/>
                  </a:lnTo>
                  <a:lnTo>
                    <a:pt x="31" y="0"/>
                  </a:lnTo>
                  <a:lnTo>
                    <a:pt x="52" y="16"/>
                  </a:lnTo>
                  <a:lnTo>
                    <a:pt x="55" y="4"/>
                  </a:lnTo>
                  <a:lnTo>
                    <a:pt x="78" y="14"/>
                  </a:lnTo>
                  <a:lnTo>
                    <a:pt x="76" y="29"/>
                  </a:lnTo>
                  <a:lnTo>
                    <a:pt x="91" y="35"/>
                  </a:lnTo>
                  <a:lnTo>
                    <a:pt x="43" y="37"/>
                  </a:lnTo>
                  <a:lnTo>
                    <a:pt x="40" y="31"/>
                  </a:lnTo>
                  <a:lnTo>
                    <a:pt x="32" y="42"/>
                  </a:lnTo>
                  <a:lnTo>
                    <a:pt x="0" y="2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5372844" y="2706283"/>
              <a:ext cx="69849" cy="41276"/>
            </a:xfrm>
            <a:custGeom>
              <a:avLst/>
              <a:gdLst>
                <a:gd name="T0" fmla="*/ 0 w 57"/>
                <a:gd name="T1" fmla="*/ 0 h 30"/>
                <a:gd name="T2" fmla="*/ 0 w 57"/>
                <a:gd name="T3" fmla="*/ 0 h 30"/>
                <a:gd name="T4" fmla="*/ 28531889 w 57"/>
                <a:gd name="T5" fmla="*/ 20821862 h 30"/>
                <a:gd name="T6" fmla="*/ 21023629 w 57"/>
                <a:gd name="T7" fmla="*/ 39751953 h 30"/>
                <a:gd name="T8" fmla="*/ 34538987 w 57"/>
                <a:gd name="T9" fmla="*/ 54894382 h 30"/>
                <a:gd name="T10" fmla="*/ 60068552 w 57"/>
                <a:gd name="T11" fmla="*/ 54894382 h 30"/>
                <a:gd name="T12" fmla="*/ 84095739 w 57"/>
                <a:gd name="T13" fmla="*/ 34072515 h 30"/>
                <a:gd name="T14" fmla="*/ 0 w 57"/>
                <a:gd name="T15" fmla="*/ 0 h 30"/>
                <a:gd name="T16" fmla="*/ 0 w 57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30"/>
                <a:gd name="T29" fmla="*/ 57 w 57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30">
                  <a:moveTo>
                    <a:pt x="0" y="0"/>
                  </a:moveTo>
                  <a:lnTo>
                    <a:pt x="0" y="0"/>
                  </a:lnTo>
                  <a:lnTo>
                    <a:pt x="19" y="11"/>
                  </a:lnTo>
                  <a:lnTo>
                    <a:pt x="14" y="21"/>
                  </a:lnTo>
                  <a:lnTo>
                    <a:pt x="23" y="29"/>
                  </a:lnTo>
                  <a:lnTo>
                    <a:pt x="40" y="29"/>
                  </a:lnTo>
                  <a:lnTo>
                    <a:pt x="56" y="18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5379195" y="3347637"/>
              <a:ext cx="52387" cy="195263"/>
            </a:xfrm>
            <a:custGeom>
              <a:avLst/>
              <a:gdLst>
                <a:gd name="T0" fmla="*/ 0 w 43"/>
                <a:gd name="T1" fmla="*/ 65259437 h 149"/>
                <a:gd name="T2" fmla="*/ 0 w 43"/>
                <a:gd name="T3" fmla="*/ 65259437 h 149"/>
                <a:gd name="T4" fmla="*/ 10389683 w 43"/>
                <a:gd name="T5" fmla="*/ 96172434 h 149"/>
                <a:gd name="T6" fmla="*/ 10389683 w 43"/>
                <a:gd name="T7" fmla="*/ 254170820 h 149"/>
                <a:gd name="T8" fmla="*/ 20779367 w 43"/>
                <a:gd name="T9" fmla="*/ 235278901 h 149"/>
                <a:gd name="T10" fmla="*/ 37107049 w 43"/>
                <a:gd name="T11" fmla="*/ 247301269 h 149"/>
                <a:gd name="T12" fmla="*/ 19295470 w 43"/>
                <a:gd name="T13" fmla="*/ 204365925 h 149"/>
                <a:gd name="T14" fmla="*/ 29685153 w 43"/>
                <a:gd name="T15" fmla="*/ 159715118 h 149"/>
                <a:gd name="T16" fmla="*/ 62339309 w 43"/>
                <a:gd name="T17" fmla="*/ 173454260 h 149"/>
                <a:gd name="T18" fmla="*/ 31169045 w 43"/>
                <a:gd name="T19" fmla="*/ 89302883 h 149"/>
                <a:gd name="T20" fmla="*/ 20779367 w 43"/>
                <a:gd name="T21" fmla="*/ 0 h 149"/>
                <a:gd name="T22" fmla="*/ 0 w 43"/>
                <a:gd name="T23" fmla="*/ 65259437 h 149"/>
                <a:gd name="T24" fmla="*/ 0 w 43"/>
                <a:gd name="T25" fmla="*/ 65259437 h 1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149"/>
                <a:gd name="T41" fmla="*/ 43 w 43"/>
                <a:gd name="T42" fmla="*/ 149 h 1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149">
                  <a:moveTo>
                    <a:pt x="0" y="38"/>
                  </a:moveTo>
                  <a:lnTo>
                    <a:pt x="0" y="38"/>
                  </a:lnTo>
                  <a:lnTo>
                    <a:pt x="7" y="56"/>
                  </a:lnTo>
                  <a:lnTo>
                    <a:pt x="7" y="148"/>
                  </a:lnTo>
                  <a:lnTo>
                    <a:pt x="14" y="137"/>
                  </a:lnTo>
                  <a:lnTo>
                    <a:pt x="25" y="144"/>
                  </a:lnTo>
                  <a:lnTo>
                    <a:pt x="13" y="119"/>
                  </a:lnTo>
                  <a:lnTo>
                    <a:pt x="20" y="93"/>
                  </a:lnTo>
                  <a:lnTo>
                    <a:pt x="42" y="101"/>
                  </a:lnTo>
                  <a:lnTo>
                    <a:pt x="21" y="52"/>
                  </a:lnTo>
                  <a:lnTo>
                    <a:pt x="14" y="0"/>
                  </a:lnTo>
                  <a:lnTo>
                    <a:pt x="0" y="3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5456981" y="2730095"/>
              <a:ext cx="79374" cy="28575"/>
            </a:xfrm>
            <a:custGeom>
              <a:avLst/>
              <a:gdLst>
                <a:gd name="T0" fmla="*/ 0 w 64"/>
                <a:gd name="T1" fmla="*/ 0 h 22"/>
                <a:gd name="T2" fmla="*/ 0 w 64"/>
                <a:gd name="T3" fmla="*/ 0 h 22"/>
                <a:gd name="T4" fmla="*/ 16920514 w 64"/>
                <a:gd name="T5" fmla="*/ 23618538 h 22"/>
                <a:gd name="T6" fmla="*/ 61526777 w 64"/>
                <a:gd name="T7" fmla="*/ 35427802 h 22"/>
                <a:gd name="T8" fmla="*/ 96905705 w 64"/>
                <a:gd name="T9" fmla="*/ 28680208 h 22"/>
                <a:gd name="T10" fmla="*/ 0 w 64"/>
                <a:gd name="T11" fmla="*/ 0 h 22"/>
                <a:gd name="T12" fmla="*/ 0 w 64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2"/>
                <a:gd name="T23" fmla="*/ 64 w 64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2">
                  <a:moveTo>
                    <a:pt x="0" y="0"/>
                  </a:moveTo>
                  <a:lnTo>
                    <a:pt x="0" y="0"/>
                  </a:lnTo>
                  <a:lnTo>
                    <a:pt x="11" y="14"/>
                  </a:lnTo>
                  <a:lnTo>
                    <a:pt x="40" y="21"/>
                  </a:lnTo>
                  <a:lnTo>
                    <a:pt x="63" y="17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51" name="Group 98"/>
            <p:cNvGrpSpPr>
              <a:grpSpLocks/>
            </p:cNvGrpSpPr>
            <p:nvPr/>
          </p:nvGrpSpPr>
          <p:grpSpPr bwMode="auto">
            <a:xfrm>
              <a:off x="3151946" y="2538008"/>
              <a:ext cx="280986" cy="153988"/>
              <a:chOff x="3227" y="1992"/>
              <a:chExt cx="225" cy="118"/>
            </a:xfrm>
            <a:grpFill/>
          </p:grpSpPr>
          <p:sp>
            <p:nvSpPr>
              <p:cNvPr id="227" name="Freeform 226"/>
              <p:cNvSpPr>
                <a:spLocks/>
              </p:cNvSpPr>
              <p:nvPr/>
            </p:nvSpPr>
            <p:spPr bwMode="auto">
              <a:xfrm>
                <a:off x="3227" y="2006"/>
                <a:ext cx="146" cy="104"/>
              </a:xfrm>
              <a:custGeom>
                <a:avLst/>
                <a:gdLst>
                  <a:gd name="T0" fmla="*/ 0 w 146"/>
                  <a:gd name="T1" fmla="*/ 13 h 104"/>
                  <a:gd name="T2" fmla="*/ 0 w 146"/>
                  <a:gd name="T3" fmla="*/ 13 h 104"/>
                  <a:gd name="T4" fmla="*/ 1 w 146"/>
                  <a:gd name="T5" fmla="*/ 25 h 104"/>
                  <a:gd name="T6" fmla="*/ 16 w 146"/>
                  <a:gd name="T7" fmla="*/ 25 h 104"/>
                  <a:gd name="T8" fmla="*/ 12 w 146"/>
                  <a:gd name="T9" fmla="*/ 31 h 104"/>
                  <a:gd name="T10" fmla="*/ 22 w 146"/>
                  <a:gd name="T11" fmla="*/ 35 h 104"/>
                  <a:gd name="T12" fmla="*/ 8 w 146"/>
                  <a:gd name="T13" fmla="*/ 34 h 104"/>
                  <a:gd name="T14" fmla="*/ 34 w 146"/>
                  <a:gd name="T15" fmla="*/ 45 h 104"/>
                  <a:gd name="T16" fmla="*/ 23 w 146"/>
                  <a:gd name="T17" fmla="*/ 49 h 104"/>
                  <a:gd name="T18" fmla="*/ 31 w 146"/>
                  <a:gd name="T19" fmla="*/ 57 h 104"/>
                  <a:gd name="T20" fmla="*/ 53 w 146"/>
                  <a:gd name="T21" fmla="*/ 52 h 104"/>
                  <a:gd name="T22" fmla="*/ 53 w 146"/>
                  <a:gd name="T23" fmla="*/ 42 h 104"/>
                  <a:gd name="T24" fmla="*/ 64 w 146"/>
                  <a:gd name="T25" fmla="*/ 38 h 104"/>
                  <a:gd name="T26" fmla="*/ 66 w 146"/>
                  <a:gd name="T27" fmla="*/ 50 h 104"/>
                  <a:gd name="T28" fmla="*/ 80 w 146"/>
                  <a:gd name="T29" fmla="*/ 42 h 104"/>
                  <a:gd name="T30" fmla="*/ 77 w 146"/>
                  <a:gd name="T31" fmla="*/ 50 h 104"/>
                  <a:gd name="T32" fmla="*/ 90 w 146"/>
                  <a:gd name="T33" fmla="*/ 50 h 104"/>
                  <a:gd name="T34" fmla="*/ 40 w 146"/>
                  <a:gd name="T35" fmla="*/ 62 h 104"/>
                  <a:gd name="T36" fmla="*/ 43 w 146"/>
                  <a:gd name="T37" fmla="*/ 71 h 104"/>
                  <a:gd name="T38" fmla="*/ 84 w 146"/>
                  <a:gd name="T39" fmla="*/ 64 h 104"/>
                  <a:gd name="T40" fmla="*/ 55 w 146"/>
                  <a:gd name="T41" fmla="*/ 73 h 104"/>
                  <a:gd name="T42" fmla="*/ 72 w 146"/>
                  <a:gd name="T43" fmla="*/ 78 h 104"/>
                  <a:gd name="T44" fmla="*/ 44 w 146"/>
                  <a:gd name="T45" fmla="*/ 82 h 104"/>
                  <a:gd name="T46" fmla="*/ 86 w 146"/>
                  <a:gd name="T47" fmla="*/ 103 h 104"/>
                  <a:gd name="T48" fmla="*/ 113 w 146"/>
                  <a:gd name="T49" fmla="*/ 50 h 104"/>
                  <a:gd name="T50" fmla="*/ 145 w 146"/>
                  <a:gd name="T51" fmla="*/ 37 h 104"/>
                  <a:gd name="T52" fmla="*/ 109 w 146"/>
                  <a:gd name="T53" fmla="*/ 28 h 104"/>
                  <a:gd name="T54" fmla="*/ 104 w 146"/>
                  <a:gd name="T55" fmla="*/ 15 h 104"/>
                  <a:gd name="T56" fmla="*/ 94 w 146"/>
                  <a:gd name="T57" fmla="*/ 23 h 104"/>
                  <a:gd name="T58" fmla="*/ 99 w 146"/>
                  <a:gd name="T59" fmla="*/ 10 h 104"/>
                  <a:gd name="T60" fmla="*/ 75 w 146"/>
                  <a:gd name="T61" fmla="*/ 0 h 104"/>
                  <a:gd name="T62" fmla="*/ 67 w 146"/>
                  <a:gd name="T63" fmla="*/ 10 h 104"/>
                  <a:gd name="T64" fmla="*/ 78 w 146"/>
                  <a:gd name="T65" fmla="*/ 35 h 104"/>
                  <a:gd name="T66" fmla="*/ 51 w 146"/>
                  <a:gd name="T67" fmla="*/ 10 h 104"/>
                  <a:gd name="T68" fmla="*/ 43 w 146"/>
                  <a:gd name="T69" fmla="*/ 15 h 104"/>
                  <a:gd name="T70" fmla="*/ 48 w 146"/>
                  <a:gd name="T71" fmla="*/ 28 h 104"/>
                  <a:gd name="T72" fmla="*/ 22 w 146"/>
                  <a:gd name="T73" fmla="*/ 16 h 104"/>
                  <a:gd name="T74" fmla="*/ 40 w 146"/>
                  <a:gd name="T75" fmla="*/ 9 h 104"/>
                  <a:gd name="T76" fmla="*/ 0 w 146"/>
                  <a:gd name="T77" fmla="*/ 13 h 104"/>
                  <a:gd name="T78" fmla="*/ 0 w 146"/>
                  <a:gd name="T79" fmla="*/ 13 h 1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6"/>
                  <a:gd name="T121" fmla="*/ 0 h 104"/>
                  <a:gd name="T122" fmla="*/ 146 w 146"/>
                  <a:gd name="T123" fmla="*/ 104 h 1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6" h="104">
                    <a:moveTo>
                      <a:pt x="0" y="13"/>
                    </a:moveTo>
                    <a:lnTo>
                      <a:pt x="0" y="13"/>
                    </a:lnTo>
                    <a:lnTo>
                      <a:pt x="1" y="25"/>
                    </a:lnTo>
                    <a:lnTo>
                      <a:pt x="16" y="25"/>
                    </a:lnTo>
                    <a:lnTo>
                      <a:pt x="12" y="31"/>
                    </a:lnTo>
                    <a:lnTo>
                      <a:pt x="22" y="35"/>
                    </a:lnTo>
                    <a:lnTo>
                      <a:pt x="8" y="34"/>
                    </a:lnTo>
                    <a:lnTo>
                      <a:pt x="34" y="45"/>
                    </a:lnTo>
                    <a:lnTo>
                      <a:pt x="23" y="49"/>
                    </a:lnTo>
                    <a:lnTo>
                      <a:pt x="31" y="57"/>
                    </a:lnTo>
                    <a:lnTo>
                      <a:pt x="53" y="52"/>
                    </a:lnTo>
                    <a:lnTo>
                      <a:pt x="53" y="42"/>
                    </a:lnTo>
                    <a:lnTo>
                      <a:pt x="64" y="38"/>
                    </a:lnTo>
                    <a:lnTo>
                      <a:pt x="66" y="50"/>
                    </a:lnTo>
                    <a:lnTo>
                      <a:pt x="80" y="42"/>
                    </a:lnTo>
                    <a:lnTo>
                      <a:pt x="77" y="50"/>
                    </a:lnTo>
                    <a:lnTo>
                      <a:pt x="90" y="50"/>
                    </a:lnTo>
                    <a:lnTo>
                      <a:pt x="40" y="62"/>
                    </a:lnTo>
                    <a:lnTo>
                      <a:pt x="43" y="71"/>
                    </a:lnTo>
                    <a:lnTo>
                      <a:pt x="84" y="64"/>
                    </a:lnTo>
                    <a:lnTo>
                      <a:pt x="55" y="73"/>
                    </a:lnTo>
                    <a:lnTo>
                      <a:pt x="72" y="78"/>
                    </a:lnTo>
                    <a:lnTo>
                      <a:pt x="44" y="82"/>
                    </a:lnTo>
                    <a:lnTo>
                      <a:pt x="86" y="103"/>
                    </a:lnTo>
                    <a:lnTo>
                      <a:pt x="113" y="50"/>
                    </a:lnTo>
                    <a:lnTo>
                      <a:pt x="145" y="37"/>
                    </a:lnTo>
                    <a:lnTo>
                      <a:pt x="109" y="28"/>
                    </a:lnTo>
                    <a:lnTo>
                      <a:pt x="104" y="15"/>
                    </a:lnTo>
                    <a:lnTo>
                      <a:pt x="94" y="23"/>
                    </a:lnTo>
                    <a:lnTo>
                      <a:pt x="99" y="10"/>
                    </a:lnTo>
                    <a:lnTo>
                      <a:pt x="75" y="0"/>
                    </a:lnTo>
                    <a:lnTo>
                      <a:pt x="67" y="10"/>
                    </a:lnTo>
                    <a:lnTo>
                      <a:pt x="78" y="35"/>
                    </a:lnTo>
                    <a:lnTo>
                      <a:pt x="51" y="10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22" y="16"/>
                    </a:lnTo>
                    <a:lnTo>
                      <a:pt x="40" y="9"/>
                    </a:lnTo>
                    <a:lnTo>
                      <a:pt x="0" y="13"/>
                    </a:lnTo>
                  </a:path>
                </a:pathLst>
              </a:custGeom>
              <a:solidFill>
                <a:schemeClr val="tx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28" name="Freeform 227"/>
              <p:cNvSpPr>
                <a:spLocks/>
              </p:cNvSpPr>
              <p:nvPr/>
            </p:nvSpPr>
            <p:spPr bwMode="auto">
              <a:xfrm>
                <a:off x="3320" y="1992"/>
                <a:ext cx="132" cy="44"/>
              </a:xfrm>
              <a:custGeom>
                <a:avLst/>
                <a:gdLst>
                  <a:gd name="T0" fmla="*/ 0 w 132"/>
                  <a:gd name="T1" fmla="*/ 11 h 44"/>
                  <a:gd name="T2" fmla="*/ 0 w 132"/>
                  <a:gd name="T3" fmla="*/ 11 h 44"/>
                  <a:gd name="T4" fmla="*/ 19 w 132"/>
                  <a:gd name="T5" fmla="*/ 15 h 44"/>
                  <a:gd name="T6" fmla="*/ 7 w 132"/>
                  <a:gd name="T7" fmla="*/ 20 h 44"/>
                  <a:gd name="T8" fmla="*/ 12 w 132"/>
                  <a:gd name="T9" fmla="*/ 24 h 44"/>
                  <a:gd name="T10" fmla="*/ 60 w 132"/>
                  <a:gd name="T11" fmla="*/ 23 h 44"/>
                  <a:gd name="T12" fmla="*/ 30 w 132"/>
                  <a:gd name="T13" fmla="*/ 29 h 44"/>
                  <a:gd name="T14" fmla="*/ 78 w 132"/>
                  <a:gd name="T15" fmla="*/ 43 h 44"/>
                  <a:gd name="T16" fmla="*/ 110 w 132"/>
                  <a:gd name="T17" fmla="*/ 35 h 44"/>
                  <a:gd name="T18" fmla="*/ 131 w 132"/>
                  <a:gd name="T19" fmla="*/ 20 h 44"/>
                  <a:gd name="T20" fmla="*/ 125 w 132"/>
                  <a:gd name="T21" fmla="*/ 12 h 44"/>
                  <a:gd name="T22" fmla="*/ 94 w 132"/>
                  <a:gd name="T23" fmla="*/ 13 h 44"/>
                  <a:gd name="T24" fmla="*/ 99 w 132"/>
                  <a:gd name="T25" fmla="*/ 5 h 44"/>
                  <a:gd name="T26" fmla="*/ 74 w 132"/>
                  <a:gd name="T27" fmla="*/ 13 h 44"/>
                  <a:gd name="T28" fmla="*/ 71 w 132"/>
                  <a:gd name="T29" fmla="*/ 0 h 44"/>
                  <a:gd name="T30" fmla="*/ 65 w 132"/>
                  <a:gd name="T31" fmla="*/ 17 h 44"/>
                  <a:gd name="T32" fmla="*/ 30 w 132"/>
                  <a:gd name="T33" fmla="*/ 0 h 44"/>
                  <a:gd name="T34" fmla="*/ 31 w 132"/>
                  <a:gd name="T35" fmla="*/ 10 h 44"/>
                  <a:gd name="T36" fmla="*/ 20 w 132"/>
                  <a:gd name="T37" fmla="*/ 5 h 44"/>
                  <a:gd name="T38" fmla="*/ 25 w 132"/>
                  <a:gd name="T39" fmla="*/ 15 h 44"/>
                  <a:gd name="T40" fmla="*/ 0 w 132"/>
                  <a:gd name="T41" fmla="*/ 11 h 44"/>
                  <a:gd name="T42" fmla="*/ 0 w 132"/>
                  <a:gd name="T43" fmla="*/ 11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2"/>
                  <a:gd name="T67" fmla="*/ 0 h 44"/>
                  <a:gd name="T68" fmla="*/ 132 w 132"/>
                  <a:gd name="T69" fmla="*/ 44 h 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2" h="44">
                    <a:moveTo>
                      <a:pt x="0" y="11"/>
                    </a:moveTo>
                    <a:lnTo>
                      <a:pt x="0" y="11"/>
                    </a:lnTo>
                    <a:lnTo>
                      <a:pt x="19" y="15"/>
                    </a:lnTo>
                    <a:lnTo>
                      <a:pt x="7" y="20"/>
                    </a:lnTo>
                    <a:lnTo>
                      <a:pt x="12" y="24"/>
                    </a:lnTo>
                    <a:lnTo>
                      <a:pt x="60" y="23"/>
                    </a:lnTo>
                    <a:lnTo>
                      <a:pt x="30" y="29"/>
                    </a:lnTo>
                    <a:lnTo>
                      <a:pt x="78" y="43"/>
                    </a:lnTo>
                    <a:lnTo>
                      <a:pt x="110" y="35"/>
                    </a:lnTo>
                    <a:lnTo>
                      <a:pt x="131" y="20"/>
                    </a:lnTo>
                    <a:lnTo>
                      <a:pt x="125" y="12"/>
                    </a:lnTo>
                    <a:lnTo>
                      <a:pt x="94" y="13"/>
                    </a:lnTo>
                    <a:lnTo>
                      <a:pt x="99" y="5"/>
                    </a:lnTo>
                    <a:lnTo>
                      <a:pt x="74" y="13"/>
                    </a:lnTo>
                    <a:lnTo>
                      <a:pt x="71" y="0"/>
                    </a:lnTo>
                    <a:lnTo>
                      <a:pt x="65" y="17"/>
                    </a:lnTo>
                    <a:lnTo>
                      <a:pt x="30" y="0"/>
                    </a:lnTo>
                    <a:lnTo>
                      <a:pt x="31" y="10"/>
                    </a:lnTo>
                    <a:lnTo>
                      <a:pt x="20" y="5"/>
                    </a:lnTo>
                    <a:lnTo>
                      <a:pt x="25" y="15"/>
                    </a:lnTo>
                    <a:lnTo>
                      <a:pt x="0" y="11"/>
                    </a:lnTo>
                  </a:path>
                </a:pathLst>
              </a:custGeom>
              <a:solidFill>
                <a:schemeClr val="tx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29" name="Freeform 228"/>
              <p:cNvSpPr>
                <a:spLocks/>
              </p:cNvSpPr>
              <p:nvPr/>
            </p:nvSpPr>
            <p:spPr bwMode="auto">
              <a:xfrm>
                <a:off x="3365" y="2062"/>
                <a:ext cx="57" cy="29"/>
              </a:xfrm>
              <a:custGeom>
                <a:avLst/>
                <a:gdLst>
                  <a:gd name="T0" fmla="*/ 0 w 57"/>
                  <a:gd name="T1" fmla="*/ 22 h 29"/>
                  <a:gd name="T2" fmla="*/ 0 w 57"/>
                  <a:gd name="T3" fmla="*/ 22 h 29"/>
                  <a:gd name="T4" fmla="*/ 5 w 57"/>
                  <a:gd name="T5" fmla="*/ 8 h 29"/>
                  <a:gd name="T6" fmla="*/ 28 w 57"/>
                  <a:gd name="T7" fmla="*/ 0 h 29"/>
                  <a:gd name="T8" fmla="*/ 32 w 57"/>
                  <a:gd name="T9" fmla="*/ 8 h 29"/>
                  <a:gd name="T10" fmla="*/ 56 w 57"/>
                  <a:gd name="T11" fmla="*/ 14 h 29"/>
                  <a:gd name="T12" fmla="*/ 22 w 57"/>
                  <a:gd name="T13" fmla="*/ 28 h 29"/>
                  <a:gd name="T14" fmla="*/ 28 w 57"/>
                  <a:gd name="T15" fmla="*/ 21 h 29"/>
                  <a:gd name="T16" fmla="*/ 0 w 57"/>
                  <a:gd name="T17" fmla="*/ 22 h 29"/>
                  <a:gd name="T18" fmla="*/ 0 w 57"/>
                  <a:gd name="T19" fmla="*/ 22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"/>
                  <a:gd name="T31" fmla="*/ 0 h 29"/>
                  <a:gd name="T32" fmla="*/ 57 w 57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" h="29">
                    <a:moveTo>
                      <a:pt x="0" y="22"/>
                    </a:moveTo>
                    <a:lnTo>
                      <a:pt x="0" y="22"/>
                    </a:lnTo>
                    <a:lnTo>
                      <a:pt x="5" y="8"/>
                    </a:lnTo>
                    <a:lnTo>
                      <a:pt x="28" y="0"/>
                    </a:lnTo>
                    <a:lnTo>
                      <a:pt x="32" y="8"/>
                    </a:lnTo>
                    <a:lnTo>
                      <a:pt x="56" y="14"/>
                    </a:lnTo>
                    <a:lnTo>
                      <a:pt x="22" y="28"/>
                    </a:lnTo>
                    <a:lnTo>
                      <a:pt x="28" y="21"/>
                    </a:lnTo>
                    <a:lnTo>
                      <a:pt x="0" y="22"/>
                    </a:lnTo>
                  </a:path>
                </a:pathLst>
              </a:custGeom>
              <a:solidFill>
                <a:schemeClr val="tx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4629900" y="4044553"/>
              <a:ext cx="136524" cy="274640"/>
            </a:xfrm>
            <a:custGeom>
              <a:avLst/>
              <a:gdLst>
                <a:gd name="T0" fmla="*/ 0 w 109"/>
                <a:gd name="T1" fmla="*/ 56982790 h 209"/>
                <a:gd name="T2" fmla="*/ 0 w 109"/>
                <a:gd name="T3" fmla="*/ 56982790 h 209"/>
                <a:gd name="T4" fmla="*/ 10982123 w 109"/>
                <a:gd name="T5" fmla="*/ 29354730 h 209"/>
                <a:gd name="T6" fmla="*/ 56477515 w 109"/>
                <a:gd name="T7" fmla="*/ 0 h 209"/>
                <a:gd name="T8" fmla="*/ 76872341 w 109"/>
                <a:gd name="T9" fmla="*/ 27628059 h 209"/>
                <a:gd name="T10" fmla="*/ 70597203 w 109"/>
                <a:gd name="T11" fmla="*/ 75977484 h 209"/>
                <a:gd name="T12" fmla="*/ 125505307 w 109"/>
                <a:gd name="T13" fmla="*/ 55256119 h 209"/>
                <a:gd name="T14" fmla="*/ 149037702 w 109"/>
                <a:gd name="T15" fmla="*/ 75977484 h 209"/>
                <a:gd name="T16" fmla="*/ 169431313 w 109"/>
                <a:gd name="T17" fmla="*/ 124325605 h 209"/>
                <a:gd name="T18" fmla="*/ 161587978 w 109"/>
                <a:gd name="T19" fmla="*/ 153680325 h 209"/>
                <a:gd name="T20" fmla="*/ 120798327 w 109"/>
                <a:gd name="T21" fmla="*/ 151953654 h 209"/>
                <a:gd name="T22" fmla="*/ 105110482 w 109"/>
                <a:gd name="T23" fmla="*/ 165768336 h 209"/>
                <a:gd name="T24" fmla="*/ 112955031 w 109"/>
                <a:gd name="T25" fmla="*/ 215843148 h 209"/>
                <a:gd name="T26" fmla="*/ 58045674 w 109"/>
                <a:gd name="T27" fmla="*/ 172675061 h 209"/>
                <a:gd name="T28" fmla="*/ 34514522 w 109"/>
                <a:gd name="T29" fmla="*/ 250377881 h 209"/>
                <a:gd name="T30" fmla="*/ 61183243 w 109"/>
                <a:gd name="T31" fmla="*/ 319448661 h 209"/>
                <a:gd name="T32" fmla="*/ 98835344 w 109"/>
                <a:gd name="T33" fmla="*/ 345348807 h 209"/>
                <a:gd name="T34" fmla="*/ 78440499 w 109"/>
                <a:gd name="T35" fmla="*/ 359163489 h 209"/>
                <a:gd name="T36" fmla="*/ 73734772 w 109"/>
                <a:gd name="T37" fmla="*/ 336715370 h 209"/>
                <a:gd name="T38" fmla="*/ 58045674 w 109"/>
                <a:gd name="T39" fmla="*/ 336715370 h 209"/>
                <a:gd name="T40" fmla="*/ 15687850 w 109"/>
                <a:gd name="T41" fmla="*/ 298727295 h 209"/>
                <a:gd name="T42" fmla="*/ 23532404 w 109"/>
                <a:gd name="T43" fmla="*/ 252104552 h 209"/>
                <a:gd name="T44" fmla="*/ 45495397 w 109"/>
                <a:gd name="T45" fmla="*/ 210663135 h 209"/>
                <a:gd name="T46" fmla="*/ 15687850 w 109"/>
                <a:gd name="T47" fmla="*/ 141593628 h 209"/>
                <a:gd name="T48" fmla="*/ 25100562 w 109"/>
                <a:gd name="T49" fmla="*/ 110512237 h 209"/>
                <a:gd name="T50" fmla="*/ 0 w 109"/>
                <a:gd name="T51" fmla="*/ 56982790 h 209"/>
                <a:gd name="T52" fmla="*/ 0 w 109"/>
                <a:gd name="T53" fmla="*/ 56982790 h 20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9"/>
                <a:gd name="T82" fmla="*/ 0 h 209"/>
                <a:gd name="T83" fmla="*/ 109 w 109"/>
                <a:gd name="T84" fmla="*/ 209 h 20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9" h="209">
                  <a:moveTo>
                    <a:pt x="0" y="33"/>
                  </a:moveTo>
                  <a:lnTo>
                    <a:pt x="0" y="33"/>
                  </a:lnTo>
                  <a:lnTo>
                    <a:pt x="7" y="17"/>
                  </a:lnTo>
                  <a:lnTo>
                    <a:pt x="36" y="0"/>
                  </a:lnTo>
                  <a:lnTo>
                    <a:pt x="49" y="16"/>
                  </a:lnTo>
                  <a:lnTo>
                    <a:pt x="45" y="44"/>
                  </a:lnTo>
                  <a:lnTo>
                    <a:pt x="80" y="32"/>
                  </a:lnTo>
                  <a:lnTo>
                    <a:pt x="95" y="44"/>
                  </a:lnTo>
                  <a:lnTo>
                    <a:pt x="108" y="72"/>
                  </a:lnTo>
                  <a:lnTo>
                    <a:pt x="103" y="89"/>
                  </a:lnTo>
                  <a:lnTo>
                    <a:pt x="77" y="88"/>
                  </a:lnTo>
                  <a:lnTo>
                    <a:pt x="67" y="96"/>
                  </a:lnTo>
                  <a:lnTo>
                    <a:pt x="72" y="125"/>
                  </a:lnTo>
                  <a:lnTo>
                    <a:pt x="37" y="100"/>
                  </a:lnTo>
                  <a:lnTo>
                    <a:pt x="22" y="145"/>
                  </a:lnTo>
                  <a:lnTo>
                    <a:pt x="39" y="185"/>
                  </a:lnTo>
                  <a:lnTo>
                    <a:pt x="63" y="200"/>
                  </a:lnTo>
                  <a:lnTo>
                    <a:pt x="50" y="208"/>
                  </a:lnTo>
                  <a:lnTo>
                    <a:pt x="47" y="195"/>
                  </a:lnTo>
                  <a:lnTo>
                    <a:pt x="37" y="195"/>
                  </a:lnTo>
                  <a:lnTo>
                    <a:pt x="10" y="173"/>
                  </a:lnTo>
                  <a:lnTo>
                    <a:pt x="15" y="146"/>
                  </a:lnTo>
                  <a:lnTo>
                    <a:pt x="29" y="122"/>
                  </a:lnTo>
                  <a:lnTo>
                    <a:pt x="10" y="82"/>
                  </a:lnTo>
                  <a:lnTo>
                    <a:pt x="16" y="64"/>
                  </a:lnTo>
                  <a:lnTo>
                    <a:pt x="0" y="3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3415470" y="3623864"/>
              <a:ext cx="315911" cy="128587"/>
            </a:xfrm>
            <a:custGeom>
              <a:avLst/>
              <a:gdLst>
                <a:gd name="T0" fmla="*/ 0 w 252"/>
                <a:gd name="T1" fmla="*/ 55671680 h 99"/>
                <a:gd name="T2" fmla="*/ 0 w 252"/>
                <a:gd name="T3" fmla="*/ 55671680 h 99"/>
                <a:gd name="T4" fmla="*/ 17287462 w 252"/>
                <a:gd name="T5" fmla="*/ 97848223 h 99"/>
                <a:gd name="T6" fmla="*/ 1572043 w 252"/>
                <a:gd name="T7" fmla="*/ 102908575 h 99"/>
                <a:gd name="T8" fmla="*/ 17287462 w 252"/>
                <a:gd name="T9" fmla="*/ 109657442 h 99"/>
                <a:gd name="T10" fmla="*/ 23573131 w 252"/>
                <a:gd name="T11" fmla="*/ 136650313 h 99"/>
                <a:gd name="T12" fmla="*/ 45575473 w 252"/>
                <a:gd name="T13" fmla="*/ 133275879 h 99"/>
                <a:gd name="T14" fmla="*/ 23573131 w 252"/>
                <a:gd name="T15" fmla="*/ 145085098 h 99"/>
                <a:gd name="T16" fmla="*/ 48718305 w 252"/>
                <a:gd name="T17" fmla="*/ 140023447 h 99"/>
                <a:gd name="T18" fmla="*/ 75435513 w 252"/>
                <a:gd name="T19" fmla="*/ 156894316 h 99"/>
                <a:gd name="T20" fmla="*/ 100580697 w 252"/>
                <a:gd name="T21" fmla="*/ 138336230 h 99"/>
                <a:gd name="T22" fmla="*/ 139869232 w 252"/>
                <a:gd name="T23" fmla="*/ 161954668 h 99"/>
                <a:gd name="T24" fmla="*/ 207447058 w 252"/>
                <a:gd name="T25" fmla="*/ 138336230 h 99"/>
                <a:gd name="T26" fmla="*/ 205876268 w 252"/>
                <a:gd name="T27" fmla="*/ 165329101 h 99"/>
                <a:gd name="T28" fmla="*/ 218448850 w 252"/>
                <a:gd name="T29" fmla="*/ 138336230 h 99"/>
                <a:gd name="T30" fmla="*/ 347317583 w 252"/>
                <a:gd name="T31" fmla="*/ 133275879 h 99"/>
                <a:gd name="T32" fmla="*/ 394463826 w 252"/>
                <a:gd name="T33" fmla="*/ 129901445 h 99"/>
                <a:gd name="T34" fmla="*/ 380320454 w 252"/>
                <a:gd name="T35" fmla="*/ 72542549 h 99"/>
                <a:gd name="T36" fmla="*/ 391320994 w 252"/>
                <a:gd name="T37" fmla="*/ 60733330 h 99"/>
                <a:gd name="T38" fmla="*/ 350460415 w 252"/>
                <a:gd name="T39" fmla="*/ 11809224 h 99"/>
                <a:gd name="T40" fmla="*/ 323743129 w 252"/>
                <a:gd name="T41" fmla="*/ 11809224 h 99"/>
                <a:gd name="T42" fmla="*/ 253022511 w 252"/>
                <a:gd name="T43" fmla="*/ 32053232 h 99"/>
                <a:gd name="T44" fmla="*/ 190159600 w 252"/>
                <a:gd name="T45" fmla="*/ 0 h 99"/>
                <a:gd name="T46" fmla="*/ 150871025 w 252"/>
                <a:gd name="T47" fmla="*/ 1687217 h 99"/>
                <a:gd name="T48" fmla="*/ 102152740 w 252"/>
                <a:gd name="T49" fmla="*/ 30366016 h 99"/>
                <a:gd name="T50" fmla="*/ 61290888 w 252"/>
                <a:gd name="T51" fmla="*/ 21931231 h 99"/>
                <a:gd name="T52" fmla="*/ 73863470 w 252"/>
                <a:gd name="T53" fmla="*/ 37114883 h 99"/>
                <a:gd name="T54" fmla="*/ 0 w 252"/>
                <a:gd name="T55" fmla="*/ 55671680 h 99"/>
                <a:gd name="T56" fmla="*/ 0 w 252"/>
                <a:gd name="T57" fmla="*/ 55671680 h 9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2"/>
                <a:gd name="T88" fmla="*/ 0 h 99"/>
                <a:gd name="T89" fmla="*/ 252 w 252"/>
                <a:gd name="T90" fmla="*/ 99 h 9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2" h="99">
                  <a:moveTo>
                    <a:pt x="0" y="33"/>
                  </a:moveTo>
                  <a:lnTo>
                    <a:pt x="0" y="33"/>
                  </a:lnTo>
                  <a:lnTo>
                    <a:pt x="11" y="58"/>
                  </a:lnTo>
                  <a:lnTo>
                    <a:pt x="1" y="61"/>
                  </a:lnTo>
                  <a:lnTo>
                    <a:pt x="11" y="65"/>
                  </a:lnTo>
                  <a:lnTo>
                    <a:pt x="15" y="81"/>
                  </a:lnTo>
                  <a:lnTo>
                    <a:pt x="29" y="79"/>
                  </a:lnTo>
                  <a:lnTo>
                    <a:pt x="15" y="86"/>
                  </a:lnTo>
                  <a:lnTo>
                    <a:pt x="31" y="83"/>
                  </a:lnTo>
                  <a:lnTo>
                    <a:pt x="48" y="93"/>
                  </a:lnTo>
                  <a:lnTo>
                    <a:pt x="64" y="82"/>
                  </a:lnTo>
                  <a:lnTo>
                    <a:pt x="89" y="96"/>
                  </a:lnTo>
                  <a:lnTo>
                    <a:pt x="132" y="82"/>
                  </a:lnTo>
                  <a:lnTo>
                    <a:pt x="131" y="98"/>
                  </a:lnTo>
                  <a:lnTo>
                    <a:pt x="139" y="82"/>
                  </a:lnTo>
                  <a:lnTo>
                    <a:pt x="221" y="79"/>
                  </a:lnTo>
                  <a:lnTo>
                    <a:pt x="251" y="77"/>
                  </a:lnTo>
                  <a:lnTo>
                    <a:pt x="242" y="43"/>
                  </a:lnTo>
                  <a:lnTo>
                    <a:pt x="249" y="36"/>
                  </a:lnTo>
                  <a:lnTo>
                    <a:pt x="223" y="7"/>
                  </a:lnTo>
                  <a:lnTo>
                    <a:pt x="206" y="7"/>
                  </a:lnTo>
                  <a:lnTo>
                    <a:pt x="161" y="19"/>
                  </a:lnTo>
                  <a:lnTo>
                    <a:pt x="121" y="0"/>
                  </a:lnTo>
                  <a:lnTo>
                    <a:pt x="96" y="1"/>
                  </a:lnTo>
                  <a:lnTo>
                    <a:pt x="65" y="18"/>
                  </a:lnTo>
                  <a:lnTo>
                    <a:pt x="39" y="13"/>
                  </a:lnTo>
                  <a:lnTo>
                    <a:pt x="47" y="22"/>
                  </a:lnTo>
                  <a:lnTo>
                    <a:pt x="0" y="3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110317" y="2872972"/>
              <a:ext cx="506410" cy="461965"/>
            </a:xfrm>
            <a:custGeom>
              <a:avLst/>
              <a:gdLst>
                <a:gd name="T0" fmla="*/ 0 w 408"/>
                <a:gd name="T1" fmla="*/ 228607924 h 355"/>
                <a:gd name="T2" fmla="*/ 24649159 w 408"/>
                <a:gd name="T3" fmla="*/ 243848794 h 355"/>
                <a:gd name="T4" fmla="*/ 103220134 w 408"/>
                <a:gd name="T5" fmla="*/ 264168652 h 355"/>
                <a:gd name="T6" fmla="*/ 152519673 w 408"/>
                <a:gd name="T7" fmla="*/ 260782660 h 355"/>
                <a:gd name="T8" fmla="*/ 146357076 w 408"/>
                <a:gd name="T9" fmla="*/ 304810972 h 355"/>
                <a:gd name="T10" fmla="*/ 38514693 w 408"/>
                <a:gd name="T11" fmla="*/ 379319803 h 355"/>
                <a:gd name="T12" fmla="*/ 43136961 w 408"/>
                <a:gd name="T13" fmla="*/ 382707097 h 355"/>
                <a:gd name="T14" fmla="*/ 90894939 w 408"/>
                <a:gd name="T15" fmla="*/ 401333959 h 355"/>
                <a:gd name="T16" fmla="*/ 87814261 w 408"/>
                <a:gd name="T17" fmla="*/ 440281982 h 355"/>
                <a:gd name="T18" fmla="*/ 137113800 w 408"/>
                <a:gd name="T19" fmla="*/ 401333959 h 355"/>
                <a:gd name="T20" fmla="*/ 134031881 w 408"/>
                <a:gd name="T21" fmla="*/ 460603141 h 355"/>
                <a:gd name="T22" fmla="*/ 164843666 w 408"/>
                <a:gd name="T23" fmla="*/ 453829855 h 355"/>
                <a:gd name="T24" fmla="*/ 198737332 w 408"/>
                <a:gd name="T25" fmla="*/ 465683431 h 355"/>
                <a:gd name="T26" fmla="*/ 237252015 w 408"/>
                <a:gd name="T27" fmla="*/ 462296138 h 355"/>
                <a:gd name="T28" fmla="*/ 164843666 w 408"/>
                <a:gd name="T29" fmla="*/ 552045758 h 355"/>
                <a:gd name="T30" fmla="*/ 124788605 w 408"/>
                <a:gd name="T31" fmla="*/ 568979624 h 355"/>
                <a:gd name="T32" fmla="*/ 134031881 w 408"/>
                <a:gd name="T33" fmla="*/ 577447208 h 355"/>
                <a:gd name="T34" fmla="*/ 197196993 w 408"/>
                <a:gd name="T35" fmla="*/ 558819044 h 355"/>
                <a:gd name="T36" fmla="*/ 212602866 w 408"/>
                <a:gd name="T37" fmla="*/ 546965468 h 355"/>
                <a:gd name="T38" fmla="*/ 306578444 w 408"/>
                <a:gd name="T39" fmla="*/ 469069424 h 355"/>
                <a:gd name="T40" fmla="*/ 360500319 w 408"/>
                <a:gd name="T41" fmla="*/ 384400093 h 355"/>
                <a:gd name="T42" fmla="*/ 363580997 w 408"/>
                <a:gd name="T43" fmla="*/ 384400093 h 355"/>
                <a:gd name="T44" fmla="*/ 375906192 w 408"/>
                <a:gd name="T45" fmla="*/ 392867677 h 355"/>
                <a:gd name="T46" fmla="*/ 348175124 w 408"/>
                <a:gd name="T47" fmla="*/ 404721253 h 355"/>
                <a:gd name="T48" fmla="*/ 357418400 w 408"/>
                <a:gd name="T49" fmla="*/ 436895989 h 355"/>
                <a:gd name="T50" fmla="*/ 406717939 w 408"/>
                <a:gd name="T51" fmla="*/ 430121402 h 355"/>
                <a:gd name="T52" fmla="*/ 406717939 w 408"/>
                <a:gd name="T53" fmla="*/ 403026956 h 355"/>
                <a:gd name="T54" fmla="*/ 419043134 w 408"/>
                <a:gd name="T55" fmla="*/ 399640963 h 355"/>
                <a:gd name="T56" fmla="*/ 445232622 w 408"/>
                <a:gd name="T57" fmla="*/ 406414249 h 355"/>
                <a:gd name="T58" fmla="*/ 582346383 w 408"/>
                <a:gd name="T59" fmla="*/ 440281982 h 355"/>
                <a:gd name="T60" fmla="*/ 606995532 w 408"/>
                <a:gd name="T61" fmla="*/ 433508695 h 355"/>
                <a:gd name="T62" fmla="*/ 616238808 w 408"/>
                <a:gd name="T63" fmla="*/ 460603141 h 355"/>
                <a:gd name="T64" fmla="*/ 606995532 w 408"/>
                <a:gd name="T65" fmla="*/ 421655119 h 355"/>
                <a:gd name="T66" fmla="*/ 566940510 w 408"/>
                <a:gd name="T67" fmla="*/ 67735485 h 355"/>
                <a:gd name="T68" fmla="*/ 332769251 w 408"/>
                <a:gd name="T69" fmla="*/ 22014166 h 355"/>
                <a:gd name="T70" fmla="*/ 264983083 w 408"/>
                <a:gd name="T71" fmla="*/ 25401460 h 355"/>
                <a:gd name="T72" fmla="*/ 263442744 w 408"/>
                <a:gd name="T73" fmla="*/ 8467586 h 355"/>
                <a:gd name="T74" fmla="*/ 212602866 w 408"/>
                <a:gd name="T75" fmla="*/ 22014166 h 355"/>
                <a:gd name="T76" fmla="*/ 171006263 w 408"/>
                <a:gd name="T77" fmla="*/ 45721329 h 355"/>
                <a:gd name="T78" fmla="*/ 127869283 w 408"/>
                <a:gd name="T79" fmla="*/ 44028332 h 355"/>
                <a:gd name="T80" fmla="*/ 117085668 w 408"/>
                <a:gd name="T81" fmla="*/ 55881908 h 355"/>
                <a:gd name="T82" fmla="*/ 38514693 w 408"/>
                <a:gd name="T83" fmla="*/ 103297535 h 355"/>
                <a:gd name="T84" fmla="*/ 24649159 w 408"/>
                <a:gd name="T85" fmla="*/ 121924397 h 355"/>
                <a:gd name="T86" fmla="*/ 180249539 w 408"/>
                <a:gd name="T87" fmla="*/ 194740192 h 355"/>
                <a:gd name="T88" fmla="*/ 127869283 w 408"/>
                <a:gd name="T89" fmla="*/ 203206474 h 355"/>
                <a:gd name="T90" fmla="*/ 130951202 w 408"/>
                <a:gd name="T91" fmla="*/ 213367054 h 355"/>
                <a:gd name="T92" fmla="*/ 90894939 w 408"/>
                <a:gd name="T93" fmla="*/ 189659902 h 355"/>
                <a:gd name="T94" fmla="*/ 0 w 408"/>
                <a:gd name="T95" fmla="*/ 228607924 h 3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08"/>
                <a:gd name="T145" fmla="*/ 0 h 355"/>
                <a:gd name="T146" fmla="*/ 408 w 408"/>
                <a:gd name="T147" fmla="*/ 355 h 3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08" h="355">
                  <a:moveTo>
                    <a:pt x="0" y="135"/>
                  </a:moveTo>
                  <a:lnTo>
                    <a:pt x="0" y="135"/>
                  </a:lnTo>
                  <a:lnTo>
                    <a:pt x="26" y="142"/>
                  </a:lnTo>
                  <a:lnTo>
                    <a:pt x="16" y="144"/>
                  </a:lnTo>
                  <a:lnTo>
                    <a:pt x="27" y="157"/>
                  </a:lnTo>
                  <a:lnTo>
                    <a:pt x="67" y="156"/>
                  </a:lnTo>
                  <a:lnTo>
                    <a:pt x="73" y="165"/>
                  </a:lnTo>
                  <a:lnTo>
                    <a:pt x="99" y="154"/>
                  </a:lnTo>
                  <a:lnTo>
                    <a:pt x="90" y="159"/>
                  </a:lnTo>
                  <a:lnTo>
                    <a:pt x="95" y="180"/>
                  </a:lnTo>
                  <a:lnTo>
                    <a:pt x="40" y="201"/>
                  </a:lnTo>
                  <a:lnTo>
                    <a:pt x="25" y="224"/>
                  </a:lnTo>
                  <a:lnTo>
                    <a:pt x="38" y="220"/>
                  </a:lnTo>
                  <a:lnTo>
                    <a:pt x="28" y="226"/>
                  </a:lnTo>
                  <a:lnTo>
                    <a:pt x="38" y="234"/>
                  </a:lnTo>
                  <a:lnTo>
                    <a:pt x="59" y="237"/>
                  </a:lnTo>
                  <a:lnTo>
                    <a:pt x="47" y="249"/>
                  </a:lnTo>
                  <a:lnTo>
                    <a:pt x="57" y="260"/>
                  </a:lnTo>
                  <a:lnTo>
                    <a:pt x="67" y="261"/>
                  </a:lnTo>
                  <a:lnTo>
                    <a:pt x="89" y="237"/>
                  </a:lnTo>
                  <a:lnTo>
                    <a:pt x="76" y="249"/>
                  </a:lnTo>
                  <a:lnTo>
                    <a:pt x="87" y="272"/>
                  </a:lnTo>
                  <a:lnTo>
                    <a:pt x="81" y="282"/>
                  </a:lnTo>
                  <a:lnTo>
                    <a:pt x="107" y="268"/>
                  </a:lnTo>
                  <a:lnTo>
                    <a:pt x="124" y="285"/>
                  </a:lnTo>
                  <a:lnTo>
                    <a:pt x="129" y="275"/>
                  </a:lnTo>
                  <a:lnTo>
                    <a:pt x="135" y="282"/>
                  </a:lnTo>
                  <a:lnTo>
                    <a:pt x="154" y="273"/>
                  </a:lnTo>
                  <a:lnTo>
                    <a:pt x="127" y="317"/>
                  </a:lnTo>
                  <a:lnTo>
                    <a:pt x="107" y="326"/>
                  </a:lnTo>
                  <a:lnTo>
                    <a:pt x="107" y="335"/>
                  </a:lnTo>
                  <a:lnTo>
                    <a:pt x="81" y="336"/>
                  </a:lnTo>
                  <a:lnTo>
                    <a:pt x="63" y="354"/>
                  </a:lnTo>
                  <a:lnTo>
                    <a:pt x="87" y="341"/>
                  </a:lnTo>
                  <a:lnTo>
                    <a:pt x="113" y="341"/>
                  </a:lnTo>
                  <a:lnTo>
                    <a:pt x="128" y="330"/>
                  </a:lnTo>
                  <a:lnTo>
                    <a:pt x="121" y="321"/>
                  </a:lnTo>
                  <a:lnTo>
                    <a:pt x="138" y="323"/>
                  </a:lnTo>
                  <a:lnTo>
                    <a:pt x="189" y="290"/>
                  </a:lnTo>
                  <a:lnTo>
                    <a:pt x="199" y="277"/>
                  </a:lnTo>
                  <a:lnTo>
                    <a:pt x="190" y="268"/>
                  </a:lnTo>
                  <a:lnTo>
                    <a:pt x="234" y="227"/>
                  </a:lnTo>
                  <a:lnTo>
                    <a:pt x="241" y="207"/>
                  </a:lnTo>
                  <a:lnTo>
                    <a:pt x="236" y="227"/>
                  </a:lnTo>
                  <a:lnTo>
                    <a:pt x="254" y="223"/>
                  </a:lnTo>
                  <a:lnTo>
                    <a:pt x="244" y="232"/>
                  </a:lnTo>
                  <a:lnTo>
                    <a:pt x="259" y="236"/>
                  </a:lnTo>
                  <a:lnTo>
                    <a:pt x="226" y="239"/>
                  </a:lnTo>
                  <a:lnTo>
                    <a:pt x="220" y="258"/>
                  </a:lnTo>
                  <a:lnTo>
                    <a:pt x="232" y="258"/>
                  </a:lnTo>
                  <a:lnTo>
                    <a:pt x="221" y="271"/>
                  </a:lnTo>
                  <a:lnTo>
                    <a:pt x="264" y="254"/>
                  </a:lnTo>
                  <a:lnTo>
                    <a:pt x="270" y="243"/>
                  </a:lnTo>
                  <a:lnTo>
                    <a:pt x="264" y="238"/>
                  </a:lnTo>
                  <a:lnTo>
                    <a:pt x="274" y="228"/>
                  </a:lnTo>
                  <a:lnTo>
                    <a:pt x="272" y="236"/>
                  </a:lnTo>
                  <a:lnTo>
                    <a:pt x="294" y="231"/>
                  </a:lnTo>
                  <a:lnTo>
                    <a:pt x="289" y="240"/>
                  </a:lnTo>
                  <a:lnTo>
                    <a:pt x="325" y="254"/>
                  </a:lnTo>
                  <a:lnTo>
                    <a:pt x="378" y="260"/>
                  </a:lnTo>
                  <a:lnTo>
                    <a:pt x="387" y="252"/>
                  </a:lnTo>
                  <a:lnTo>
                    <a:pt x="394" y="256"/>
                  </a:lnTo>
                  <a:lnTo>
                    <a:pt x="385" y="264"/>
                  </a:lnTo>
                  <a:lnTo>
                    <a:pt x="400" y="272"/>
                  </a:lnTo>
                  <a:lnTo>
                    <a:pt x="407" y="266"/>
                  </a:lnTo>
                  <a:lnTo>
                    <a:pt x="394" y="249"/>
                  </a:lnTo>
                  <a:lnTo>
                    <a:pt x="368" y="249"/>
                  </a:lnTo>
                  <a:lnTo>
                    <a:pt x="368" y="40"/>
                  </a:lnTo>
                  <a:lnTo>
                    <a:pt x="222" y="23"/>
                  </a:lnTo>
                  <a:lnTo>
                    <a:pt x="216" y="13"/>
                  </a:lnTo>
                  <a:lnTo>
                    <a:pt x="176" y="6"/>
                  </a:lnTo>
                  <a:lnTo>
                    <a:pt x="172" y="15"/>
                  </a:lnTo>
                  <a:lnTo>
                    <a:pt x="160" y="12"/>
                  </a:lnTo>
                  <a:lnTo>
                    <a:pt x="171" y="5"/>
                  </a:lnTo>
                  <a:lnTo>
                    <a:pt x="154" y="0"/>
                  </a:lnTo>
                  <a:lnTo>
                    <a:pt x="138" y="13"/>
                  </a:lnTo>
                  <a:lnTo>
                    <a:pt x="112" y="15"/>
                  </a:lnTo>
                  <a:lnTo>
                    <a:pt x="111" y="27"/>
                  </a:lnTo>
                  <a:lnTo>
                    <a:pt x="108" y="20"/>
                  </a:lnTo>
                  <a:lnTo>
                    <a:pt x="83" y="26"/>
                  </a:lnTo>
                  <a:lnTo>
                    <a:pt x="87" y="36"/>
                  </a:lnTo>
                  <a:lnTo>
                    <a:pt x="76" y="33"/>
                  </a:lnTo>
                  <a:lnTo>
                    <a:pt x="61" y="53"/>
                  </a:lnTo>
                  <a:lnTo>
                    <a:pt x="25" y="61"/>
                  </a:lnTo>
                  <a:lnTo>
                    <a:pt x="27" y="70"/>
                  </a:lnTo>
                  <a:lnTo>
                    <a:pt x="16" y="72"/>
                  </a:lnTo>
                  <a:lnTo>
                    <a:pt x="59" y="101"/>
                  </a:lnTo>
                  <a:lnTo>
                    <a:pt x="117" y="115"/>
                  </a:lnTo>
                  <a:lnTo>
                    <a:pt x="81" y="111"/>
                  </a:lnTo>
                  <a:lnTo>
                    <a:pt x="83" y="120"/>
                  </a:lnTo>
                  <a:lnTo>
                    <a:pt x="97" y="120"/>
                  </a:lnTo>
                  <a:lnTo>
                    <a:pt x="85" y="126"/>
                  </a:lnTo>
                  <a:lnTo>
                    <a:pt x="59" y="125"/>
                  </a:lnTo>
                  <a:lnTo>
                    <a:pt x="59" y="112"/>
                  </a:lnTo>
                  <a:lnTo>
                    <a:pt x="46" y="114"/>
                  </a:lnTo>
                  <a:lnTo>
                    <a:pt x="0" y="135"/>
                  </a:lnTo>
                </a:path>
              </a:pathLst>
            </a:custGeom>
            <a:solidFill>
              <a:schemeClr val="tx1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334154" y="3260324"/>
              <a:ext cx="44450" cy="28575"/>
            </a:xfrm>
            <a:custGeom>
              <a:avLst/>
              <a:gdLst>
                <a:gd name="T0" fmla="*/ 0 w 36"/>
                <a:gd name="T1" fmla="*/ 15183716 h 22"/>
                <a:gd name="T2" fmla="*/ 0 w 36"/>
                <a:gd name="T3" fmla="*/ 15183716 h 22"/>
                <a:gd name="T4" fmla="*/ 15245114 w 36"/>
                <a:gd name="T5" fmla="*/ 35427802 h 22"/>
                <a:gd name="T6" fmla="*/ 53358518 w 36"/>
                <a:gd name="T7" fmla="*/ 6747597 h 22"/>
                <a:gd name="T8" fmla="*/ 16769995 w 36"/>
                <a:gd name="T9" fmla="*/ 0 h 22"/>
                <a:gd name="T10" fmla="*/ 21343409 w 36"/>
                <a:gd name="T11" fmla="*/ 13496492 h 22"/>
                <a:gd name="T12" fmla="*/ 0 w 36"/>
                <a:gd name="T13" fmla="*/ 15183716 h 22"/>
                <a:gd name="T14" fmla="*/ 0 w 36"/>
                <a:gd name="T15" fmla="*/ 15183716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22"/>
                <a:gd name="T26" fmla="*/ 36 w 36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22">
                  <a:moveTo>
                    <a:pt x="0" y="9"/>
                  </a:moveTo>
                  <a:lnTo>
                    <a:pt x="0" y="9"/>
                  </a:lnTo>
                  <a:lnTo>
                    <a:pt x="10" y="21"/>
                  </a:lnTo>
                  <a:lnTo>
                    <a:pt x="35" y="4"/>
                  </a:lnTo>
                  <a:lnTo>
                    <a:pt x="11" y="0"/>
                  </a:lnTo>
                  <a:lnTo>
                    <a:pt x="14" y="8"/>
                  </a:lnTo>
                  <a:lnTo>
                    <a:pt x="0" y="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16726" y="3207937"/>
              <a:ext cx="139699" cy="130176"/>
            </a:xfrm>
            <a:custGeom>
              <a:avLst/>
              <a:gdLst>
                <a:gd name="T0" fmla="*/ 0 w 110"/>
                <a:gd name="T1" fmla="*/ 17289607 h 99"/>
                <a:gd name="T2" fmla="*/ 0 w 110"/>
                <a:gd name="T3" fmla="*/ 17289607 h 99"/>
                <a:gd name="T4" fmla="*/ 6451601 w 110"/>
                <a:gd name="T5" fmla="*/ 41495580 h 99"/>
                <a:gd name="T6" fmla="*/ 30645101 w 110"/>
                <a:gd name="T7" fmla="*/ 51868825 h 99"/>
                <a:gd name="T8" fmla="*/ 41935408 w 110"/>
                <a:gd name="T9" fmla="*/ 43223367 h 99"/>
                <a:gd name="T10" fmla="*/ 20967704 w 110"/>
                <a:gd name="T11" fmla="*/ 31121030 h 99"/>
                <a:gd name="T12" fmla="*/ 41935408 w 110"/>
                <a:gd name="T13" fmla="*/ 31121030 h 99"/>
                <a:gd name="T14" fmla="*/ 59677303 w 110"/>
                <a:gd name="T15" fmla="*/ 51868825 h 99"/>
                <a:gd name="T16" fmla="*/ 54838605 w 110"/>
                <a:gd name="T17" fmla="*/ 15560515 h 99"/>
                <a:gd name="T18" fmla="*/ 69354701 w 110"/>
                <a:gd name="T19" fmla="*/ 48410642 h 99"/>
                <a:gd name="T20" fmla="*/ 106451410 w 110"/>
                <a:gd name="T21" fmla="*/ 67429335 h 99"/>
                <a:gd name="T22" fmla="*/ 99999812 w 110"/>
                <a:gd name="T23" fmla="*/ 89906232 h 99"/>
                <a:gd name="T24" fmla="*/ 141935200 w 110"/>
                <a:gd name="T25" fmla="*/ 119298160 h 99"/>
                <a:gd name="T26" fmla="*/ 130644903 w 110"/>
                <a:gd name="T27" fmla="*/ 143504128 h 99"/>
                <a:gd name="T28" fmla="*/ 153225497 w 110"/>
                <a:gd name="T29" fmla="*/ 124485435 h 99"/>
                <a:gd name="T30" fmla="*/ 156451296 w 110"/>
                <a:gd name="T31" fmla="*/ 169437873 h 99"/>
                <a:gd name="T32" fmla="*/ 174193231 w 110"/>
                <a:gd name="T33" fmla="*/ 160793729 h 99"/>
                <a:gd name="T34" fmla="*/ 175806131 w 110"/>
                <a:gd name="T35" fmla="*/ 127943618 h 99"/>
                <a:gd name="T36" fmla="*/ 133870703 w 110"/>
                <a:gd name="T37" fmla="*/ 108924925 h 99"/>
                <a:gd name="T38" fmla="*/ 56451504 w 110"/>
                <a:gd name="T39" fmla="*/ 0 h 99"/>
                <a:gd name="T40" fmla="*/ 11290302 w 110"/>
                <a:gd name="T41" fmla="*/ 31121030 h 99"/>
                <a:gd name="T42" fmla="*/ 0 w 110"/>
                <a:gd name="T43" fmla="*/ 17289607 h 99"/>
                <a:gd name="T44" fmla="*/ 0 w 110"/>
                <a:gd name="T45" fmla="*/ 17289607 h 9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0"/>
                <a:gd name="T70" fmla="*/ 0 h 99"/>
                <a:gd name="T71" fmla="*/ 110 w 110"/>
                <a:gd name="T72" fmla="*/ 99 h 9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0" h="99">
                  <a:moveTo>
                    <a:pt x="0" y="10"/>
                  </a:moveTo>
                  <a:lnTo>
                    <a:pt x="0" y="10"/>
                  </a:lnTo>
                  <a:lnTo>
                    <a:pt x="4" y="24"/>
                  </a:lnTo>
                  <a:lnTo>
                    <a:pt x="19" y="30"/>
                  </a:lnTo>
                  <a:lnTo>
                    <a:pt x="26" y="25"/>
                  </a:lnTo>
                  <a:lnTo>
                    <a:pt x="13" y="18"/>
                  </a:lnTo>
                  <a:lnTo>
                    <a:pt x="26" y="18"/>
                  </a:lnTo>
                  <a:lnTo>
                    <a:pt x="37" y="30"/>
                  </a:lnTo>
                  <a:lnTo>
                    <a:pt x="34" y="9"/>
                  </a:lnTo>
                  <a:lnTo>
                    <a:pt x="43" y="28"/>
                  </a:lnTo>
                  <a:lnTo>
                    <a:pt x="66" y="39"/>
                  </a:lnTo>
                  <a:lnTo>
                    <a:pt x="62" y="52"/>
                  </a:lnTo>
                  <a:lnTo>
                    <a:pt x="88" y="69"/>
                  </a:lnTo>
                  <a:lnTo>
                    <a:pt x="81" y="83"/>
                  </a:lnTo>
                  <a:lnTo>
                    <a:pt x="95" y="72"/>
                  </a:lnTo>
                  <a:lnTo>
                    <a:pt x="97" y="98"/>
                  </a:lnTo>
                  <a:lnTo>
                    <a:pt x="108" y="93"/>
                  </a:lnTo>
                  <a:lnTo>
                    <a:pt x="109" y="74"/>
                  </a:lnTo>
                  <a:lnTo>
                    <a:pt x="83" y="63"/>
                  </a:lnTo>
                  <a:lnTo>
                    <a:pt x="35" y="0"/>
                  </a:lnTo>
                  <a:lnTo>
                    <a:pt x="7" y="18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48476" y="3250799"/>
              <a:ext cx="25400" cy="22225"/>
            </a:xfrm>
            <a:custGeom>
              <a:avLst/>
              <a:gdLst>
                <a:gd name="T0" fmla="*/ 0 w 20"/>
                <a:gd name="T1" fmla="*/ 0 h 16"/>
                <a:gd name="T2" fmla="*/ 0 w 20"/>
                <a:gd name="T3" fmla="*/ 0 h 16"/>
                <a:gd name="T4" fmla="*/ 9677399 w 20"/>
                <a:gd name="T5" fmla="*/ 28942503 h 16"/>
                <a:gd name="T6" fmla="*/ 11290301 w 20"/>
                <a:gd name="T7" fmla="*/ 13505854 h 16"/>
                <a:gd name="T8" fmla="*/ 30645098 w 20"/>
                <a:gd name="T9" fmla="*/ 27013096 h 16"/>
                <a:gd name="T10" fmla="*/ 12903200 w 20"/>
                <a:gd name="T11" fmla="*/ 13505854 h 16"/>
                <a:gd name="T12" fmla="*/ 29032199 w 20"/>
                <a:gd name="T13" fmla="*/ 3858815 h 16"/>
                <a:gd name="T14" fmla="*/ 0 w 20"/>
                <a:gd name="T15" fmla="*/ 0 h 16"/>
                <a:gd name="T16" fmla="*/ 0 w 20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6"/>
                <a:gd name="T29" fmla="*/ 20 w 20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6">
                  <a:moveTo>
                    <a:pt x="0" y="0"/>
                  </a:moveTo>
                  <a:lnTo>
                    <a:pt x="0" y="0"/>
                  </a:lnTo>
                  <a:lnTo>
                    <a:pt x="6" y="15"/>
                  </a:lnTo>
                  <a:lnTo>
                    <a:pt x="7" y="7"/>
                  </a:lnTo>
                  <a:lnTo>
                    <a:pt x="19" y="14"/>
                  </a:lnTo>
                  <a:lnTo>
                    <a:pt x="8" y="7"/>
                  </a:lnTo>
                  <a:lnTo>
                    <a:pt x="18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658001" y="3268262"/>
              <a:ext cx="15875" cy="33337"/>
            </a:xfrm>
            <a:custGeom>
              <a:avLst/>
              <a:gdLst>
                <a:gd name="T0" fmla="*/ 0 w 12"/>
                <a:gd name="T1" fmla="*/ 0 h 25"/>
                <a:gd name="T2" fmla="*/ 0 w 12"/>
                <a:gd name="T3" fmla="*/ 0 h 25"/>
                <a:gd name="T4" fmla="*/ 17500864 w 12"/>
                <a:gd name="T5" fmla="*/ 7112783 h 25"/>
                <a:gd name="T6" fmla="*/ 19251082 w 12"/>
                <a:gd name="T7" fmla="*/ 42676691 h 25"/>
                <a:gd name="T8" fmla="*/ 0 w 12"/>
                <a:gd name="T9" fmla="*/ 0 h 25"/>
                <a:gd name="T10" fmla="*/ 0 w 12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5"/>
                <a:gd name="T20" fmla="*/ 12 w 12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5">
                  <a:moveTo>
                    <a:pt x="0" y="0"/>
                  </a:moveTo>
                  <a:lnTo>
                    <a:pt x="0" y="0"/>
                  </a:lnTo>
                  <a:lnTo>
                    <a:pt x="10" y="4"/>
                  </a:lnTo>
                  <a:lnTo>
                    <a:pt x="11" y="2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73876" y="3252387"/>
              <a:ext cx="20637" cy="22225"/>
            </a:xfrm>
            <a:custGeom>
              <a:avLst/>
              <a:gdLst>
                <a:gd name="T0" fmla="*/ 0 w 15"/>
                <a:gd name="T1" fmla="*/ 0 h 16"/>
                <a:gd name="T2" fmla="*/ 0 w 15"/>
                <a:gd name="T3" fmla="*/ 0 h 16"/>
                <a:gd name="T4" fmla="*/ 5677928 w 15"/>
                <a:gd name="T5" fmla="*/ 28942503 h 16"/>
                <a:gd name="T6" fmla="*/ 20821357 w 15"/>
                <a:gd name="T7" fmla="*/ 28942503 h 16"/>
                <a:gd name="T8" fmla="*/ 13250332 w 15"/>
                <a:gd name="T9" fmla="*/ 3858815 h 16"/>
                <a:gd name="T10" fmla="*/ 26499288 w 15"/>
                <a:gd name="T11" fmla="*/ 21224870 h 16"/>
                <a:gd name="T12" fmla="*/ 15142056 w 15"/>
                <a:gd name="T13" fmla="*/ 0 h 16"/>
                <a:gd name="T14" fmla="*/ 0 w 15"/>
                <a:gd name="T15" fmla="*/ 0 h 16"/>
                <a:gd name="T16" fmla="*/ 0 w 15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6"/>
                <a:gd name="T29" fmla="*/ 15 w 15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6">
                  <a:moveTo>
                    <a:pt x="0" y="0"/>
                  </a:moveTo>
                  <a:lnTo>
                    <a:pt x="0" y="0"/>
                  </a:lnTo>
                  <a:lnTo>
                    <a:pt x="3" y="15"/>
                  </a:lnTo>
                  <a:lnTo>
                    <a:pt x="11" y="15"/>
                  </a:lnTo>
                  <a:lnTo>
                    <a:pt x="7" y="2"/>
                  </a:lnTo>
                  <a:lnTo>
                    <a:pt x="14" y="11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689752" y="3280962"/>
              <a:ext cx="14287" cy="14287"/>
            </a:xfrm>
            <a:custGeom>
              <a:avLst/>
              <a:gdLst>
                <a:gd name="T0" fmla="*/ 0 w 13"/>
                <a:gd name="T1" fmla="*/ 0 h 11"/>
                <a:gd name="T2" fmla="*/ 0 w 13"/>
                <a:gd name="T3" fmla="*/ 0 h 11"/>
                <a:gd name="T4" fmla="*/ 14493612 w 13"/>
                <a:gd name="T5" fmla="*/ 16869050 h 11"/>
                <a:gd name="T6" fmla="*/ 14493612 w 13"/>
                <a:gd name="T7" fmla="*/ 1687165 h 11"/>
                <a:gd name="T8" fmla="*/ 0 w 13"/>
                <a:gd name="T9" fmla="*/ 0 h 11"/>
                <a:gd name="T10" fmla="*/ 0 w 13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1"/>
                <a:gd name="T20" fmla="*/ 13 w 13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1">
                  <a:moveTo>
                    <a:pt x="0" y="0"/>
                  </a:moveTo>
                  <a:lnTo>
                    <a:pt x="0" y="0"/>
                  </a:lnTo>
                  <a:lnTo>
                    <a:pt x="12" y="10"/>
                  </a:lnTo>
                  <a:lnTo>
                    <a:pt x="12" y="1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694513" y="3298425"/>
              <a:ext cx="22225" cy="34925"/>
            </a:xfrm>
            <a:custGeom>
              <a:avLst/>
              <a:gdLst>
                <a:gd name="T0" fmla="*/ 0 w 19"/>
                <a:gd name="T1" fmla="*/ 0 h 26"/>
                <a:gd name="T2" fmla="*/ 0 w 19"/>
                <a:gd name="T3" fmla="*/ 0 h 26"/>
                <a:gd name="T4" fmla="*/ 19155607 w 19"/>
                <a:gd name="T5" fmla="*/ 14434772 h 26"/>
                <a:gd name="T6" fmla="*/ 24628808 w 19"/>
                <a:gd name="T7" fmla="*/ 45109675 h 26"/>
                <a:gd name="T8" fmla="*/ 0 w 19"/>
                <a:gd name="T9" fmla="*/ 0 h 26"/>
                <a:gd name="T10" fmla="*/ 0 w 19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6"/>
                <a:gd name="T20" fmla="*/ 19 w 19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6">
                  <a:moveTo>
                    <a:pt x="0" y="0"/>
                  </a:moveTo>
                  <a:lnTo>
                    <a:pt x="0" y="0"/>
                  </a:lnTo>
                  <a:lnTo>
                    <a:pt x="14" y="8"/>
                  </a:lnTo>
                  <a:lnTo>
                    <a:pt x="18" y="25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727851" y="3309538"/>
              <a:ext cx="14287" cy="17462"/>
            </a:xfrm>
            <a:custGeom>
              <a:avLst/>
              <a:gdLst>
                <a:gd name="T0" fmla="*/ 0 w 10"/>
                <a:gd name="T1" fmla="*/ 10841576 h 15"/>
                <a:gd name="T2" fmla="*/ 0 w 10"/>
                <a:gd name="T3" fmla="*/ 10841576 h 15"/>
                <a:gd name="T4" fmla="*/ 8165020 w 10"/>
                <a:gd name="T5" fmla="*/ 0 h 15"/>
                <a:gd name="T6" fmla="*/ 18370223 w 10"/>
                <a:gd name="T7" fmla="*/ 18973045 h 15"/>
                <a:gd name="T8" fmla="*/ 0 w 10"/>
                <a:gd name="T9" fmla="*/ 10841576 h 15"/>
                <a:gd name="T10" fmla="*/ 0 w 10"/>
                <a:gd name="T11" fmla="*/ 10841576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5"/>
                <a:gd name="T20" fmla="*/ 10 w 1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5">
                  <a:moveTo>
                    <a:pt x="0" y="8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9" y="14"/>
                  </a:lnTo>
                  <a:lnTo>
                    <a:pt x="0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846912" y="3463525"/>
              <a:ext cx="982657" cy="500066"/>
            </a:xfrm>
            <a:custGeom>
              <a:avLst/>
              <a:gdLst>
                <a:gd name="T0" fmla="*/ 0 w 787"/>
                <a:gd name="T1" fmla="*/ 35986208 h 382"/>
                <a:gd name="T2" fmla="*/ 31180509 w 787"/>
                <a:gd name="T3" fmla="*/ 94251414 h 382"/>
                <a:gd name="T4" fmla="*/ 6235603 w 787"/>
                <a:gd name="T5" fmla="*/ 260475223 h 382"/>
                <a:gd name="T6" fmla="*/ 57684942 w 787"/>
                <a:gd name="T7" fmla="*/ 322166221 h 382"/>
                <a:gd name="T8" fmla="*/ 88865460 w 787"/>
                <a:gd name="T9" fmla="*/ 414704110 h 382"/>
                <a:gd name="T10" fmla="*/ 162140632 w 787"/>
                <a:gd name="T11" fmla="*/ 469540844 h 382"/>
                <a:gd name="T12" fmla="*/ 291542490 w 787"/>
                <a:gd name="T13" fmla="*/ 500386343 h 382"/>
                <a:gd name="T14" fmla="*/ 445888036 w 787"/>
                <a:gd name="T15" fmla="*/ 555223077 h 382"/>
                <a:gd name="T16" fmla="*/ 544108107 w 787"/>
                <a:gd name="T17" fmla="*/ 622056083 h 382"/>
                <a:gd name="T18" fmla="*/ 581525455 w 787"/>
                <a:gd name="T19" fmla="*/ 589497017 h 382"/>
                <a:gd name="T20" fmla="*/ 629855728 w 787"/>
                <a:gd name="T21" fmla="*/ 538087416 h 382"/>
                <a:gd name="T22" fmla="*/ 748343529 w 787"/>
                <a:gd name="T23" fmla="*/ 555223077 h 382"/>
                <a:gd name="T24" fmla="*/ 728075955 w 787"/>
                <a:gd name="T25" fmla="*/ 524377578 h 382"/>
                <a:gd name="T26" fmla="*/ 776406228 w 787"/>
                <a:gd name="T27" fmla="*/ 508954173 h 382"/>
                <a:gd name="T28" fmla="*/ 866831174 w 787"/>
                <a:gd name="T29" fmla="*/ 531231842 h 382"/>
                <a:gd name="T30" fmla="*/ 893335597 w 787"/>
                <a:gd name="T31" fmla="*/ 596351282 h 382"/>
                <a:gd name="T32" fmla="*/ 938548070 w 787"/>
                <a:gd name="T33" fmla="*/ 651188016 h 382"/>
                <a:gd name="T34" fmla="*/ 916720971 w 787"/>
                <a:gd name="T35" fmla="*/ 508954173 h 382"/>
                <a:gd name="T36" fmla="*/ 1041444217 w 787"/>
                <a:gd name="T37" fmla="*/ 387285743 h 382"/>
                <a:gd name="T38" fmla="*/ 1039885941 w 787"/>
                <a:gd name="T39" fmla="*/ 375289471 h 382"/>
                <a:gd name="T40" fmla="*/ 1028971767 w 787"/>
                <a:gd name="T41" fmla="*/ 325593353 h 382"/>
                <a:gd name="T42" fmla="*/ 1028971767 w 787"/>
                <a:gd name="T43" fmla="*/ 320452655 h 382"/>
                <a:gd name="T44" fmla="*/ 1036768141 w 787"/>
                <a:gd name="T45" fmla="*/ 282752891 h 382"/>
                <a:gd name="T46" fmla="*/ 1055476190 w 787"/>
                <a:gd name="T47" fmla="*/ 308457692 h 382"/>
                <a:gd name="T48" fmla="*/ 1057035715 w 787"/>
                <a:gd name="T49" fmla="*/ 296461420 h 382"/>
                <a:gd name="T50" fmla="*/ 1164609186 w 787"/>
                <a:gd name="T51" fmla="*/ 222775459 h 382"/>
                <a:gd name="T52" fmla="*/ 1158373586 w 787"/>
                <a:gd name="T53" fmla="*/ 167937375 h 382"/>
                <a:gd name="T54" fmla="*/ 1225411908 w 787"/>
                <a:gd name="T55" fmla="*/ 123383347 h 382"/>
                <a:gd name="T56" fmla="*/ 1209821659 w 787"/>
                <a:gd name="T57" fmla="*/ 71973725 h 382"/>
                <a:gd name="T58" fmla="*/ 1147459412 w 787"/>
                <a:gd name="T59" fmla="*/ 121669781 h 382"/>
                <a:gd name="T60" fmla="*/ 1032090816 w 787"/>
                <a:gd name="T61" fmla="*/ 171365816 h 382"/>
                <a:gd name="T62" fmla="*/ 974405894 w 787"/>
                <a:gd name="T63" fmla="*/ 190215085 h 382"/>
                <a:gd name="T64" fmla="*/ 885540472 w 787"/>
                <a:gd name="T65" fmla="*/ 226202591 h 382"/>
                <a:gd name="T66" fmla="*/ 888658272 w 787"/>
                <a:gd name="T67" fmla="*/ 203924923 h 382"/>
                <a:gd name="T68" fmla="*/ 898012922 w 787"/>
                <a:gd name="T69" fmla="*/ 185074386 h 382"/>
                <a:gd name="T70" fmla="*/ 866831174 w 787"/>
                <a:gd name="T71" fmla="*/ 167937375 h 382"/>
                <a:gd name="T72" fmla="*/ 841886275 w 787"/>
                <a:gd name="T73" fmla="*/ 109673509 h 382"/>
                <a:gd name="T74" fmla="*/ 807587976 w 787"/>
                <a:gd name="T75" fmla="*/ 217633452 h 382"/>
                <a:gd name="T76" fmla="*/ 781083553 w 787"/>
                <a:gd name="T77" fmla="*/ 183360820 h 382"/>
                <a:gd name="T78" fmla="*/ 782643077 w 787"/>
                <a:gd name="T79" fmla="*/ 133664744 h 382"/>
                <a:gd name="T80" fmla="*/ 865272898 w 787"/>
                <a:gd name="T81" fmla="*/ 101105678 h 382"/>
                <a:gd name="T82" fmla="*/ 851240924 w 787"/>
                <a:gd name="T83" fmla="*/ 85682254 h 382"/>
                <a:gd name="T84" fmla="*/ 782643077 w 787"/>
                <a:gd name="T85" fmla="*/ 58263887 h 382"/>
                <a:gd name="T86" fmla="*/ 692218131 w 787"/>
                <a:gd name="T87" fmla="*/ 83968688 h 382"/>
                <a:gd name="T88" fmla="*/ 639210377 w 787"/>
                <a:gd name="T89" fmla="*/ 20564108 h 382"/>
                <a:gd name="T90" fmla="*/ 625178404 w 787"/>
                <a:gd name="T91" fmla="*/ 13709843 h 382"/>
                <a:gd name="T92" fmla="*/ 51448093 w 787"/>
                <a:gd name="T93" fmla="*/ 39414649 h 382"/>
                <a:gd name="T94" fmla="*/ 42094692 w 787"/>
                <a:gd name="T95" fmla="*/ 37699774 h 382"/>
                <a:gd name="T96" fmla="*/ 0 w 787"/>
                <a:gd name="T97" fmla="*/ 35986208 h 3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87"/>
                <a:gd name="T148" fmla="*/ 0 h 382"/>
                <a:gd name="T149" fmla="*/ 787 w 787"/>
                <a:gd name="T150" fmla="*/ 382 h 3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87" h="382">
                  <a:moveTo>
                    <a:pt x="0" y="21"/>
                  </a:moveTo>
                  <a:lnTo>
                    <a:pt x="0" y="21"/>
                  </a:lnTo>
                  <a:lnTo>
                    <a:pt x="9" y="52"/>
                  </a:lnTo>
                  <a:lnTo>
                    <a:pt x="20" y="55"/>
                  </a:lnTo>
                  <a:lnTo>
                    <a:pt x="11" y="57"/>
                  </a:lnTo>
                  <a:lnTo>
                    <a:pt x="4" y="152"/>
                  </a:lnTo>
                  <a:lnTo>
                    <a:pt x="24" y="188"/>
                  </a:lnTo>
                  <a:lnTo>
                    <a:pt x="37" y="188"/>
                  </a:lnTo>
                  <a:lnTo>
                    <a:pt x="32" y="202"/>
                  </a:lnTo>
                  <a:lnTo>
                    <a:pt x="57" y="242"/>
                  </a:lnTo>
                  <a:lnTo>
                    <a:pt x="83" y="251"/>
                  </a:lnTo>
                  <a:lnTo>
                    <a:pt x="104" y="274"/>
                  </a:lnTo>
                  <a:lnTo>
                    <a:pt x="135" y="271"/>
                  </a:lnTo>
                  <a:lnTo>
                    <a:pt x="187" y="292"/>
                  </a:lnTo>
                  <a:lnTo>
                    <a:pt x="249" y="284"/>
                  </a:lnTo>
                  <a:lnTo>
                    <a:pt x="286" y="324"/>
                  </a:lnTo>
                  <a:lnTo>
                    <a:pt x="315" y="314"/>
                  </a:lnTo>
                  <a:lnTo>
                    <a:pt x="349" y="363"/>
                  </a:lnTo>
                  <a:lnTo>
                    <a:pt x="376" y="372"/>
                  </a:lnTo>
                  <a:lnTo>
                    <a:pt x="373" y="344"/>
                  </a:lnTo>
                  <a:lnTo>
                    <a:pt x="401" y="327"/>
                  </a:lnTo>
                  <a:lnTo>
                    <a:pt x="404" y="314"/>
                  </a:lnTo>
                  <a:lnTo>
                    <a:pt x="445" y="314"/>
                  </a:lnTo>
                  <a:lnTo>
                    <a:pt x="480" y="324"/>
                  </a:lnTo>
                  <a:lnTo>
                    <a:pt x="481" y="308"/>
                  </a:lnTo>
                  <a:lnTo>
                    <a:pt x="467" y="306"/>
                  </a:lnTo>
                  <a:lnTo>
                    <a:pt x="497" y="305"/>
                  </a:lnTo>
                  <a:lnTo>
                    <a:pt x="498" y="297"/>
                  </a:lnTo>
                  <a:lnTo>
                    <a:pt x="501" y="307"/>
                  </a:lnTo>
                  <a:lnTo>
                    <a:pt x="556" y="310"/>
                  </a:lnTo>
                  <a:lnTo>
                    <a:pt x="571" y="324"/>
                  </a:lnTo>
                  <a:lnTo>
                    <a:pt x="573" y="348"/>
                  </a:lnTo>
                  <a:lnTo>
                    <a:pt x="591" y="381"/>
                  </a:lnTo>
                  <a:lnTo>
                    <a:pt x="602" y="380"/>
                  </a:lnTo>
                  <a:lnTo>
                    <a:pt x="606" y="355"/>
                  </a:lnTo>
                  <a:lnTo>
                    <a:pt x="588" y="297"/>
                  </a:lnTo>
                  <a:lnTo>
                    <a:pt x="599" y="273"/>
                  </a:lnTo>
                  <a:lnTo>
                    <a:pt x="668" y="226"/>
                  </a:lnTo>
                  <a:lnTo>
                    <a:pt x="655" y="221"/>
                  </a:lnTo>
                  <a:lnTo>
                    <a:pt x="667" y="219"/>
                  </a:lnTo>
                  <a:lnTo>
                    <a:pt x="657" y="204"/>
                  </a:lnTo>
                  <a:lnTo>
                    <a:pt x="660" y="190"/>
                  </a:lnTo>
                  <a:lnTo>
                    <a:pt x="646" y="180"/>
                  </a:lnTo>
                  <a:lnTo>
                    <a:pt x="660" y="187"/>
                  </a:lnTo>
                  <a:lnTo>
                    <a:pt x="655" y="170"/>
                  </a:lnTo>
                  <a:lnTo>
                    <a:pt x="665" y="165"/>
                  </a:lnTo>
                  <a:lnTo>
                    <a:pt x="667" y="202"/>
                  </a:lnTo>
                  <a:lnTo>
                    <a:pt x="677" y="180"/>
                  </a:lnTo>
                  <a:lnTo>
                    <a:pt x="671" y="163"/>
                  </a:lnTo>
                  <a:lnTo>
                    <a:pt x="678" y="173"/>
                  </a:lnTo>
                  <a:lnTo>
                    <a:pt x="692" y="143"/>
                  </a:lnTo>
                  <a:lnTo>
                    <a:pt x="747" y="130"/>
                  </a:lnTo>
                  <a:lnTo>
                    <a:pt x="733" y="121"/>
                  </a:lnTo>
                  <a:lnTo>
                    <a:pt x="743" y="98"/>
                  </a:lnTo>
                  <a:lnTo>
                    <a:pt x="785" y="81"/>
                  </a:lnTo>
                  <a:lnTo>
                    <a:pt x="786" y="72"/>
                  </a:lnTo>
                  <a:lnTo>
                    <a:pt x="776" y="64"/>
                  </a:lnTo>
                  <a:lnTo>
                    <a:pt x="776" y="42"/>
                  </a:lnTo>
                  <a:lnTo>
                    <a:pt x="753" y="35"/>
                  </a:lnTo>
                  <a:lnTo>
                    <a:pt x="736" y="71"/>
                  </a:lnTo>
                  <a:lnTo>
                    <a:pt x="667" y="84"/>
                  </a:lnTo>
                  <a:lnTo>
                    <a:pt x="662" y="100"/>
                  </a:lnTo>
                  <a:lnTo>
                    <a:pt x="622" y="106"/>
                  </a:lnTo>
                  <a:lnTo>
                    <a:pt x="625" y="111"/>
                  </a:lnTo>
                  <a:lnTo>
                    <a:pt x="585" y="133"/>
                  </a:lnTo>
                  <a:lnTo>
                    <a:pt x="568" y="132"/>
                  </a:lnTo>
                  <a:lnTo>
                    <a:pt x="567" y="126"/>
                  </a:lnTo>
                  <a:lnTo>
                    <a:pt x="570" y="119"/>
                  </a:lnTo>
                  <a:lnTo>
                    <a:pt x="574" y="114"/>
                  </a:lnTo>
                  <a:lnTo>
                    <a:pt x="576" y="108"/>
                  </a:lnTo>
                  <a:lnTo>
                    <a:pt x="570" y="91"/>
                  </a:lnTo>
                  <a:lnTo>
                    <a:pt x="556" y="98"/>
                  </a:lnTo>
                  <a:lnTo>
                    <a:pt x="561" y="71"/>
                  </a:lnTo>
                  <a:lnTo>
                    <a:pt x="540" y="64"/>
                  </a:lnTo>
                  <a:lnTo>
                    <a:pt x="524" y="81"/>
                  </a:lnTo>
                  <a:lnTo>
                    <a:pt x="518" y="127"/>
                  </a:lnTo>
                  <a:lnTo>
                    <a:pt x="505" y="128"/>
                  </a:lnTo>
                  <a:lnTo>
                    <a:pt x="501" y="107"/>
                  </a:lnTo>
                  <a:lnTo>
                    <a:pt x="511" y="72"/>
                  </a:lnTo>
                  <a:lnTo>
                    <a:pt x="502" y="78"/>
                  </a:lnTo>
                  <a:lnTo>
                    <a:pt x="519" y="60"/>
                  </a:lnTo>
                  <a:lnTo>
                    <a:pt x="555" y="59"/>
                  </a:lnTo>
                  <a:lnTo>
                    <a:pt x="549" y="50"/>
                  </a:lnTo>
                  <a:lnTo>
                    <a:pt x="546" y="50"/>
                  </a:lnTo>
                  <a:lnTo>
                    <a:pt x="493" y="45"/>
                  </a:lnTo>
                  <a:lnTo>
                    <a:pt x="502" y="34"/>
                  </a:lnTo>
                  <a:lnTo>
                    <a:pt x="469" y="49"/>
                  </a:lnTo>
                  <a:lnTo>
                    <a:pt x="444" y="49"/>
                  </a:lnTo>
                  <a:lnTo>
                    <a:pt x="475" y="25"/>
                  </a:lnTo>
                  <a:lnTo>
                    <a:pt x="410" y="12"/>
                  </a:lnTo>
                  <a:lnTo>
                    <a:pt x="402" y="0"/>
                  </a:lnTo>
                  <a:lnTo>
                    <a:pt x="401" y="8"/>
                  </a:lnTo>
                  <a:lnTo>
                    <a:pt x="25" y="8"/>
                  </a:lnTo>
                  <a:lnTo>
                    <a:pt x="33" y="23"/>
                  </a:lnTo>
                  <a:lnTo>
                    <a:pt x="24" y="35"/>
                  </a:lnTo>
                  <a:lnTo>
                    <a:pt x="27" y="22"/>
                  </a:lnTo>
                  <a:lnTo>
                    <a:pt x="0" y="21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6165001" y="3104748"/>
              <a:ext cx="55563" cy="19050"/>
            </a:xfrm>
            <a:custGeom>
              <a:avLst/>
              <a:gdLst>
                <a:gd name="T0" fmla="*/ 0 w 43"/>
                <a:gd name="T1" fmla="*/ 7406368 h 14"/>
                <a:gd name="T2" fmla="*/ 0 w 43"/>
                <a:gd name="T3" fmla="*/ 7406368 h 14"/>
                <a:gd name="T4" fmla="*/ 41742022 w 43"/>
                <a:gd name="T5" fmla="*/ 0 h 14"/>
                <a:gd name="T6" fmla="*/ 70126962 w 43"/>
                <a:gd name="T7" fmla="*/ 11108871 h 14"/>
                <a:gd name="T8" fmla="*/ 55099114 w 43"/>
                <a:gd name="T9" fmla="*/ 24069679 h 14"/>
                <a:gd name="T10" fmla="*/ 0 w 43"/>
                <a:gd name="T11" fmla="*/ 7406368 h 14"/>
                <a:gd name="T12" fmla="*/ 0 w 43"/>
                <a:gd name="T13" fmla="*/ 7406368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14"/>
                <a:gd name="T23" fmla="*/ 43 w 43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14">
                  <a:moveTo>
                    <a:pt x="0" y="4"/>
                  </a:moveTo>
                  <a:lnTo>
                    <a:pt x="0" y="4"/>
                  </a:lnTo>
                  <a:lnTo>
                    <a:pt x="25" y="0"/>
                  </a:lnTo>
                  <a:lnTo>
                    <a:pt x="42" y="6"/>
                  </a:lnTo>
                  <a:lnTo>
                    <a:pt x="33" y="13"/>
                  </a:lnTo>
                  <a:lnTo>
                    <a:pt x="0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65" name="Group 115"/>
            <p:cNvGrpSpPr>
              <a:grpSpLocks/>
            </p:cNvGrpSpPr>
            <p:nvPr/>
          </p:nvGrpSpPr>
          <p:grpSpPr bwMode="auto">
            <a:xfrm>
              <a:off x="1396169" y="3999900"/>
              <a:ext cx="981064" cy="1519169"/>
              <a:chOff x="1821" y="3111"/>
              <a:chExt cx="785" cy="1163"/>
            </a:xfrm>
            <a:grpFill/>
          </p:grpSpPr>
          <p:sp>
            <p:nvSpPr>
              <p:cNvPr id="191" name="Freeform 190"/>
              <p:cNvSpPr>
                <a:spLocks/>
              </p:cNvSpPr>
              <p:nvPr/>
            </p:nvSpPr>
            <p:spPr bwMode="auto">
              <a:xfrm>
                <a:off x="2163" y="3176"/>
                <a:ext cx="21" cy="8"/>
              </a:xfrm>
              <a:custGeom>
                <a:avLst/>
                <a:gdLst>
                  <a:gd name="T0" fmla="*/ 0 w 21"/>
                  <a:gd name="T1" fmla="*/ 0 h 8"/>
                  <a:gd name="T2" fmla="*/ 0 w 21"/>
                  <a:gd name="T3" fmla="*/ 0 h 8"/>
                  <a:gd name="T4" fmla="*/ 2 w 21"/>
                  <a:gd name="T5" fmla="*/ 7 h 8"/>
                  <a:gd name="T6" fmla="*/ 20 w 21"/>
                  <a:gd name="T7" fmla="*/ 4 h 8"/>
                  <a:gd name="T8" fmla="*/ 0 w 21"/>
                  <a:gd name="T9" fmla="*/ 0 h 8"/>
                  <a:gd name="T10" fmla="*/ 0 w 21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8"/>
                  <a:gd name="T20" fmla="*/ 21 w 21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7"/>
                    </a:lnTo>
                    <a:lnTo>
                      <a:pt x="20" y="4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92" name="Freeform 191"/>
              <p:cNvSpPr>
                <a:spLocks/>
              </p:cNvSpPr>
              <p:nvPr/>
            </p:nvSpPr>
            <p:spPr bwMode="auto">
              <a:xfrm>
                <a:off x="2079" y="3729"/>
                <a:ext cx="270" cy="481"/>
              </a:xfrm>
              <a:custGeom>
                <a:avLst/>
                <a:gdLst>
                  <a:gd name="T0" fmla="*/ 0 w 270"/>
                  <a:gd name="T1" fmla="*/ 444 h 481"/>
                  <a:gd name="T2" fmla="*/ 0 w 270"/>
                  <a:gd name="T3" fmla="*/ 444 h 481"/>
                  <a:gd name="T4" fmla="*/ 3 w 270"/>
                  <a:gd name="T5" fmla="*/ 455 h 481"/>
                  <a:gd name="T6" fmla="*/ 14 w 270"/>
                  <a:gd name="T7" fmla="*/ 451 h 481"/>
                  <a:gd name="T8" fmla="*/ 18 w 270"/>
                  <a:gd name="T9" fmla="*/ 475 h 481"/>
                  <a:gd name="T10" fmla="*/ 68 w 270"/>
                  <a:gd name="T11" fmla="*/ 480 h 481"/>
                  <a:gd name="T12" fmla="*/ 54 w 270"/>
                  <a:gd name="T13" fmla="*/ 468 h 481"/>
                  <a:gd name="T14" fmla="*/ 64 w 270"/>
                  <a:gd name="T15" fmla="*/ 435 h 481"/>
                  <a:gd name="T16" fmla="*/ 74 w 270"/>
                  <a:gd name="T17" fmla="*/ 442 h 481"/>
                  <a:gd name="T18" fmla="*/ 105 w 270"/>
                  <a:gd name="T19" fmla="*/ 396 h 481"/>
                  <a:gd name="T20" fmla="*/ 81 w 270"/>
                  <a:gd name="T21" fmla="*/ 370 h 481"/>
                  <a:gd name="T22" fmla="*/ 108 w 270"/>
                  <a:gd name="T23" fmla="*/ 354 h 481"/>
                  <a:gd name="T24" fmla="*/ 112 w 270"/>
                  <a:gd name="T25" fmla="*/ 331 h 481"/>
                  <a:gd name="T26" fmla="*/ 124 w 270"/>
                  <a:gd name="T27" fmla="*/ 320 h 481"/>
                  <a:gd name="T28" fmla="*/ 113 w 270"/>
                  <a:gd name="T29" fmla="*/ 316 h 481"/>
                  <a:gd name="T30" fmla="*/ 134 w 270"/>
                  <a:gd name="T31" fmla="*/ 316 h 481"/>
                  <a:gd name="T32" fmla="*/ 131 w 270"/>
                  <a:gd name="T33" fmla="*/ 305 h 481"/>
                  <a:gd name="T34" fmla="*/ 122 w 270"/>
                  <a:gd name="T35" fmla="*/ 312 h 481"/>
                  <a:gd name="T36" fmla="*/ 113 w 270"/>
                  <a:gd name="T37" fmla="*/ 304 h 481"/>
                  <a:gd name="T38" fmla="*/ 112 w 270"/>
                  <a:gd name="T39" fmla="*/ 287 h 481"/>
                  <a:gd name="T40" fmla="*/ 149 w 270"/>
                  <a:gd name="T41" fmla="*/ 288 h 481"/>
                  <a:gd name="T42" fmla="*/ 152 w 270"/>
                  <a:gd name="T43" fmla="*/ 253 h 481"/>
                  <a:gd name="T44" fmla="*/ 210 w 270"/>
                  <a:gd name="T45" fmla="*/ 247 h 481"/>
                  <a:gd name="T46" fmla="*/ 227 w 270"/>
                  <a:gd name="T47" fmla="*/ 223 h 481"/>
                  <a:gd name="T48" fmla="*/ 204 w 270"/>
                  <a:gd name="T49" fmla="*/ 178 h 481"/>
                  <a:gd name="T50" fmla="*/ 216 w 270"/>
                  <a:gd name="T51" fmla="*/ 122 h 481"/>
                  <a:gd name="T52" fmla="*/ 269 w 270"/>
                  <a:gd name="T53" fmla="*/ 76 h 481"/>
                  <a:gd name="T54" fmla="*/ 267 w 270"/>
                  <a:gd name="T55" fmla="*/ 55 h 481"/>
                  <a:gd name="T56" fmla="*/ 256 w 270"/>
                  <a:gd name="T57" fmla="*/ 55 h 481"/>
                  <a:gd name="T58" fmla="*/ 242 w 270"/>
                  <a:gd name="T59" fmla="*/ 79 h 481"/>
                  <a:gd name="T60" fmla="*/ 205 w 270"/>
                  <a:gd name="T61" fmla="*/ 78 h 481"/>
                  <a:gd name="T62" fmla="*/ 213 w 270"/>
                  <a:gd name="T63" fmla="*/ 50 h 481"/>
                  <a:gd name="T64" fmla="*/ 147 w 270"/>
                  <a:gd name="T65" fmla="*/ 7 h 481"/>
                  <a:gd name="T66" fmla="*/ 125 w 270"/>
                  <a:gd name="T67" fmla="*/ 3 h 481"/>
                  <a:gd name="T68" fmla="*/ 123 w 270"/>
                  <a:gd name="T69" fmla="*/ 12 h 481"/>
                  <a:gd name="T70" fmla="*/ 98 w 270"/>
                  <a:gd name="T71" fmla="*/ 0 h 481"/>
                  <a:gd name="T72" fmla="*/ 84 w 270"/>
                  <a:gd name="T73" fmla="*/ 15 h 481"/>
                  <a:gd name="T74" fmla="*/ 82 w 270"/>
                  <a:gd name="T75" fmla="*/ 32 h 481"/>
                  <a:gd name="T76" fmla="*/ 67 w 270"/>
                  <a:gd name="T77" fmla="*/ 39 h 481"/>
                  <a:gd name="T78" fmla="*/ 68 w 270"/>
                  <a:gd name="T79" fmla="*/ 73 h 481"/>
                  <a:gd name="T80" fmla="*/ 51 w 270"/>
                  <a:gd name="T81" fmla="*/ 91 h 481"/>
                  <a:gd name="T82" fmla="*/ 39 w 270"/>
                  <a:gd name="T83" fmla="*/ 138 h 481"/>
                  <a:gd name="T84" fmla="*/ 48 w 270"/>
                  <a:gd name="T85" fmla="*/ 182 h 481"/>
                  <a:gd name="T86" fmla="*/ 31 w 270"/>
                  <a:gd name="T87" fmla="*/ 220 h 481"/>
                  <a:gd name="T88" fmla="*/ 18 w 270"/>
                  <a:gd name="T89" fmla="*/ 313 h 481"/>
                  <a:gd name="T90" fmla="*/ 28 w 270"/>
                  <a:gd name="T91" fmla="*/ 348 h 481"/>
                  <a:gd name="T92" fmla="*/ 19 w 270"/>
                  <a:gd name="T93" fmla="*/ 351 h 481"/>
                  <a:gd name="T94" fmla="*/ 23 w 270"/>
                  <a:gd name="T95" fmla="*/ 381 h 481"/>
                  <a:gd name="T96" fmla="*/ 0 w 270"/>
                  <a:gd name="T97" fmla="*/ 444 h 481"/>
                  <a:gd name="T98" fmla="*/ 0 w 270"/>
                  <a:gd name="T99" fmla="*/ 444 h 4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0"/>
                  <a:gd name="T151" fmla="*/ 0 h 481"/>
                  <a:gd name="T152" fmla="*/ 270 w 270"/>
                  <a:gd name="T153" fmla="*/ 481 h 48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0" h="481">
                    <a:moveTo>
                      <a:pt x="0" y="444"/>
                    </a:moveTo>
                    <a:lnTo>
                      <a:pt x="0" y="444"/>
                    </a:lnTo>
                    <a:lnTo>
                      <a:pt x="3" y="455"/>
                    </a:lnTo>
                    <a:lnTo>
                      <a:pt x="14" y="451"/>
                    </a:lnTo>
                    <a:lnTo>
                      <a:pt x="18" y="475"/>
                    </a:lnTo>
                    <a:lnTo>
                      <a:pt x="68" y="480"/>
                    </a:lnTo>
                    <a:lnTo>
                      <a:pt x="54" y="468"/>
                    </a:lnTo>
                    <a:lnTo>
                      <a:pt x="64" y="435"/>
                    </a:lnTo>
                    <a:lnTo>
                      <a:pt x="74" y="442"/>
                    </a:lnTo>
                    <a:lnTo>
                      <a:pt x="105" y="396"/>
                    </a:lnTo>
                    <a:lnTo>
                      <a:pt x="81" y="370"/>
                    </a:lnTo>
                    <a:lnTo>
                      <a:pt x="108" y="354"/>
                    </a:lnTo>
                    <a:lnTo>
                      <a:pt x="112" y="331"/>
                    </a:lnTo>
                    <a:lnTo>
                      <a:pt x="124" y="320"/>
                    </a:lnTo>
                    <a:lnTo>
                      <a:pt x="113" y="316"/>
                    </a:lnTo>
                    <a:lnTo>
                      <a:pt x="134" y="316"/>
                    </a:lnTo>
                    <a:lnTo>
                      <a:pt x="131" y="305"/>
                    </a:lnTo>
                    <a:lnTo>
                      <a:pt x="122" y="312"/>
                    </a:lnTo>
                    <a:lnTo>
                      <a:pt x="113" y="304"/>
                    </a:lnTo>
                    <a:lnTo>
                      <a:pt x="112" y="287"/>
                    </a:lnTo>
                    <a:lnTo>
                      <a:pt x="149" y="288"/>
                    </a:lnTo>
                    <a:lnTo>
                      <a:pt x="152" y="253"/>
                    </a:lnTo>
                    <a:lnTo>
                      <a:pt x="210" y="247"/>
                    </a:lnTo>
                    <a:lnTo>
                      <a:pt x="227" y="223"/>
                    </a:lnTo>
                    <a:lnTo>
                      <a:pt x="204" y="178"/>
                    </a:lnTo>
                    <a:lnTo>
                      <a:pt x="216" y="122"/>
                    </a:lnTo>
                    <a:lnTo>
                      <a:pt x="269" y="76"/>
                    </a:lnTo>
                    <a:lnTo>
                      <a:pt x="267" y="55"/>
                    </a:lnTo>
                    <a:lnTo>
                      <a:pt x="256" y="55"/>
                    </a:lnTo>
                    <a:lnTo>
                      <a:pt x="242" y="79"/>
                    </a:lnTo>
                    <a:lnTo>
                      <a:pt x="205" y="78"/>
                    </a:lnTo>
                    <a:lnTo>
                      <a:pt x="213" y="50"/>
                    </a:lnTo>
                    <a:lnTo>
                      <a:pt x="147" y="7"/>
                    </a:lnTo>
                    <a:lnTo>
                      <a:pt x="125" y="3"/>
                    </a:lnTo>
                    <a:lnTo>
                      <a:pt x="123" y="12"/>
                    </a:lnTo>
                    <a:lnTo>
                      <a:pt x="98" y="0"/>
                    </a:lnTo>
                    <a:lnTo>
                      <a:pt x="84" y="15"/>
                    </a:lnTo>
                    <a:lnTo>
                      <a:pt x="82" y="32"/>
                    </a:lnTo>
                    <a:lnTo>
                      <a:pt x="67" y="39"/>
                    </a:lnTo>
                    <a:lnTo>
                      <a:pt x="68" y="73"/>
                    </a:lnTo>
                    <a:lnTo>
                      <a:pt x="51" y="91"/>
                    </a:lnTo>
                    <a:lnTo>
                      <a:pt x="39" y="138"/>
                    </a:lnTo>
                    <a:lnTo>
                      <a:pt x="48" y="182"/>
                    </a:lnTo>
                    <a:lnTo>
                      <a:pt x="31" y="220"/>
                    </a:lnTo>
                    <a:lnTo>
                      <a:pt x="18" y="313"/>
                    </a:lnTo>
                    <a:lnTo>
                      <a:pt x="28" y="348"/>
                    </a:lnTo>
                    <a:lnTo>
                      <a:pt x="19" y="351"/>
                    </a:lnTo>
                    <a:lnTo>
                      <a:pt x="23" y="381"/>
                    </a:lnTo>
                    <a:lnTo>
                      <a:pt x="0" y="44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93" name="Freeform 192"/>
              <p:cNvSpPr>
                <a:spLocks/>
              </p:cNvSpPr>
              <p:nvPr/>
            </p:nvSpPr>
            <p:spPr bwMode="auto">
              <a:xfrm>
                <a:off x="2143" y="4217"/>
                <a:ext cx="49" cy="42"/>
              </a:xfrm>
              <a:custGeom>
                <a:avLst/>
                <a:gdLst>
                  <a:gd name="T0" fmla="*/ 0 w 49"/>
                  <a:gd name="T1" fmla="*/ 0 h 42"/>
                  <a:gd name="T2" fmla="*/ 0 w 49"/>
                  <a:gd name="T3" fmla="*/ 0 h 42"/>
                  <a:gd name="T4" fmla="*/ 2 w 49"/>
                  <a:gd name="T5" fmla="*/ 41 h 42"/>
                  <a:gd name="T6" fmla="*/ 48 w 49"/>
                  <a:gd name="T7" fmla="*/ 37 h 42"/>
                  <a:gd name="T8" fmla="*/ 11 w 49"/>
                  <a:gd name="T9" fmla="*/ 20 h 42"/>
                  <a:gd name="T10" fmla="*/ 0 w 49"/>
                  <a:gd name="T11" fmla="*/ 0 h 42"/>
                  <a:gd name="T12" fmla="*/ 0 w 4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"/>
                  <a:gd name="T22" fmla="*/ 0 h 42"/>
                  <a:gd name="T23" fmla="*/ 49 w 49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" h="42">
                    <a:moveTo>
                      <a:pt x="0" y="0"/>
                    </a:moveTo>
                    <a:lnTo>
                      <a:pt x="0" y="0"/>
                    </a:lnTo>
                    <a:lnTo>
                      <a:pt x="2" y="41"/>
                    </a:lnTo>
                    <a:lnTo>
                      <a:pt x="48" y="37"/>
                    </a:lnTo>
                    <a:lnTo>
                      <a:pt x="11" y="2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94" name="Freeform 193"/>
              <p:cNvSpPr>
                <a:spLocks/>
              </p:cNvSpPr>
              <p:nvPr/>
            </p:nvSpPr>
            <p:spPr bwMode="auto">
              <a:xfrm>
                <a:off x="2129" y="3560"/>
                <a:ext cx="165" cy="185"/>
              </a:xfrm>
              <a:custGeom>
                <a:avLst/>
                <a:gdLst>
                  <a:gd name="T0" fmla="*/ 0 w 165"/>
                  <a:gd name="T1" fmla="*/ 18 h 185"/>
                  <a:gd name="T2" fmla="*/ 0 w 165"/>
                  <a:gd name="T3" fmla="*/ 18 h 185"/>
                  <a:gd name="T4" fmla="*/ 13 w 165"/>
                  <a:gd name="T5" fmla="*/ 38 h 185"/>
                  <a:gd name="T6" fmla="*/ 4 w 165"/>
                  <a:gd name="T7" fmla="*/ 80 h 185"/>
                  <a:gd name="T8" fmla="*/ 13 w 165"/>
                  <a:gd name="T9" fmla="*/ 84 h 185"/>
                  <a:gd name="T10" fmla="*/ 9 w 165"/>
                  <a:gd name="T11" fmla="*/ 91 h 185"/>
                  <a:gd name="T12" fmla="*/ 1 w 165"/>
                  <a:gd name="T13" fmla="*/ 108 h 185"/>
                  <a:gd name="T14" fmla="*/ 16 w 165"/>
                  <a:gd name="T15" fmla="*/ 133 h 185"/>
                  <a:gd name="T16" fmla="*/ 24 w 165"/>
                  <a:gd name="T17" fmla="*/ 183 h 185"/>
                  <a:gd name="T18" fmla="*/ 34 w 165"/>
                  <a:gd name="T19" fmla="*/ 184 h 185"/>
                  <a:gd name="T20" fmla="*/ 48 w 165"/>
                  <a:gd name="T21" fmla="*/ 169 h 185"/>
                  <a:gd name="T22" fmla="*/ 73 w 165"/>
                  <a:gd name="T23" fmla="*/ 181 h 185"/>
                  <a:gd name="T24" fmla="*/ 75 w 165"/>
                  <a:gd name="T25" fmla="*/ 172 h 185"/>
                  <a:gd name="T26" fmla="*/ 97 w 165"/>
                  <a:gd name="T27" fmla="*/ 176 h 185"/>
                  <a:gd name="T28" fmla="*/ 106 w 165"/>
                  <a:gd name="T29" fmla="*/ 139 h 185"/>
                  <a:gd name="T30" fmla="*/ 145 w 165"/>
                  <a:gd name="T31" fmla="*/ 133 h 185"/>
                  <a:gd name="T32" fmla="*/ 159 w 165"/>
                  <a:gd name="T33" fmla="*/ 145 h 185"/>
                  <a:gd name="T34" fmla="*/ 164 w 165"/>
                  <a:gd name="T35" fmla="*/ 117 h 185"/>
                  <a:gd name="T36" fmla="*/ 155 w 165"/>
                  <a:gd name="T37" fmla="*/ 93 h 185"/>
                  <a:gd name="T38" fmla="*/ 132 w 165"/>
                  <a:gd name="T39" fmla="*/ 91 h 185"/>
                  <a:gd name="T40" fmla="*/ 122 w 165"/>
                  <a:gd name="T41" fmla="*/ 55 h 185"/>
                  <a:gd name="T42" fmla="*/ 62 w 165"/>
                  <a:gd name="T43" fmla="*/ 31 h 185"/>
                  <a:gd name="T44" fmla="*/ 58 w 165"/>
                  <a:gd name="T45" fmla="*/ 0 h 185"/>
                  <a:gd name="T46" fmla="*/ 17 w 165"/>
                  <a:gd name="T47" fmla="*/ 19 h 185"/>
                  <a:gd name="T48" fmla="*/ 0 w 165"/>
                  <a:gd name="T49" fmla="*/ 18 h 185"/>
                  <a:gd name="T50" fmla="*/ 0 w 165"/>
                  <a:gd name="T51" fmla="*/ 18 h 18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5"/>
                  <a:gd name="T79" fmla="*/ 0 h 185"/>
                  <a:gd name="T80" fmla="*/ 165 w 165"/>
                  <a:gd name="T81" fmla="*/ 185 h 18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5" h="185">
                    <a:moveTo>
                      <a:pt x="0" y="18"/>
                    </a:moveTo>
                    <a:lnTo>
                      <a:pt x="0" y="18"/>
                    </a:lnTo>
                    <a:lnTo>
                      <a:pt x="13" y="38"/>
                    </a:lnTo>
                    <a:lnTo>
                      <a:pt x="4" y="80"/>
                    </a:lnTo>
                    <a:lnTo>
                      <a:pt x="13" y="84"/>
                    </a:lnTo>
                    <a:lnTo>
                      <a:pt x="9" y="91"/>
                    </a:lnTo>
                    <a:lnTo>
                      <a:pt x="1" y="108"/>
                    </a:lnTo>
                    <a:lnTo>
                      <a:pt x="16" y="133"/>
                    </a:lnTo>
                    <a:lnTo>
                      <a:pt x="24" y="183"/>
                    </a:lnTo>
                    <a:lnTo>
                      <a:pt x="34" y="184"/>
                    </a:lnTo>
                    <a:lnTo>
                      <a:pt x="48" y="169"/>
                    </a:lnTo>
                    <a:lnTo>
                      <a:pt x="73" y="181"/>
                    </a:lnTo>
                    <a:lnTo>
                      <a:pt x="75" y="172"/>
                    </a:lnTo>
                    <a:lnTo>
                      <a:pt x="97" y="176"/>
                    </a:lnTo>
                    <a:lnTo>
                      <a:pt x="106" y="139"/>
                    </a:lnTo>
                    <a:lnTo>
                      <a:pt x="145" y="133"/>
                    </a:lnTo>
                    <a:lnTo>
                      <a:pt x="159" y="145"/>
                    </a:lnTo>
                    <a:lnTo>
                      <a:pt x="164" y="117"/>
                    </a:lnTo>
                    <a:lnTo>
                      <a:pt x="155" y="93"/>
                    </a:lnTo>
                    <a:lnTo>
                      <a:pt x="132" y="91"/>
                    </a:lnTo>
                    <a:lnTo>
                      <a:pt x="122" y="55"/>
                    </a:lnTo>
                    <a:lnTo>
                      <a:pt x="62" y="31"/>
                    </a:lnTo>
                    <a:lnTo>
                      <a:pt x="58" y="0"/>
                    </a:lnTo>
                    <a:lnTo>
                      <a:pt x="17" y="19"/>
                    </a:lnTo>
                    <a:lnTo>
                      <a:pt x="0" y="1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2073" y="3360"/>
                <a:ext cx="533" cy="544"/>
              </a:xfrm>
              <a:custGeom>
                <a:avLst/>
                <a:gdLst>
                  <a:gd name="T0" fmla="*/ 0 w 533"/>
                  <a:gd name="T1" fmla="*/ 172 h 544"/>
                  <a:gd name="T2" fmla="*/ 30 w 533"/>
                  <a:gd name="T3" fmla="*/ 205 h 544"/>
                  <a:gd name="T4" fmla="*/ 45 w 533"/>
                  <a:gd name="T5" fmla="*/ 218 h 544"/>
                  <a:gd name="T6" fmla="*/ 73 w 533"/>
                  <a:gd name="T7" fmla="*/ 219 h 544"/>
                  <a:gd name="T8" fmla="*/ 118 w 533"/>
                  <a:gd name="T9" fmla="*/ 231 h 544"/>
                  <a:gd name="T10" fmla="*/ 188 w 533"/>
                  <a:gd name="T11" fmla="*/ 291 h 544"/>
                  <a:gd name="T12" fmla="*/ 220 w 533"/>
                  <a:gd name="T13" fmla="*/ 317 h 544"/>
                  <a:gd name="T14" fmla="*/ 218 w 533"/>
                  <a:gd name="T15" fmla="*/ 372 h 544"/>
                  <a:gd name="T16" fmla="*/ 250 w 533"/>
                  <a:gd name="T17" fmla="*/ 396 h 544"/>
                  <a:gd name="T18" fmla="*/ 262 w 533"/>
                  <a:gd name="T19" fmla="*/ 424 h 544"/>
                  <a:gd name="T20" fmla="*/ 275 w 533"/>
                  <a:gd name="T21" fmla="*/ 445 h 544"/>
                  <a:gd name="T22" fmla="*/ 232 w 533"/>
                  <a:gd name="T23" fmla="*/ 488 h 544"/>
                  <a:gd name="T24" fmla="*/ 281 w 533"/>
                  <a:gd name="T25" fmla="*/ 529 h 544"/>
                  <a:gd name="T26" fmla="*/ 343 w 533"/>
                  <a:gd name="T27" fmla="*/ 462 h 544"/>
                  <a:gd name="T28" fmla="*/ 399 w 533"/>
                  <a:gd name="T29" fmla="*/ 384 h 544"/>
                  <a:gd name="T30" fmla="*/ 445 w 533"/>
                  <a:gd name="T31" fmla="*/ 371 h 544"/>
                  <a:gd name="T32" fmla="*/ 475 w 533"/>
                  <a:gd name="T33" fmla="*/ 249 h 544"/>
                  <a:gd name="T34" fmla="*/ 532 w 533"/>
                  <a:gd name="T35" fmla="*/ 166 h 544"/>
                  <a:gd name="T36" fmla="*/ 502 w 533"/>
                  <a:gd name="T37" fmla="*/ 137 h 544"/>
                  <a:gd name="T38" fmla="*/ 401 w 533"/>
                  <a:gd name="T39" fmla="*/ 106 h 544"/>
                  <a:gd name="T40" fmla="*/ 365 w 533"/>
                  <a:gd name="T41" fmla="*/ 78 h 544"/>
                  <a:gd name="T42" fmla="*/ 334 w 533"/>
                  <a:gd name="T43" fmla="*/ 102 h 544"/>
                  <a:gd name="T44" fmla="*/ 305 w 533"/>
                  <a:gd name="T45" fmla="*/ 98 h 544"/>
                  <a:gd name="T46" fmla="*/ 306 w 533"/>
                  <a:gd name="T47" fmla="*/ 75 h 544"/>
                  <a:gd name="T48" fmla="*/ 305 w 533"/>
                  <a:gd name="T49" fmla="*/ 15 h 544"/>
                  <a:gd name="T50" fmla="*/ 265 w 533"/>
                  <a:gd name="T51" fmla="*/ 39 h 544"/>
                  <a:gd name="T52" fmla="*/ 198 w 533"/>
                  <a:gd name="T53" fmla="*/ 49 h 544"/>
                  <a:gd name="T54" fmla="*/ 194 w 533"/>
                  <a:gd name="T55" fmla="*/ 9 h 544"/>
                  <a:gd name="T56" fmla="*/ 147 w 533"/>
                  <a:gd name="T57" fmla="*/ 16 h 544"/>
                  <a:gd name="T58" fmla="*/ 131 w 533"/>
                  <a:gd name="T59" fmla="*/ 37 h 544"/>
                  <a:gd name="T60" fmla="*/ 111 w 533"/>
                  <a:gd name="T61" fmla="*/ 59 h 544"/>
                  <a:gd name="T62" fmla="*/ 87 w 533"/>
                  <a:gd name="T63" fmla="*/ 42 h 544"/>
                  <a:gd name="T64" fmla="*/ 65 w 533"/>
                  <a:gd name="T65" fmla="*/ 61 h 544"/>
                  <a:gd name="T66" fmla="*/ 59 w 533"/>
                  <a:gd name="T67" fmla="*/ 87 h 544"/>
                  <a:gd name="T68" fmla="*/ 19 w 533"/>
                  <a:gd name="T69" fmla="*/ 140 h 544"/>
                  <a:gd name="T70" fmla="*/ 0 w 533"/>
                  <a:gd name="T71" fmla="*/ 172 h 5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33"/>
                  <a:gd name="T109" fmla="*/ 0 h 544"/>
                  <a:gd name="T110" fmla="*/ 533 w 533"/>
                  <a:gd name="T111" fmla="*/ 544 h 5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33" h="544">
                    <a:moveTo>
                      <a:pt x="0" y="172"/>
                    </a:moveTo>
                    <a:lnTo>
                      <a:pt x="0" y="172"/>
                    </a:lnTo>
                    <a:lnTo>
                      <a:pt x="11" y="197"/>
                    </a:lnTo>
                    <a:lnTo>
                      <a:pt x="30" y="205"/>
                    </a:lnTo>
                    <a:lnTo>
                      <a:pt x="45" y="196"/>
                    </a:lnTo>
                    <a:lnTo>
                      <a:pt x="45" y="218"/>
                    </a:lnTo>
                    <a:lnTo>
                      <a:pt x="56" y="218"/>
                    </a:lnTo>
                    <a:lnTo>
                      <a:pt x="73" y="219"/>
                    </a:lnTo>
                    <a:lnTo>
                      <a:pt x="114" y="200"/>
                    </a:lnTo>
                    <a:lnTo>
                      <a:pt x="118" y="231"/>
                    </a:lnTo>
                    <a:lnTo>
                      <a:pt x="178" y="255"/>
                    </a:lnTo>
                    <a:lnTo>
                      <a:pt x="188" y="291"/>
                    </a:lnTo>
                    <a:lnTo>
                      <a:pt x="211" y="293"/>
                    </a:lnTo>
                    <a:lnTo>
                      <a:pt x="220" y="317"/>
                    </a:lnTo>
                    <a:lnTo>
                      <a:pt x="215" y="345"/>
                    </a:lnTo>
                    <a:lnTo>
                      <a:pt x="218" y="372"/>
                    </a:lnTo>
                    <a:lnTo>
                      <a:pt x="246" y="377"/>
                    </a:lnTo>
                    <a:lnTo>
                      <a:pt x="250" y="396"/>
                    </a:lnTo>
                    <a:lnTo>
                      <a:pt x="264" y="399"/>
                    </a:lnTo>
                    <a:lnTo>
                      <a:pt x="262" y="424"/>
                    </a:lnTo>
                    <a:lnTo>
                      <a:pt x="273" y="424"/>
                    </a:lnTo>
                    <a:lnTo>
                      <a:pt x="275" y="445"/>
                    </a:lnTo>
                    <a:lnTo>
                      <a:pt x="222" y="491"/>
                    </a:lnTo>
                    <a:lnTo>
                      <a:pt x="232" y="488"/>
                    </a:lnTo>
                    <a:lnTo>
                      <a:pt x="273" y="517"/>
                    </a:lnTo>
                    <a:lnTo>
                      <a:pt x="281" y="529"/>
                    </a:lnTo>
                    <a:lnTo>
                      <a:pt x="278" y="543"/>
                    </a:lnTo>
                    <a:lnTo>
                      <a:pt x="343" y="462"/>
                    </a:lnTo>
                    <a:lnTo>
                      <a:pt x="347" y="421"/>
                    </a:lnTo>
                    <a:lnTo>
                      <a:pt x="399" y="384"/>
                    </a:lnTo>
                    <a:lnTo>
                      <a:pt x="432" y="384"/>
                    </a:lnTo>
                    <a:lnTo>
                      <a:pt x="445" y="371"/>
                    </a:lnTo>
                    <a:lnTo>
                      <a:pt x="472" y="310"/>
                    </a:lnTo>
                    <a:lnTo>
                      <a:pt x="475" y="249"/>
                    </a:lnTo>
                    <a:lnTo>
                      <a:pt x="527" y="191"/>
                    </a:lnTo>
                    <a:lnTo>
                      <a:pt x="532" y="166"/>
                    </a:lnTo>
                    <a:lnTo>
                      <a:pt x="524" y="141"/>
                    </a:lnTo>
                    <a:lnTo>
                      <a:pt x="502" y="137"/>
                    </a:lnTo>
                    <a:lnTo>
                      <a:pt x="468" y="111"/>
                    </a:lnTo>
                    <a:lnTo>
                      <a:pt x="401" y="106"/>
                    </a:lnTo>
                    <a:lnTo>
                      <a:pt x="395" y="90"/>
                    </a:lnTo>
                    <a:lnTo>
                      <a:pt x="365" y="78"/>
                    </a:lnTo>
                    <a:lnTo>
                      <a:pt x="352" y="79"/>
                    </a:lnTo>
                    <a:lnTo>
                      <a:pt x="334" y="102"/>
                    </a:lnTo>
                    <a:lnTo>
                      <a:pt x="334" y="94"/>
                    </a:lnTo>
                    <a:lnTo>
                      <a:pt x="305" y="98"/>
                    </a:lnTo>
                    <a:lnTo>
                      <a:pt x="317" y="93"/>
                    </a:lnTo>
                    <a:lnTo>
                      <a:pt x="306" y="75"/>
                    </a:lnTo>
                    <a:lnTo>
                      <a:pt x="327" y="48"/>
                    </a:lnTo>
                    <a:lnTo>
                      <a:pt x="305" y="15"/>
                    </a:lnTo>
                    <a:lnTo>
                      <a:pt x="285" y="41"/>
                    </a:lnTo>
                    <a:lnTo>
                      <a:pt x="265" y="39"/>
                    </a:lnTo>
                    <a:lnTo>
                      <a:pt x="237" y="43"/>
                    </a:lnTo>
                    <a:lnTo>
                      <a:pt x="198" y="49"/>
                    </a:lnTo>
                    <a:lnTo>
                      <a:pt x="191" y="35"/>
                    </a:lnTo>
                    <a:lnTo>
                      <a:pt x="194" y="9"/>
                    </a:lnTo>
                    <a:lnTo>
                      <a:pt x="181" y="0"/>
                    </a:lnTo>
                    <a:lnTo>
                      <a:pt x="147" y="16"/>
                    </a:lnTo>
                    <a:lnTo>
                      <a:pt x="124" y="11"/>
                    </a:lnTo>
                    <a:lnTo>
                      <a:pt x="131" y="37"/>
                    </a:lnTo>
                    <a:lnTo>
                      <a:pt x="144" y="40"/>
                    </a:lnTo>
                    <a:lnTo>
                      <a:pt x="111" y="59"/>
                    </a:lnTo>
                    <a:lnTo>
                      <a:pt x="95" y="52"/>
                    </a:lnTo>
                    <a:lnTo>
                      <a:pt x="87" y="42"/>
                    </a:lnTo>
                    <a:lnTo>
                      <a:pt x="55" y="47"/>
                    </a:lnTo>
                    <a:lnTo>
                      <a:pt x="65" y="61"/>
                    </a:lnTo>
                    <a:lnTo>
                      <a:pt x="52" y="63"/>
                    </a:lnTo>
                    <a:lnTo>
                      <a:pt x="59" y="87"/>
                    </a:lnTo>
                    <a:lnTo>
                      <a:pt x="53" y="126"/>
                    </a:lnTo>
                    <a:lnTo>
                      <a:pt x="19" y="140"/>
                    </a:lnTo>
                    <a:lnTo>
                      <a:pt x="0" y="172"/>
                    </a:lnTo>
                  </a:path>
                </a:pathLst>
              </a:custGeom>
              <a:solidFill>
                <a:schemeClr val="tx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1863" y="3176"/>
                <a:ext cx="13" cy="37"/>
              </a:xfrm>
              <a:custGeom>
                <a:avLst/>
                <a:gdLst>
                  <a:gd name="T0" fmla="*/ 0 w 13"/>
                  <a:gd name="T1" fmla="*/ 8 h 37"/>
                  <a:gd name="T2" fmla="*/ 0 w 13"/>
                  <a:gd name="T3" fmla="*/ 8 h 37"/>
                  <a:gd name="T4" fmla="*/ 5 w 13"/>
                  <a:gd name="T5" fmla="*/ 36 h 37"/>
                  <a:gd name="T6" fmla="*/ 12 w 13"/>
                  <a:gd name="T7" fmla="*/ 0 h 37"/>
                  <a:gd name="T8" fmla="*/ 0 w 13"/>
                  <a:gd name="T9" fmla="*/ 8 h 37"/>
                  <a:gd name="T10" fmla="*/ 0 w 13"/>
                  <a:gd name="T11" fmla="*/ 8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37"/>
                  <a:gd name="T20" fmla="*/ 13 w 13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37">
                    <a:moveTo>
                      <a:pt x="0" y="8"/>
                    </a:moveTo>
                    <a:lnTo>
                      <a:pt x="0" y="8"/>
                    </a:lnTo>
                    <a:lnTo>
                      <a:pt x="5" y="36"/>
                    </a:lnTo>
                    <a:lnTo>
                      <a:pt x="12" y="0"/>
                    </a:lnTo>
                    <a:lnTo>
                      <a:pt x="0" y="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2049" y="3668"/>
                <a:ext cx="115" cy="571"/>
              </a:xfrm>
              <a:custGeom>
                <a:avLst/>
                <a:gdLst>
                  <a:gd name="T0" fmla="*/ 0 w 115"/>
                  <a:gd name="T1" fmla="*/ 445 h 571"/>
                  <a:gd name="T2" fmla="*/ 0 w 115"/>
                  <a:gd name="T3" fmla="*/ 445 h 571"/>
                  <a:gd name="T4" fmla="*/ 9 w 115"/>
                  <a:gd name="T5" fmla="*/ 430 h 571"/>
                  <a:gd name="T6" fmla="*/ 24 w 115"/>
                  <a:gd name="T7" fmla="*/ 441 h 571"/>
                  <a:gd name="T8" fmla="*/ 39 w 115"/>
                  <a:gd name="T9" fmla="*/ 412 h 571"/>
                  <a:gd name="T10" fmla="*/ 33 w 115"/>
                  <a:gd name="T11" fmla="*/ 400 h 571"/>
                  <a:gd name="T12" fmla="*/ 45 w 115"/>
                  <a:gd name="T13" fmla="*/ 360 h 571"/>
                  <a:gd name="T14" fmla="*/ 24 w 115"/>
                  <a:gd name="T15" fmla="*/ 357 h 571"/>
                  <a:gd name="T16" fmla="*/ 27 w 115"/>
                  <a:gd name="T17" fmla="*/ 292 h 571"/>
                  <a:gd name="T18" fmla="*/ 55 w 115"/>
                  <a:gd name="T19" fmla="*/ 224 h 571"/>
                  <a:gd name="T20" fmla="*/ 54 w 115"/>
                  <a:gd name="T21" fmla="*/ 166 h 571"/>
                  <a:gd name="T22" fmla="*/ 74 w 115"/>
                  <a:gd name="T23" fmla="*/ 58 h 571"/>
                  <a:gd name="T24" fmla="*/ 68 w 115"/>
                  <a:gd name="T25" fmla="*/ 9 h 571"/>
                  <a:gd name="T26" fmla="*/ 81 w 115"/>
                  <a:gd name="T27" fmla="*/ 0 h 571"/>
                  <a:gd name="T28" fmla="*/ 96 w 115"/>
                  <a:gd name="T29" fmla="*/ 25 h 571"/>
                  <a:gd name="T30" fmla="*/ 104 w 115"/>
                  <a:gd name="T31" fmla="*/ 75 h 571"/>
                  <a:gd name="T32" fmla="*/ 114 w 115"/>
                  <a:gd name="T33" fmla="*/ 76 h 571"/>
                  <a:gd name="T34" fmla="*/ 112 w 115"/>
                  <a:gd name="T35" fmla="*/ 93 h 571"/>
                  <a:gd name="T36" fmla="*/ 97 w 115"/>
                  <a:gd name="T37" fmla="*/ 100 h 571"/>
                  <a:gd name="T38" fmla="*/ 98 w 115"/>
                  <a:gd name="T39" fmla="*/ 134 h 571"/>
                  <a:gd name="T40" fmla="*/ 81 w 115"/>
                  <a:gd name="T41" fmla="*/ 152 h 571"/>
                  <a:gd name="T42" fmla="*/ 69 w 115"/>
                  <a:gd name="T43" fmla="*/ 199 h 571"/>
                  <a:gd name="T44" fmla="*/ 78 w 115"/>
                  <a:gd name="T45" fmla="*/ 243 h 571"/>
                  <a:gd name="T46" fmla="*/ 61 w 115"/>
                  <a:gd name="T47" fmla="*/ 281 h 571"/>
                  <a:gd name="T48" fmla="*/ 48 w 115"/>
                  <a:gd name="T49" fmla="*/ 374 h 571"/>
                  <a:gd name="T50" fmla="*/ 58 w 115"/>
                  <a:gd name="T51" fmla="*/ 409 h 571"/>
                  <a:gd name="T52" fmla="*/ 49 w 115"/>
                  <a:gd name="T53" fmla="*/ 412 h 571"/>
                  <a:gd name="T54" fmla="*/ 53 w 115"/>
                  <a:gd name="T55" fmla="*/ 442 h 571"/>
                  <a:gd name="T56" fmla="*/ 30 w 115"/>
                  <a:gd name="T57" fmla="*/ 505 h 571"/>
                  <a:gd name="T58" fmla="*/ 33 w 115"/>
                  <a:gd name="T59" fmla="*/ 516 h 571"/>
                  <a:gd name="T60" fmla="*/ 44 w 115"/>
                  <a:gd name="T61" fmla="*/ 512 h 571"/>
                  <a:gd name="T62" fmla="*/ 48 w 115"/>
                  <a:gd name="T63" fmla="*/ 536 h 571"/>
                  <a:gd name="T64" fmla="*/ 98 w 115"/>
                  <a:gd name="T65" fmla="*/ 541 h 571"/>
                  <a:gd name="T66" fmla="*/ 65 w 115"/>
                  <a:gd name="T67" fmla="*/ 551 h 571"/>
                  <a:gd name="T68" fmla="*/ 61 w 115"/>
                  <a:gd name="T69" fmla="*/ 570 h 571"/>
                  <a:gd name="T70" fmla="*/ 46 w 115"/>
                  <a:gd name="T71" fmla="*/ 565 h 571"/>
                  <a:gd name="T72" fmla="*/ 62 w 115"/>
                  <a:gd name="T73" fmla="*/ 553 h 571"/>
                  <a:gd name="T74" fmla="*/ 38 w 115"/>
                  <a:gd name="T75" fmla="*/ 548 h 571"/>
                  <a:gd name="T76" fmla="*/ 35 w 115"/>
                  <a:gd name="T77" fmla="*/ 527 h 571"/>
                  <a:gd name="T78" fmla="*/ 29 w 115"/>
                  <a:gd name="T79" fmla="*/ 537 h 571"/>
                  <a:gd name="T80" fmla="*/ 20 w 115"/>
                  <a:gd name="T81" fmla="*/ 518 h 571"/>
                  <a:gd name="T82" fmla="*/ 25 w 115"/>
                  <a:gd name="T83" fmla="*/ 513 h 571"/>
                  <a:gd name="T84" fmla="*/ 14 w 115"/>
                  <a:gd name="T85" fmla="*/ 504 h 571"/>
                  <a:gd name="T86" fmla="*/ 24 w 115"/>
                  <a:gd name="T87" fmla="*/ 494 h 571"/>
                  <a:gd name="T88" fmla="*/ 15 w 115"/>
                  <a:gd name="T89" fmla="*/ 466 h 571"/>
                  <a:gd name="T90" fmla="*/ 32 w 115"/>
                  <a:gd name="T91" fmla="*/ 469 h 571"/>
                  <a:gd name="T92" fmla="*/ 15 w 115"/>
                  <a:gd name="T93" fmla="*/ 455 h 571"/>
                  <a:gd name="T94" fmla="*/ 19 w 115"/>
                  <a:gd name="T95" fmla="*/ 444 h 571"/>
                  <a:gd name="T96" fmla="*/ 0 w 115"/>
                  <a:gd name="T97" fmla="*/ 445 h 571"/>
                  <a:gd name="T98" fmla="*/ 0 w 115"/>
                  <a:gd name="T99" fmla="*/ 445 h 57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5"/>
                  <a:gd name="T151" fmla="*/ 0 h 571"/>
                  <a:gd name="T152" fmla="*/ 115 w 115"/>
                  <a:gd name="T153" fmla="*/ 571 h 57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5" h="571">
                    <a:moveTo>
                      <a:pt x="0" y="445"/>
                    </a:moveTo>
                    <a:lnTo>
                      <a:pt x="0" y="445"/>
                    </a:lnTo>
                    <a:lnTo>
                      <a:pt x="9" y="430"/>
                    </a:lnTo>
                    <a:lnTo>
                      <a:pt x="24" y="441"/>
                    </a:lnTo>
                    <a:lnTo>
                      <a:pt x="39" y="412"/>
                    </a:lnTo>
                    <a:lnTo>
                      <a:pt x="33" y="400"/>
                    </a:lnTo>
                    <a:lnTo>
                      <a:pt x="45" y="360"/>
                    </a:lnTo>
                    <a:lnTo>
                      <a:pt x="24" y="357"/>
                    </a:lnTo>
                    <a:lnTo>
                      <a:pt x="27" y="292"/>
                    </a:lnTo>
                    <a:lnTo>
                      <a:pt x="55" y="224"/>
                    </a:lnTo>
                    <a:lnTo>
                      <a:pt x="54" y="166"/>
                    </a:lnTo>
                    <a:lnTo>
                      <a:pt x="74" y="58"/>
                    </a:lnTo>
                    <a:lnTo>
                      <a:pt x="68" y="9"/>
                    </a:lnTo>
                    <a:lnTo>
                      <a:pt x="81" y="0"/>
                    </a:lnTo>
                    <a:lnTo>
                      <a:pt x="96" y="25"/>
                    </a:lnTo>
                    <a:lnTo>
                      <a:pt x="104" y="75"/>
                    </a:lnTo>
                    <a:lnTo>
                      <a:pt x="114" y="76"/>
                    </a:lnTo>
                    <a:lnTo>
                      <a:pt x="112" y="93"/>
                    </a:lnTo>
                    <a:lnTo>
                      <a:pt x="97" y="100"/>
                    </a:lnTo>
                    <a:lnTo>
                      <a:pt x="98" y="134"/>
                    </a:lnTo>
                    <a:lnTo>
                      <a:pt x="81" y="152"/>
                    </a:lnTo>
                    <a:lnTo>
                      <a:pt x="69" y="199"/>
                    </a:lnTo>
                    <a:lnTo>
                      <a:pt x="78" y="243"/>
                    </a:lnTo>
                    <a:lnTo>
                      <a:pt x="61" y="281"/>
                    </a:lnTo>
                    <a:lnTo>
                      <a:pt x="48" y="374"/>
                    </a:lnTo>
                    <a:lnTo>
                      <a:pt x="58" y="409"/>
                    </a:lnTo>
                    <a:lnTo>
                      <a:pt x="49" y="412"/>
                    </a:lnTo>
                    <a:lnTo>
                      <a:pt x="53" y="442"/>
                    </a:lnTo>
                    <a:lnTo>
                      <a:pt x="30" y="505"/>
                    </a:lnTo>
                    <a:lnTo>
                      <a:pt x="33" y="516"/>
                    </a:lnTo>
                    <a:lnTo>
                      <a:pt x="44" y="512"/>
                    </a:lnTo>
                    <a:lnTo>
                      <a:pt x="48" y="536"/>
                    </a:lnTo>
                    <a:lnTo>
                      <a:pt x="98" y="541"/>
                    </a:lnTo>
                    <a:lnTo>
                      <a:pt x="65" y="551"/>
                    </a:lnTo>
                    <a:lnTo>
                      <a:pt x="61" y="570"/>
                    </a:lnTo>
                    <a:lnTo>
                      <a:pt x="46" y="565"/>
                    </a:lnTo>
                    <a:lnTo>
                      <a:pt x="62" y="553"/>
                    </a:lnTo>
                    <a:lnTo>
                      <a:pt x="38" y="548"/>
                    </a:lnTo>
                    <a:lnTo>
                      <a:pt x="35" y="527"/>
                    </a:lnTo>
                    <a:lnTo>
                      <a:pt x="29" y="537"/>
                    </a:lnTo>
                    <a:lnTo>
                      <a:pt x="20" y="518"/>
                    </a:lnTo>
                    <a:lnTo>
                      <a:pt x="25" y="513"/>
                    </a:lnTo>
                    <a:lnTo>
                      <a:pt x="14" y="504"/>
                    </a:lnTo>
                    <a:lnTo>
                      <a:pt x="24" y="494"/>
                    </a:lnTo>
                    <a:lnTo>
                      <a:pt x="15" y="466"/>
                    </a:lnTo>
                    <a:lnTo>
                      <a:pt x="32" y="469"/>
                    </a:lnTo>
                    <a:lnTo>
                      <a:pt x="15" y="455"/>
                    </a:lnTo>
                    <a:lnTo>
                      <a:pt x="19" y="444"/>
                    </a:lnTo>
                    <a:lnTo>
                      <a:pt x="0" y="445"/>
                    </a:lnTo>
                  </a:path>
                </a:pathLst>
              </a:custGeom>
              <a:solidFill>
                <a:schemeClr val="tx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2055" y="4146"/>
                <a:ext cx="10" cy="22"/>
              </a:xfrm>
              <a:custGeom>
                <a:avLst/>
                <a:gdLst>
                  <a:gd name="T0" fmla="*/ 0 w 10"/>
                  <a:gd name="T1" fmla="*/ 9 h 22"/>
                  <a:gd name="T2" fmla="*/ 0 w 10"/>
                  <a:gd name="T3" fmla="*/ 9 h 22"/>
                  <a:gd name="T4" fmla="*/ 4 w 10"/>
                  <a:gd name="T5" fmla="*/ 0 h 22"/>
                  <a:gd name="T6" fmla="*/ 9 w 10"/>
                  <a:gd name="T7" fmla="*/ 21 h 22"/>
                  <a:gd name="T8" fmla="*/ 0 w 10"/>
                  <a:gd name="T9" fmla="*/ 9 h 22"/>
                  <a:gd name="T10" fmla="*/ 0 w 10"/>
                  <a:gd name="T11" fmla="*/ 9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2"/>
                  <a:gd name="T20" fmla="*/ 10 w 10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2">
                    <a:moveTo>
                      <a:pt x="0" y="9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9" y="21"/>
                    </a:lnTo>
                    <a:lnTo>
                      <a:pt x="0" y="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99" name="Freeform 198"/>
              <p:cNvSpPr>
                <a:spLocks/>
              </p:cNvSpPr>
              <p:nvPr/>
            </p:nvSpPr>
            <p:spPr bwMode="auto">
              <a:xfrm>
                <a:off x="2065" y="4030"/>
                <a:ext cx="9" cy="28"/>
              </a:xfrm>
              <a:custGeom>
                <a:avLst/>
                <a:gdLst>
                  <a:gd name="T0" fmla="*/ 0 w 9"/>
                  <a:gd name="T1" fmla="*/ 23 h 28"/>
                  <a:gd name="T2" fmla="*/ 0 w 9"/>
                  <a:gd name="T3" fmla="*/ 23 h 28"/>
                  <a:gd name="T4" fmla="*/ 8 w 9"/>
                  <a:gd name="T5" fmla="*/ 0 h 28"/>
                  <a:gd name="T6" fmla="*/ 8 w 9"/>
                  <a:gd name="T7" fmla="*/ 27 h 28"/>
                  <a:gd name="T8" fmla="*/ 0 w 9"/>
                  <a:gd name="T9" fmla="*/ 23 h 28"/>
                  <a:gd name="T10" fmla="*/ 0 w 9"/>
                  <a:gd name="T11" fmla="*/ 23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28"/>
                  <a:gd name="T20" fmla="*/ 9 w 9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28">
                    <a:moveTo>
                      <a:pt x="0" y="23"/>
                    </a:moveTo>
                    <a:lnTo>
                      <a:pt x="0" y="23"/>
                    </a:lnTo>
                    <a:lnTo>
                      <a:pt x="8" y="0"/>
                    </a:lnTo>
                    <a:lnTo>
                      <a:pt x="8" y="27"/>
                    </a:lnTo>
                    <a:lnTo>
                      <a:pt x="0" y="2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0" name="Freeform 199"/>
              <p:cNvSpPr>
                <a:spLocks/>
              </p:cNvSpPr>
              <p:nvPr/>
            </p:nvSpPr>
            <p:spPr bwMode="auto">
              <a:xfrm>
                <a:off x="2074" y="4231"/>
                <a:ext cx="19" cy="13"/>
              </a:xfrm>
              <a:custGeom>
                <a:avLst/>
                <a:gdLst>
                  <a:gd name="T0" fmla="*/ 0 w 19"/>
                  <a:gd name="T1" fmla="*/ 0 h 13"/>
                  <a:gd name="T2" fmla="*/ 0 w 19"/>
                  <a:gd name="T3" fmla="*/ 0 h 13"/>
                  <a:gd name="T4" fmla="*/ 18 w 19"/>
                  <a:gd name="T5" fmla="*/ 3 h 13"/>
                  <a:gd name="T6" fmla="*/ 18 w 19"/>
                  <a:gd name="T7" fmla="*/ 12 h 13"/>
                  <a:gd name="T8" fmla="*/ 0 w 19"/>
                  <a:gd name="T9" fmla="*/ 0 h 13"/>
                  <a:gd name="T10" fmla="*/ 0 w 19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3"/>
                  <a:gd name="T20" fmla="*/ 19 w 1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3">
                    <a:moveTo>
                      <a:pt x="0" y="0"/>
                    </a:moveTo>
                    <a:lnTo>
                      <a:pt x="0" y="0"/>
                    </a:lnTo>
                    <a:lnTo>
                      <a:pt x="18" y="3"/>
                    </a:lnTo>
                    <a:lnTo>
                      <a:pt x="18" y="12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1" name="Freeform 200"/>
              <p:cNvSpPr>
                <a:spLocks/>
              </p:cNvSpPr>
              <p:nvPr/>
            </p:nvSpPr>
            <p:spPr bwMode="auto">
              <a:xfrm>
                <a:off x="2078" y="4204"/>
                <a:ext cx="28" cy="28"/>
              </a:xfrm>
              <a:custGeom>
                <a:avLst/>
                <a:gdLst>
                  <a:gd name="T0" fmla="*/ 0 w 28"/>
                  <a:gd name="T1" fmla="*/ 5 h 28"/>
                  <a:gd name="T2" fmla="*/ 0 w 28"/>
                  <a:gd name="T3" fmla="*/ 5 h 28"/>
                  <a:gd name="T4" fmla="*/ 7 w 28"/>
                  <a:gd name="T5" fmla="*/ 0 h 28"/>
                  <a:gd name="T6" fmla="*/ 6 w 28"/>
                  <a:gd name="T7" fmla="*/ 13 h 28"/>
                  <a:gd name="T8" fmla="*/ 27 w 28"/>
                  <a:gd name="T9" fmla="*/ 17 h 28"/>
                  <a:gd name="T10" fmla="*/ 14 w 28"/>
                  <a:gd name="T11" fmla="*/ 27 h 28"/>
                  <a:gd name="T12" fmla="*/ 0 w 28"/>
                  <a:gd name="T13" fmla="*/ 5 h 28"/>
                  <a:gd name="T14" fmla="*/ 0 w 2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"/>
                  <a:gd name="T25" fmla="*/ 0 h 28"/>
                  <a:gd name="T26" fmla="*/ 28 w 2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" h="28">
                    <a:moveTo>
                      <a:pt x="0" y="5"/>
                    </a:moveTo>
                    <a:lnTo>
                      <a:pt x="0" y="5"/>
                    </a:lnTo>
                    <a:lnTo>
                      <a:pt x="7" y="0"/>
                    </a:lnTo>
                    <a:lnTo>
                      <a:pt x="6" y="13"/>
                    </a:lnTo>
                    <a:lnTo>
                      <a:pt x="27" y="17"/>
                    </a:lnTo>
                    <a:lnTo>
                      <a:pt x="14" y="27"/>
                    </a:lnTo>
                    <a:lnTo>
                      <a:pt x="0" y="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2" name="Freeform 201"/>
              <p:cNvSpPr>
                <a:spLocks/>
              </p:cNvSpPr>
              <p:nvPr/>
            </p:nvSpPr>
            <p:spPr bwMode="auto">
              <a:xfrm>
                <a:off x="2097" y="4240"/>
                <a:ext cx="16" cy="8"/>
              </a:xfrm>
              <a:custGeom>
                <a:avLst/>
                <a:gdLst>
                  <a:gd name="T0" fmla="*/ 0 w 16"/>
                  <a:gd name="T1" fmla="*/ 5 h 8"/>
                  <a:gd name="T2" fmla="*/ 0 w 16"/>
                  <a:gd name="T3" fmla="*/ 5 h 8"/>
                  <a:gd name="T4" fmla="*/ 4 w 16"/>
                  <a:gd name="T5" fmla="*/ 0 h 8"/>
                  <a:gd name="T6" fmla="*/ 15 w 16"/>
                  <a:gd name="T7" fmla="*/ 7 h 8"/>
                  <a:gd name="T8" fmla="*/ 0 w 16"/>
                  <a:gd name="T9" fmla="*/ 5 h 8"/>
                  <a:gd name="T10" fmla="*/ 0 w 16"/>
                  <a:gd name="T11" fmla="*/ 5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8"/>
                  <a:gd name="T20" fmla="*/ 16 w 16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8">
                    <a:moveTo>
                      <a:pt x="0" y="5"/>
                    </a:moveTo>
                    <a:lnTo>
                      <a:pt x="0" y="5"/>
                    </a:lnTo>
                    <a:lnTo>
                      <a:pt x="4" y="0"/>
                    </a:lnTo>
                    <a:lnTo>
                      <a:pt x="15" y="7"/>
                    </a:lnTo>
                    <a:lnTo>
                      <a:pt x="0" y="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3" name="Freeform 202"/>
              <p:cNvSpPr>
                <a:spLocks/>
              </p:cNvSpPr>
              <p:nvPr/>
            </p:nvSpPr>
            <p:spPr bwMode="auto">
              <a:xfrm>
                <a:off x="2107" y="4217"/>
                <a:ext cx="39" cy="42"/>
              </a:xfrm>
              <a:custGeom>
                <a:avLst/>
                <a:gdLst>
                  <a:gd name="T0" fmla="*/ 0 w 39"/>
                  <a:gd name="T1" fmla="*/ 34 h 42"/>
                  <a:gd name="T2" fmla="*/ 0 w 39"/>
                  <a:gd name="T3" fmla="*/ 34 h 42"/>
                  <a:gd name="T4" fmla="*/ 6 w 39"/>
                  <a:gd name="T5" fmla="*/ 27 h 42"/>
                  <a:gd name="T6" fmla="*/ 26 w 39"/>
                  <a:gd name="T7" fmla="*/ 31 h 42"/>
                  <a:gd name="T8" fmla="*/ 17 w 39"/>
                  <a:gd name="T9" fmla="*/ 21 h 42"/>
                  <a:gd name="T10" fmla="*/ 27 w 39"/>
                  <a:gd name="T11" fmla="*/ 14 h 42"/>
                  <a:gd name="T12" fmla="*/ 12 w 39"/>
                  <a:gd name="T13" fmla="*/ 12 h 42"/>
                  <a:gd name="T14" fmla="*/ 12 w 39"/>
                  <a:gd name="T15" fmla="*/ 2 h 42"/>
                  <a:gd name="T16" fmla="*/ 36 w 39"/>
                  <a:gd name="T17" fmla="*/ 0 h 42"/>
                  <a:gd name="T18" fmla="*/ 38 w 39"/>
                  <a:gd name="T19" fmla="*/ 41 h 42"/>
                  <a:gd name="T20" fmla="*/ 0 w 39"/>
                  <a:gd name="T21" fmla="*/ 34 h 42"/>
                  <a:gd name="T22" fmla="*/ 0 w 39"/>
                  <a:gd name="T23" fmla="*/ 34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42"/>
                  <a:gd name="T38" fmla="*/ 39 w 39"/>
                  <a:gd name="T39" fmla="*/ 42 h 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42">
                    <a:moveTo>
                      <a:pt x="0" y="34"/>
                    </a:moveTo>
                    <a:lnTo>
                      <a:pt x="0" y="34"/>
                    </a:lnTo>
                    <a:lnTo>
                      <a:pt x="6" y="27"/>
                    </a:lnTo>
                    <a:lnTo>
                      <a:pt x="26" y="31"/>
                    </a:lnTo>
                    <a:lnTo>
                      <a:pt x="17" y="21"/>
                    </a:lnTo>
                    <a:lnTo>
                      <a:pt x="27" y="14"/>
                    </a:lnTo>
                    <a:lnTo>
                      <a:pt x="12" y="12"/>
                    </a:lnTo>
                    <a:lnTo>
                      <a:pt x="12" y="2"/>
                    </a:lnTo>
                    <a:lnTo>
                      <a:pt x="36" y="0"/>
                    </a:lnTo>
                    <a:lnTo>
                      <a:pt x="38" y="41"/>
                    </a:lnTo>
                    <a:lnTo>
                      <a:pt x="0" y="3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" name="Freeform 203"/>
              <p:cNvSpPr>
                <a:spLocks/>
              </p:cNvSpPr>
              <p:nvPr/>
            </p:nvSpPr>
            <p:spPr bwMode="auto">
              <a:xfrm>
                <a:off x="2126" y="4265"/>
                <a:ext cx="29" cy="9"/>
              </a:xfrm>
              <a:custGeom>
                <a:avLst/>
                <a:gdLst>
                  <a:gd name="T0" fmla="*/ 0 w 29"/>
                  <a:gd name="T1" fmla="*/ 0 h 9"/>
                  <a:gd name="T2" fmla="*/ 0 w 29"/>
                  <a:gd name="T3" fmla="*/ 0 h 9"/>
                  <a:gd name="T4" fmla="*/ 25 w 29"/>
                  <a:gd name="T5" fmla="*/ 2 h 9"/>
                  <a:gd name="T6" fmla="*/ 28 w 29"/>
                  <a:gd name="T7" fmla="*/ 8 h 9"/>
                  <a:gd name="T8" fmla="*/ 0 w 29"/>
                  <a:gd name="T9" fmla="*/ 0 h 9"/>
                  <a:gd name="T10" fmla="*/ 0 w 29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9"/>
                  <a:gd name="T20" fmla="*/ 29 w 2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9">
                    <a:moveTo>
                      <a:pt x="0" y="0"/>
                    </a:moveTo>
                    <a:lnTo>
                      <a:pt x="0" y="0"/>
                    </a:lnTo>
                    <a:lnTo>
                      <a:pt x="25" y="2"/>
                    </a:lnTo>
                    <a:lnTo>
                      <a:pt x="28" y="8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5" name="Freeform 204"/>
              <p:cNvSpPr>
                <a:spLocks/>
              </p:cNvSpPr>
              <p:nvPr/>
            </p:nvSpPr>
            <p:spPr bwMode="auto">
              <a:xfrm>
                <a:off x="2153" y="4259"/>
                <a:ext cx="14" cy="7"/>
              </a:xfrm>
              <a:custGeom>
                <a:avLst/>
                <a:gdLst>
                  <a:gd name="T0" fmla="*/ 0 w 14"/>
                  <a:gd name="T1" fmla="*/ 6 h 7"/>
                  <a:gd name="T2" fmla="*/ 0 w 14"/>
                  <a:gd name="T3" fmla="*/ 6 h 7"/>
                  <a:gd name="T4" fmla="*/ 3 w 14"/>
                  <a:gd name="T5" fmla="*/ 0 h 7"/>
                  <a:gd name="T6" fmla="*/ 13 w 14"/>
                  <a:gd name="T7" fmla="*/ 6 h 7"/>
                  <a:gd name="T8" fmla="*/ 0 w 14"/>
                  <a:gd name="T9" fmla="*/ 6 h 7"/>
                  <a:gd name="T10" fmla="*/ 0 w 14"/>
                  <a:gd name="T11" fmla="*/ 6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7"/>
                  <a:gd name="T20" fmla="*/ 14 w 1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7">
                    <a:moveTo>
                      <a:pt x="0" y="6"/>
                    </a:moveTo>
                    <a:lnTo>
                      <a:pt x="0" y="6"/>
                    </a:lnTo>
                    <a:lnTo>
                      <a:pt x="3" y="0"/>
                    </a:lnTo>
                    <a:lnTo>
                      <a:pt x="13" y="6"/>
                    </a:lnTo>
                    <a:lnTo>
                      <a:pt x="0" y="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6" name="Freeform 205"/>
              <p:cNvSpPr>
                <a:spLocks/>
              </p:cNvSpPr>
              <p:nvPr/>
            </p:nvSpPr>
            <p:spPr bwMode="auto">
              <a:xfrm>
                <a:off x="2005" y="3261"/>
                <a:ext cx="164" cy="226"/>
              </a:xfrm>
              <a:custGeom>
                <a:avLst/>
                <a:gdLst>
                  <a:gd name="T0" fmla="*/ 0 w 164"/>
                  <a:gd name="T1" fmla="*/ 150 h 226"/>
                  <a:gd name="T2" fmla="*/ 0 w 164"/>
                  <a:gd name="T3" fmla="*/ 150 h 226"/>
                  <a:gd name="T4" fmla="*/ 20 w 164"/>
                  <a:gd name="T5" fmla="*/ 166 h 226"/>
                  <a:gd name="T6" fmla="*/ 49 w 164"/>
                  <a:gd name="T7" fmla="*/ 170 h 226"/>
                  <a:gd name="T8" fmla="*/ 78 w 164"/>
                  <a:gd name="T9" fmla="*/ 200 h 226"/>
                  <a:gd name="T10" fmla="*/ 117 w 164"/>
                  <a:gd name="T11" fmla="*/ 203 h 226"/>
                  <a:gd name="T12" fmla="*/ 111 w 164"/>
                  <a:gd name="T13" fmla="*/ 219 h 226"/>
                  <a:gd name="T14" fmla="*/ 121 w 164"/>
                  <a:gd name="T15" fmla="*/ 225 h 226"/>
                  <a:gd name="T16" fmla="*/ 127 w 164"/>
                  <a:gd name="T17" fmla="*/ 186 h 226"/>
                  <a:gd name="T18" fmla="*/ 120 w 164"/>
                  <a:gd name="T19" fmla="*/ 162 h 226"/>
                  <a:gd name="T20" fmla="*/ 133 w 164"/>
                  <a:gd name="T21" fmla="*/ 160 h 226"/>
                  <a:gd name="T22" fmla="*/ 123 w 164"/>
                  <a:gd name="T23" fmla="*/ 146 h 226"/>
                  <a:gd name="T24" fmla="*/ 155 w 164"/>
                  <a:gd name="T25" fmla="*/ 141 h 226"/>
                  <a:gd name="T26" fmla="*/ 163 w 164"/>
                  <a:gd name="T27" fmla="*/ 151 h 226"/>
                  <a:gd name="T28" fmla="*/ 151 w 164"/>
                  <a:gd name="T29" fmla="*/ 131 h 226"/>
                  <a:gd name="T30" fmla="*/ 155 w 164"/>
                  <a:gd name="T31" fmla="*/ 84 h 226"/>
                  <a:gd name="T32" fmla="*/ 128 w 164"/>
                  <a:gd name="T33" fmla="*/ 86 h 226"/>
                  <a:gd name="T34" fmla="*/ 120 w 164"/>
                  <a:gd name="T35" fmla="*/ 74 h 226"/>
                  <a:gd name="T36" fmla="*/ 93 w 164"/>
                  <a:gd name="T37" fmla="*/ 71 h 226"/>
                  <a:gd name="T38" fmla="*/ 76 w 164"/>
                  <a:gd name="T39" fmla="*/ 44 h 226"/>
                  <a:gd name="T40" fmla="*/ 102 w 164"/>
                  <a:gd name="T41" fmla="*/ 8 h 226"/>
                  <a:gd name="T42" fmla="*/ 98 w 164"/>
                  <a:gd name="T43" fmla="*/ 0 h 226"/>
                  <a:gd name="T44" fmla="*/ 52 w 164"/>
                  <a:gd name="T45" fmla="*/ 20 h 226"/>
                  <a:gd name="T46" fmla="*/ 27 w 164"/>
                  <a:gd name="T47" fmla="*/ 60 h 226"/>
                  <a:gd name="T48" fmla="*/ 19 w 164"/>
                  <a:gd name="T49" fmla="*/ 50 h 226"/>
                  <a:gd name="T50" fmla="*/ 13 w 164"/>
                  <a:gd name="T51" fmla="*/ 70 h 226"/>
                  <a:gd name="T52" fmla="*/ 19 w 164"/>
                  <a:gd name="T53" fmla="*/ 115 h 226"/>
                  <a:gd name="T54" fmla="*/ 25 w 164"/>
                  <a:gd name="T55" fmla="*/ 115 h 226"/>
                  <a:gd name="T56" fmla="*/ 0 w 164"/>
                  <a:gd name="T57" fmla="*/ 150 h 226"/>
                  <a:gd name="T58" fmla="*/ 0 w 164"/>
                  <a:gd name="T59" fmla="*/ 150 h 2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64"/>
                  <a:gd name="T91" fmla="*/ 0 h 226"/>
                  <a:gd name="T92" fmla="*/ 164 w 164"/>
                  <a:gd name="T93" fmla="*/ 226 h 2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64" h="226">
                    <a:moveTo>
                      <a:pt x="0" y="150"/>
                    </a:moveTo>
                    <a:lnTo>
                      <a:pt x="0" y="150"/>
                    </a:lnTo>
                    <a:lnTo>
                      <a:pt x="20" y="166"/>
                    </a:lnTo>
                    <a:lnTo>
                      <a:pt x="49" y="170"/>
                    </a:lnTo>
                    <a:lnTo>
                      <a:pt x="78" y="200"/>
                    </a:lnTo>
                    <a:lnTo>
                      <a:pt x="117" y="203"/>
                    </a:lnTo>
                    <a:lnTo>
                      <a:pt x="111" y="219"/>
                    </a:lnTo>
                    <a:lnTo>
                      <a:pt x="121" y="225"/>
                    </a:lnTo>
                    <a:lnTo>
                      <a:pt x="127" y="186"/>
                    </a:lnTo>
                    <a:lnTo>
                      <a:pt x="120" y="162"/>
                    </a:lnTo>
                    <a:lnTo>
                      <a:pt x="133" y="160"/>
                    </a:lnTo>
                    <a:lnTo>
                      <a:pt x="123" y="146"/>
                    </a:lnTo>
                    <a:lnTo>
                      <a:pt x="155" y="141"/>
                    </a:lnTo>
                    <a:lnTo>
                      <a:pt x="163" y="151"/>
                    </a:lnTo>
                    <a:lnTo>
                      <a:pt x="151" y="131"/>
                    </a:lnTo>
                    <a:lnTo>
                      <a:pt x="155" y="84"/>
                    </a:lnTo>
                    <a:lnTo>
                      <a:pt x="128" y="86"/>
                    </a:lnTo>
                    <a:lnTo>
                      <a:pt x="120" y="74"/>
                    </a:lnTo>
                    <a:lnTo>
                      <a:pt x="93" y="71"/>
                    </a:lnTo>
                    <a:lnTo>
                      <a:pt x="76" y="44"/>
                    </a:lnTo>
                    <a:lnTo>
                      <a:pt x="102" y="8"/>
                    </a:lnTo>
                    <a:lnTo>
                      <a:pt x="98" y="0"/>
                    </a:lnTo>
                    <a:lnTo>
                      <a:pt x="52" y="20"/>
                    </a:lnTo>
                    <a:lnTo>
                      <a:pt x="27" y="60"/>
                    </a:lnTo>
                    <a:lnTo>
                      <a:pt x="19" y="50"/>
                    </a:lnTo>
                    <a:lnTo>
                      <a:pt x="13" y="70"/>
                    </a:lnTo>
                    <a:lnTo>
                      <a:pt x="19" y="115"/>
                    </a:lnTo>
                    <a:lnTo>
                      <a:pt x="25" y="115"/>
                    </a:lnTo>
                    <a:lnTo>
                      <a:pt x="0" y="15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1911" y="3280"/>
                <a:ext cx="44" cy="37"/>
              </a:xfrm>
              <a:custGeom>
                <a:avLst/>
                <a:gdLst>
                  <a:gd name="T0" fmla="*/ 0 w 44"/>
                  <a:gd name="T1" fmla="*/ 0 h 37"/>
                  <a:gd name="T2" fmla="*/ 0 w 44"/>
                  <a:gd name="T3" fmla="*/ 0 h 37"/>
                  <a:gd name="T4" fmla="*/ 1 w 44"/>
                  <a:gd name="T5" fmla="*/ 14 h 37"/>
                  <a:gd name="T6" fmla="*/ 10 w 44"/>
                  <a:gd name="T7" fmla="*/ 12 h 37"/>
                  <a:gd name="T8" fmla="*/ 37 w 44"/>
                  <a:gd name="T9" fmla="*/ 36 h 37"/>
                  <a:gd name="T10" fmla="*/ 43 w 44"/>
                  <a:gd name="T11" fmla="*/ 18 h 37"/>
                  <a:gd name="T12" fmla="*/ 28 w 44"/>
                  <a:gd name="T13" fmla="*/ 1 h 37"/>
                  <a:gd name="T14" fmla="*/ 0 w 44"/>
                  <a:gd name="T15" fmla="*/ 0 h 37"/>
                  <a:gd name="T16" fmla="*/ 0 w 44"/>
                  <a:gd name="T17" fmla="*/ 0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37"/>
                  <a:gd name="T29" fmla="*/ 44 w 44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37">
                    <a:moveTo>
                      <a:pt x="0" y="0"/>
                    </a:moveTo>
                    <a:lnTo>
                      <a:pt x="0" y="0"/>
                    </a:lnTo>
                    <a:lnTo>
                      <a:pt x="1" y="14"/>
                    </a:lnTo>
                    <a:lnTo>
                      <a:pt x="10" y="12"/>
                    </a:lnTo>
                    <a:lnTo>
                      <a:pt x="37" y="36"/>
                    </a:lnTo>
                    <a:lnTo>
                      <a:pt x="43" y="18"/>
                    </a:lnTo>
                    <a:lnTo>
                      <a:pt x="28" y="1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1921" y="3111"/>
                <a:ext cx="148" cy="47"/>
              </a:xfrm>
              <a:custGeom>
                <a:avLst/>
                <a:gdLst>
                  <a:gd name="T0" fmla="*/ 0 w 148"/>
                  <a:gd name="T1" fmla="*/ 18 h 47"/>
                  <a:gd name="T2" fmla="*/ 0 w 148"/>
                  <a:gd name="T3" fmla="*/ 18 h 47"/>
                  <a:gd name="T4" fmla="*/ 20 w 148"/>
                  <a:gd name="T5" fmla="*/ 2 h 47"/>
                  <a:gd name="T6" fmla="*/ 58 w 148"/>
                  <a:gd name="T7" fmla="*/ 0 h 47"/>
                  <a:gd name="T8" fmla="*/ 147 w 148"/>
                  <a:gd name="T9" fmla="*/ 39 h 47"/>
                  <a:gd name="T10" fmla="*/ 99 w 148"/>
                  <a:gd name="T11" fmla="*/ 46 h 47"/>
                  <a:gd name="T12" fmla="*/ 107 w 148"/>
                  <a:gd name="T13" fmla="*/ 37 h 47"/>
                  <a:gd name="T14" fmla="*/ 84 w 148"/>
                  <a:gd name="T15" fmla="*/ 22 h 47"/>
                  <a:gd name="T16" fmla="*/ 40 w 148"/>
                  <a:gd name="T17" fmla="*/ 14 h 47"/>
                  <a:gd name="T18" fmla="*/ 42 w 148"/>
                  <a:gd name="T19" fmla="*/ 7 h 47"/>
                  <a:gd name="T20" fmla="*/ 0 w 148"/>
                  <a:gd name="T21" fmla="*/ 18 h 47"/>
                  <a:gd name="T22" fmla="*/ 0 w 148"/>
                  <a:gd name="T23" fmla="*/ 18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8"/>
                  <a:gd name="T37" fmla="*/ 0 h 47"/>
                  <a:gd name="T38" fmla="*/ 148 w 148"/>
                  <a:gd name="T39" fmla="*/ 47 h 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8" h="47">
                    <a:moveTo>
                      <a:pt x="0" y="18"/>
                    </a:moveTo>
                    <a:lnTo>
                      <a:pt x="0" y="18"/>
                    </a:lnTo>
                    <a:lnTo>
                      <a:pt x="20" y="2"/>
                    </a:lnTo>
                    <a:lnTo>
                      <a:pt x="58" y="0"/>
                    </a:lnTo>
                    <a:lnTo>
                      <a:pt x="147" y="39"/>
                    </a:lnTo>
                    <a:lnTo>
                      <a:pt x="99" y="46"/>
                    </a:lnTo>
                    <a:lnTo>
                      <a:pt x="107" y="37"/>
                    </a:lnTo>
                    <a:lnTo>
                      <a:pt x="84" y="22"/>
                    </a:lnTo>
                    <a:lnTo>
                      <a:pt x="40" y="14"/>
                    </a:lnTo>
                    <a:lnTo>
                      <a:pt x="42" y="7"/>
                    </a:lnTo>
                    <a:lnTo>
                      <a:pt x="0" y="1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2100" y="3157"/>
                <a:ext cx="47" cy="27"/>
              </a:xfrm>
              <a:custGeom>
                <a:avLst/>
                <a:gdLst>
                  <a:gd name="T0" fmla="*/ 0 w 47"/>
                  <a:gd name="T1" fmla="*/ 0 h 27"/>
                  <a:gd name="T2" fmla="*/ 0 w 47"/>
                  <a:gd name="T3" fmla="*/ 0 h 27"/>
                  <a:gd name="T4" fmla="*/ 0 w 47"/>
                  <a:gd name="T5" fmla="*/ 26 h 27"/>
                  <a:gd name="T6" fmla="*/ 46 w 47"/>
                  <a:gd name="T7" fmla="*/ 17 h 27"/>
                  <a:gd name="T8" fmla="*/ 26 w 47"/>
                  <a:gd name="T9" fmla="*/ 3 h 27"/>
                  <a:gd name="T10" fmla="*/ 0 w 47"/>
                  <a:gd name="T11" fmla="*/ 0 h 27"/>
                  <a:gd name="T12" fmla="*/ 0 w 47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27"/>
                  <a:gd name="T23" fmla="*/ 47 w 47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27">
                    <a:moveTo>
                      <a:pt x="0" y="0"/>
                    </a:moveTo>
                    <a:lnTo>
                      <a:pt x="0" y="0"/>
                    </a:lnTo>
                    <a:lnTo>
                      <a:pt x="0" y="26"/>
                    </a:lnTo>
                    <a:lnTo>
                      <a:pt x="46" y="17"/>
                    </a:lnTo>
                    <a:lnTo>
                      <a:pt x="26" y="3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10" name="Freeform 209"/>
              <p:cNvSpPr>
                <a:spLocks/>
              </p:cNvSpPr>
              <p:nvPr/>
            </p:nvSpPr>
            <p:spPr bwMode="auto">
              <a:xfrm>
                <a:off x="1978" y="3411"/>
                <a:ext cx="77" cy="86"/>
              </a:xfrm>
              <a:custGeom>
                <a:avLst/>
                <a:gdLst>
                  <a:gd name="T0" fmla="*/ 0 w 77"/>
                  <a:gd name="T1" fmla="*/ 32 h 86"/>
                  <a:gd name="T2" fmla="*/ 0 w 77"/>
                  <a:gd name="T3" fmla="*/ 32 h 86"/>
                  <a:gd name="T4" fmla="*/ 1 w 77"/>
                  <a:gd name="T5" fmla="*/ 49 h 86"/>
                  <a:gd name="T6" fmla="*/ 14 w 77"/>
                  <a:gd name="T7" fmla="*/ 53 h 86"/>
                  <a:gd name="T8" fmla="*/ 7 w 77"/>
                  <a:gd name="T9" fmla="*/ 67 h 86"/>
                  <a:gd name="T10" fmla="*/ 4 w 77"/>
                  <a:gd name="T11" fmla="*/ 81 h 86"/>
                  <a:gd name="T12" fmla="*/ 22 w 77"/>
                  <a:gd name="T13" fmla="*/ 85 h 86"/>
                  <a:gd name="T14" fmla="*/ 38 w 77"/>
                  <a:gd name="T15" fmla="*/ 61 h 86"/>
                  <a:gd name="T16" fmla="*/ 69 w 77"/>
                  <a:gd name="T17" fmla="*/ 42 h 86"/>
                  <a:gd name="T18" fmla="*/ 76 w 77"/>
                  <a:gd name="T19" fmla="*/ 20 h 86"/>
                  <a:gd name="T20" fmla="*/ 47 w 77"/>
                  <a:gd name="T21" fmla="*/ 16 h 86"/>
                  <a:gd name="T22" fmla="*/ 27 w 77"/>
                  <a:gd name="T23" fmla="*/ 0 h 86"/>
                  <a:gd name="T24" fmla="*/ 9 w 77"/>
                  <a:gd name="T25" fmla="*/ 8 h 86"/>
                  <a:gd name="T26" fmla="*/ 0 w 77"/>
                  <a:gd name="T27" fmla="*/ 32 h 86"/>
                  <a:gd name="T28" fmla="*/ 0 w 77"/>
                  <a:gd name="T29" fmla="*/ 32 h 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7"/>
                  <a:gd name="T46" fmla="*/ 0 h 86"/>
                  <a:gd name="T47" fmla="*/ 77 w 77"/>
                  <a:gd name="T48" fmla="*/ 86 h 8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7" h="86">
                    <a:moveTo>
                      <a:pt x="0" y="32"/>
                    </a:moveTo>
                    <a:lnTo>
                      <a:pt x="0" y="32"/>
                    </a:lnTo>
                    <a:lnTo>
                      <a:pt x="1" y="49"/>
                    </a:lnTo>
                    <a:lnTo>
                      <a:pt x="14" y="53"/>
                    </a:lnTo>
                    <a:lnTo>
                      <a:pt x="7" y="67"/>
                    </a:lnTo>
                    <a:lnTo>
                      <a:pt x="4" y="81"/>
                    </a:lnTo>
                    <a:lnTo>
                      <a:pt x="22" y="85"/>
                    </a:lnTo>
                    <a:lnTo>
                      <a:pt x="38" y="61"/>
                    </a:lnTo>
                    <a:lnTo>
                      <a:pt x="69" y="42"/>
                    </a:lnTo>
                    <a:lnTo>
                      <a:pt x="76" y="20"/>
                    </a:lnTo>
                    <a:lnTo>
                      <a:pt x="47" y="16"/>
                    </a:lnTo>
                    <a:lnTo>
                      <a:pt x="27" y="0"/>
                    </a:lnTo>
                    <a:lnTo>
                      <a:pt x="9" y="8"/>
                    </a:lnTo>
                    <a:lnTo>
                      <a:pt x="0" y="3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11" name="Freeform 210"/>
              <p:cNvSpPr>
                <a:spLocks/>
              </p:cNvSpPr>
              <p:nvPr/>
            </p:nvSpPr>
            <p:spPr bwMode="auto">
              <a:xfrm>
                <a:off x="1851" y="3232"/>
                <a:ext cx="33" cy="15"/>
              </a:xfrm>
              <a:custGeom>
                <a:avLst/>
                <a:gdLst>
                  <a:gd name="T0" fmla="*/ 0 w 33"/>
                  <a:gd name="T1" fmla="*/ 11 h 15"/>
                  <a:gd name="T2" fmla="*/ 0 w 33"/>
                  <a:gd name="T3" fmla="*/ 11 h 15"/>
                  <a:gd name="T4" fmla="*/ 9 w 33"/>
                  <a:gd name="T5" fmla="*/ 0 h 15"/>
                  <a:gd name="T6" fmla="*/ 32 w 33"/>
                  <a:gd name="T7" fmla="*/ 14 h 15"/>
                  <a:gd name="T8" fmla="*/ 0 w 33"/>
                  <a:gd name="T9" fmla="*/ 11 h 15"/>
                  <a:gd name="T10" fmla="*/ 0 w 33"/>
                  <a:gd name="T11" fmla="*/ 11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15"/>
                  <a:gd name="T20" fmla="*/ 33 w 33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15">
                    <a:moveTo>
                      <a:pt x="0" y="11"/>
                    </a:moveTo>
                    <a:lnTo>
                      <a:pt x="0" y="11"/>
                    </a:lnTo>
                    <a:lnTo>
                      <a:pt x="9" y="0"/>
                    </a:lnTo>
                    <a:lnTo>
                      <a:pt x="32" y="14"/>
                    </a:lnTo>
                    <a:lnTo>
                      <a:pt x="0" y="1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12" name="Freeform 211"/>
              <p:cNvSpPr>
                <a:spLocks/>
              </p:cNvSpPr>
              <p:nvPr/>
            </p:nvSpPr>
            <p:spPr bwMode="auto">
              <a:xfrm>
                <a:off x="2250" y="4194"/>
                <a:ext cx="22" cy="13"/>
              </a:xfrm>
              <a:custGeom>
                <a:avLst/>
                <a:gdLst>
                  <a:gd name="T0" fmla="*/ 0 w 22"/>
                  <a:gd name="T1" fmla="*/ 12 h 13"/>
                  <a:gd name="T2" fmla="*/ 0 w 22"/>
                  <a:gd name="T3" fmla="*/ 12 h 13"/>
                  <a:gd name="T4" fmla="*/ 12 w 22"/>
                  <a:gd name="T5" fmla="*/ 5 h 13"/>
                  <a:gd name="T6" fmla="*/ 6 w 22"/>
                  <a:gd name="T7" fmla="*/ 0 h 13"/>
                  <a:gd name="T8" fmla="*/ 21 w 22"/>
                  <a:gd name="T9" fmla="*/ 1 h 13"/>
                  <a:gd name="T10" fmla="*/ 0 w 22"/>
                  <a:gd name="T11" fmla="*/ 12 h 13"/>
                  <a:gd name="T12" fmla="*/ 0 w 22"/>
                  <a:gd name="T13" fmla="*/ 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3"/>
                  <a:gd name="T23" fmla="*/ 22 w 2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3">
                    <a:moveTo>
                      <a:pt x="0" y="12"/>
                    </a:moveTo>
                    <a:lnTo>
                      <a:pt x="0" y="1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21" y="1"/>
                    </a:lnTo>
                    <a:lnTo>
                      <a:pt x="0" y="1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2267" y="4192"/>
                <a:ext cx="25" cy="16"/>
              </a:xfrm>
              <a:custGeom>
                <a:avLst/>
                <a:gdLst>
                  <a:gd name="T0" fmla="*/ 0 w 25"/>
                  <a:gd name="T1" fmla="*/ 15 h 16"/>
                  <a:gd name="T2" fmla="*/ 0 w 25"/>
                  <a:gd name="T3" fmla="*/ 15 h 16"/>
                  <a:gd name="T4" fmla="*/ 11 w 25"/>
                  <a:gd name="T5" fmla="*/ 0 h 16"/>
                  <a:gd name="T6" fmla="*/ 24 w 25"/>
                  <a:gd name="T7" fmla="*/ 5 h 16"/>
                  <a:gd name="T8" fmla="*/ 0 w 25"/>
                  <a:gd name="T9" fmla="*/ 15 h 16"/>
                  <a:gd name="T10" fmla="*/ 0 w 25"/>
                  <a:gd name="T11" fmla="*/ 1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6"/>
                  <a:gd name="T20" fmla="*/ 25 w 25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6">
                    <a:moveTo>
                      <a:pt x="0" y="15"/>
                    </a:moveTo>
                    <a:lnTo>
                      <a:pt x="0" y="15"/>
                    </a:lnTo>
                    <a:lnTo>
                      <a:pt x="11" y="0"/>
                    </a:lnTo>
                    <a:lnTo>
                      <a:pt x="24" y="5"/>
                    </a:lnTo>
                    <a:lnTo>
                      <a:pt x="0" y="1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2338" y="3354"/>
                <a:ext cx="41" cy="48"/>
              </a:xfrm>
              <a:custGeom>
                <a:avLst/>
                <a:gdLst>
                  <a:gd name="T0" fmla="*/ 0 w 41"/>
                  <a:gd name="T1" fmla="*/ 45 h 48"/>
                  <a:gd name="T2" fmla="*/ 0 w 41"/>
                  <a:gd name="T3" fmla="*/ 45 h 48"/>
                  <a:gd name="T4" fmla="*/ 6 w 41"/>
                  <a:gd name="T5" fmla="*/ 0 h 48"/>
                  <a:gd name="T6" fmla="*/ 40 w 41"/>
                  <a:gd name="T7" fmla="*/ 21 h 48"/>
                  <a:gd name="T8" fmla="*/ 20 w 41"/>
                  <a:gd name="T9" fmla="*/ 47 h 48"/>
                  <a:gd name="T10" fmla="*/ 0 w 41"/>
                  <a:gd name="T11" fmla="*/ 45 h 48"/>
                  <a:gd name="T12" fmla="*/ 0 w 41"/>
                  <a:gd name="T13" fmla="*/ 45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48"/>
                  <a:gd name="T23" fmla="*/ 41 w 41"/>
                  <a:gd name="T24" fmla="*/ 48 h 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48">
                    <a:moveTo>
                      <a:pt x="0" y="45"/>
                    </a:moveTo>
                    <a:lnTo>
                      <a:pt x="0" y="45"/>
                    </a:lnTo>
                    <a:lnTo>
                      <a:pt x="6" y="0"/>
                    </a:lnTo>
                    <a:lnTo>
                      <a:pt x="40" y="21"/>
                    </a:lnTo>
                    <a:lnTo>
                      <a:pt x="20" y="47"/>
                    </a:lnTo>
                    <a:lnTo>
                      <a:pt x="0" y="4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15" name="Freeform 214"/>
              <p:cNvSpPr>
                <a:spLocks/>
              </p:cNvSpPr>
              <p:nvPr/>
            </p:nvSpPr>
            <p:spPr bwMode="auto">
              <a:xfrm>
                <a:off x="1821" y="3184"/>
                <a:ext cx="55" cy="60"/>
              </a:xfrm>
              <a:custGeom>
                <a:avLst/>
                <a:gdLst>
                  <a:gd name="T0" fmla="*/ 0 w 55"/>
                  <a:gd name="T1" fmla="*/ 47 h 60"/>
                  <a:gd name="T2" fmla="*/ 0 w 55"/>
                  <a:gd name="T3" fmla="*/ 47 h 60"/>
                  <a:gd name="T4" fmla="*/ 11 w 55"/>
                  <a:gd name="T5" fmla="*/ 26 h 60"/>
                  <a:gd name="T6" fmla="*/ 25 w 55"/>
                  <a:gd name="T7" fmla="*/ 25 h 60"/>
                  <a:gd name="T8" fmla="*/ 11 w 55"/>
                  <a:gd name="T9" fmla="*/ 7 h 60"/>
                  <a:gd name="T10" fmla="*/ 42 w 55"/>
                  <a:gd name="T11" fmla="*/ 0 h 60"/>
                  <a:gd name="T12" fmla="*/ 47 w 55"/>
                  <a:gd name="T13" fmla="*/ 28 h 60"/>
                  <a:gd name="T14" fmla="*/ 54 w 55"/>
                  <a:gd name="T15" fmla="*/ 30 h 60"/>
                  <a:gd name="T16" fmla="*/ 39 w 55"/>
                  <a:gd name="T17" fmla="*/ 48 h 60"/>
                  <a:gd name="T18" fmla="*/ 30 w 55"/>
                  <a:gd name="T19" fmla="*/ 59 h 60"/>
                  <a:gd name="T20" fmla="*/ 0 w 55"/>
                  <a:gd name="T21" fmla="*/ 47 h 60"/>
                  <a:gd name="T22" fmla="*/ 0 w 55"/>
                  <a:gd name="T23" fmla="*/ 47 h 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5"/>
                  <a:gd name="T37" fmla="*/ 0 h 60"/>
                  <a:gd name="T38" fmla="*/ 55 w 55"/>
                  <a:gd name="T39" fmla="*/ 60 h 6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5" h="60">
                    <a:moveTo>
                      <a:pt x="0" y="47"/>
                    </a:moveTo>
                    <a:lnTo>
                      <a:pt x="0" y="47"/>
                    </a:lnTo>
                    <a:lnTo>
                      <a:pt x="11" y="26"/>
                    </a:lnTo>
                    <a:lnTo>
                      <a:pt x="25" y="25"/>
                    </a:lnTo>
                    <a:lnTo>
                      <a:pt x="11" y="7"/>
                    </a:lnTo>
                    <a:lnTo>
                      <a:pt x="42" y="0"/>
                    </a:lnTo>
                    <a:lnTo>
                      <a:pt x="47" y="28"/>
                    </a:lnTo>
                    <a:lnTo>
                      <a:pt x="54" y="30"/>
                    </a:lnTo>
                    <a:lnTo>
                      <a:pt x="39" y="48"/>
                    </a:lnTo>
                    <a:lnTo>
                      <a:pt x="30" y="59"/>
                    </a:lnTo>
                    <a:lnTo>
                      <a:pt x="0" y="47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16" name="Freeform 215"/>
              <p:cNvSpPr>
                <a:spLocks/>
              </p:cNvSpPr>
              <p:nvPr/>
            </p:nvSpPr>
            <p:spPr bwMode="auto">
              <a:xfrm>
                <a:off x="2245" y="3316"/>
                <a:ext cx="66" cy="94"/>
              </a:xfrm>
              <a:custGeom>
                <a:avLst/>
                <a:gdLst>
                  <a:gd name="T0" fmla="*/ 0 w 66"/>
                  <a:gd name="T1" fmla="*/ 31 h 94"/>
                  <a:gd name="T2" fmla="*/ 0 w 66"/>
                  <a:gd name="T3" fmla="*/ 31 h 94"/>
                  <a:gd name="T4" fmla="*/ 9 w 66"/>
                  <a:gd name="T5" fmla="*/ 44 h 94"/>
                  <a:gd name="T6" fmla="*/ 22 w 66"/>
                  <a:gd name="T7" fmla="*/ 53 h 94"/>
                  <a:gd name="T8" fmla="*/ 19 w 66"/>
                  <a:gd name="T9" fmla="*/ 79 h 94"/>
                  <a:gd name="T10" fmla="*/ 26 w 66"/>
                  <a:gd name="T11" fmla="*/ 93 h 94"/>
                  <a:gd name="T12" fmla="*/ 65 w 66"/>
                  <a:gd name="T13" fmla="*/ 87 h 94"/>
                  <a:gd name="T14" fmla="*/ 43 w 66"/>
                  <a:gd name="T15" fmla="*/ 59 h 94"/>
                  <a:gd name="T16" fmla="*/ 58 w 66"/>
                  <a:gd name="T17" fmla="*/ 34 h 94"/>
                  <a:gd name="T18" fmla="*/ 19 w 66"/>
                  <a:gd name="T19" fmla="*/ 0 h 94"/>
                  <a:gd name="T20" fmla="*/ 6 w 66"/>
                  <a:gd name="T21" fmla="*/ 10 h 94"/>
                  <a:gd name="T22" fmla="*/ 11 w 66"/>
                  <a:gd name="T23" fmla="*/ 19 h 94"/>
                  <a:gd name="T24" fmla="*/ 0 w 66"/>
                  <a:gd name="T25" fmla="*/ 31 h 94"/>
                  <a:gd name="T26" fmla="*/ 0 w 66"/>
                  <a:gd name="T27" fmla="*/ 31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6"/>
                  <a:gd name="T43" fmla="*/ 0 h 94"/>
                  <a:gd name="T44" fmla="*/ 66 w 66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6" h="94">
                    <a:moveTo>
                      <a:pt x="0" y="31"/>
                    </a:moveTo>
                    <a:lnTo>
                      <a:pt x="0" y="31"/>
                    </a:lnTo>
                    <a:lnTo>
                      <a:pt x="9" y="44"/>
                    </a:lnTo>
                    <a:lnTo>
                      <a:pt x="22" y="53"/>
                    </a:lnTo>
                    <a:lnTo>
                      <a:pt x="19" y="79"/>
                    </a:lnTo>
                    <a:lnTo>
                      <a:pt x="26" y="93"/>
                    </a:lnTo>
                    <a:lnTo>
                      <a:pt x="65" y="87"/>
                    </a:lnTo>
                    <a:lnTo>
                      <a:pt x="43" y="59"/>
                    </a:lnTo>
                    <a:lnTo>
                      <a:pt x="58" y="34"/>
                    </a:lnTo>
                    <a:lnTo>
                      <a:pt x="19" y="0"/>
                    </a:lnTo>
                    <a:lnTo>
                      <a:pt x="6" y="10"/>
                    </a:lnTo>
                    <a:lnTo>
                      <a:pt x="11" y="19"/>
                    </a:lnTo>
                    <a:lnTo>
                      <a:pt x="0" y="3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17" name="Freeform 216"/>
              <p:cNvSpPr>
                <a:spLocks/>
              </p:cNvSpPr>
              <p:nvPr/>
            </p:nvSpPr>
            <p:spPr bwMode="auto">
              <a:xfrm>
                <a:off x="2065" y="3157"/>
                <a:ext cx="36" cy="27"/>
              </a:xfrm>
              <a:custGeom>
                <a:avLst/>
                <a:gdLst>
                  <a:gd name="T0" fmla="*/ 0 w 36"/>
                  <a:gd name="T1" fmla="*/ 19 h 27"/>
                  <a:gd name="T2" fmla="*/ 0 w 36"/>
                  <a:gd name="T3" fmla="*/ 19 h 27"/>
                  <a:gd name="T4" fmla="*/ 27 w 36"/>
                  <a:gd name="T5" fmla="*/ 19 h 27"/>
                  <a:gd name="T6" fmla="*/ 14 w 36"/>
                  <a:gd name="T7" fmla="*/ 2 h 27"/>
                  <a:gd name="T8" fmla="*/ 35 w 36"/>
                  <a:gd name="T9" fmla="*/ 0 h 27"/>
                  <a:gd name="T10" fmla="*/ 35 w 36"/>
                  <a:gd name="T11" fmla="*/ 26 h 27"/>
                  <a:gd name="T12" fmla="*/ 0 w 36"/>
                  <a:gd name="T13" fmla="*/ 19 h 27"/>
                  <a:gd name="T14" fmla="*/ 0 w 36"/>
                  <a:gd name="T15" fmla="*/ 19 h 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27"/>
                  <a:gd name="T26" fmla="*/ 36 w 36"/>
                  <a:gd name="T27" fmla="*/ 27 h 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27">
                    <a:moveTo>
                      <a:pt x="0" y="19"/>
                    </a:moveTo>
                    <a:lnTo>
                      <a:pt x="0" y="19"/>
                    </a:lnTo>
                    <a:lnTo>
                      <a:pt x="27" y="19"/>
                    </a:lnTo>
                    <a:lnTo>
                      <a:pt x="14" y="2"/>
                    </a:lnTo>
                    <a:lnTo>
                      <a:pt x="35" y="0"/>
                    </a:lnTo>
                    <a:lnTo>
                      <a:pt x="35" y="26"/>
                    </a:lnTo>
                    <a:lnTo>
                      <a:pt x="0" y="1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18" name="Freeform 217"/>
              <p:cNvSpPr>
                <a:spLocks/>
              </p:cNvSpPr>
              <p:nvPr/>
            </p:nvSpPr>
            <p:spPr bwMode="auto">
              <a:xfrm>
                <a:off x="1860" y="3212"/>
                <a:ext cx="85" cy="42"/>
              </a:xfrm>
              <a:custGeom>
                <a:avLst/>
                <a:gdLst>
                  <a:gd name="T0" fmla="*/ 0 w 85"/>
                  <a:gd name="T1" fmla="*/ 20 h 42"/>
                  <a:gd name="T2" fmla="*/ 0 w 85"/>
                  <a:gd name="T3" fmla="*/ 20 h 42"/>
                  <a:gd name="T4" fmla="*/ 15 w 85"/>
                  <a:gd name="T5" fmla="*/ 2 h 42"/>
                  <a:gd name="T6" fmla="*/ 60 w 85"/>
                  <a:gd name="T7" fmla="*/ 0 h 42"/>
                  <a:gd name="T8" fmla="*/ 84 w 85"/>
                  <a:gd name="T9" fmla="*/ 13 h 42"/>
                  <a:gd name="T10" fmla="*/ 64 w 85"/>
                  <a:gd name="T11" fmla="*/ 15 h 42"/>
                  <a:gd name="T12" fmla="*/ 29 w 85"/>
                  <a:gd name="T13" fmla="*/ 41 h 42"/>
                  <a:gd name="T14" fmla="*/ 23 w 85"/>
                  <a:gd name="T15" fmla="*/ 34 h 42"/>
                  <a:gd name="T16" fmla="*/ 0 w 85"/>
                  <a:gd name="T17" fmla="*/ 20 h 42"/>
                  <a:gd name="T18" fmla="*/ 0 w 85"/>
                  <a:gd name="T19" fmla="*/ 20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5"/>
                  <a:gd name="T31" fmla="*/ 0 h 42"/>
                  <a:gd name="T32" fmla="*/ 85 w 85"/>
                  <a:gd name="T33" fmla="*/ 42 h 4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5" h="42">
                    <a:moveTo>
                      <a:pt x="0" y="20"/>
                    </a:moveTo>
                    <a:lnTo>
                      <a:pt x="0" y="20"/>
                    </a:lnTo>
                    <a:lnTo>
                      <a:pt x="15" y="2"/>
                    </a:lnTo>
                    <a:lnTo>
                      <a:pt x="60" y="0"/>
                    </a:lnTo>
                    <a:lnTo>
                      <a:pt x="84" y="13"/>
                    </a:lnTo>
                    <a:lnTo>
                      <a:pt x="64" y="15"/>
                    </a:lnTo>
                    <a:lnTo>
                      <a:pt x="29" y="41"/>
                    </a:lnTo>
                    <a:lnTo>
                      <a:pt x="23" y="34"/>
                    </a:lnTo>
                    <a:lnTo>
                      <a:pt x="0" y="2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19" name="Freeform 218"/>
              <p:cNvSpPr>
                <a:spLocks/>
              </p:cNvSpPr>
              <p:nvPr/>
            </p:nvSpPr>
            <p:spPr bwMode="auto">
              <a:xfrm>
                <a:off x="1889" y="3225"/>
                <a:ext cx="56" cy="57"/>
              </a:xfrm>
              <a:custGeom>
                <a:avLst/>
                <a:gdLst>
                  <a:gd name="T0" fmla="*/ 0 w 56"/>
                  <a:gd name="T1" fmla="*/ 28 h 57"/>
                  <a:gd name="T2" fmla="*/ 0 w 56"/>
                  <a:gd name="T3" fmla="*/ 28 h 57"/>
                  <a:gd name="T4" fmla="*/ 22 w 56"/>
                  <a:gd name="T5" fmla="*/ 55 h 57"/>
                  <a:gd name="T6" fmla="*/ 50 w 56"/>
                  <a:gd name="T7" fmla="*/ 56 h 57"/>
                  <a:gd name="T8" fmla="*/ 55 w 56"/>
                  <a:gd name="T9" fmla="*/ 0 h 57"/>
                  <a:gd name="T10" fmla="*/ 35 w 56"/>
                  <a:gd name="T11" fmla="*/ 2 h 57"/>
                  <a:gd name="T12" fmla="*/ 0 w 56"/>
                  <a:gd name="T13" fmla="*/ 28 h 57"/>
                  <a:gd name="T14" fmla="*/ 0 w 56"/>
                  <a:gd name="T15" fmla="*/ 28 h 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6"/>
                  <a:gd name="T25" fmla="*/ 0 h 57"/>
                  <a:gd name="T26" fmla="*/ 56 w 56"/>
                  <a:gd name="T27" fmla="*/ 57 h 5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6" h="57">
                    <a:moveTo>
                      <a:pt x="0" y="28"/>
                    </a:moveTo>
                    <a:lnTo>
                      <a:pt x="0" y="28"/>
                    </a:lnTo>
                    <a:lnTo>
                      <a:pt x="22" y="55"/>
                    </a:lnTo>
                    <a:lnTo>
                      <a:pt x="50" y="56"/>
                    </a:lnTo>
                    <a:lnTo>
                      <a:pt x="55" y="0"/>
                    </a:lnTo>
                    <a:lnTo>
                      <a:pt x="35" y="2"/>
                    </a:lnTo>
                    <a:lnTo>
                      <a:pt x="0" y="2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20" name="Freeform 219"/>
              <p:cNvSpPr>
                <a:spLocks/>
              </p:cNvSpPr>
              <p:nvPr/>
            </p:nvSpPr>
            <p:spPr bwMode="auto">
              <a:xfrm>
                <a:off x="1948" y="3298"/>
                <a:ext cx="77" cy="35"/>
              </a:xfrm>
              <a:custGeom>
                <a:avLst/>
                <a:gdLst>
                  <a:gd name="T0" fmla="*/ 0 w 77"/>
                  <a:gd name="T1" fmla="*/ 18 h 35"/>
                  <a:gd name="T2" fmla="*/ 0 w 77"/>
                  <a:gd name="T3" fmla="*/ 18 h 35"/>
                  <a:gd name="T4" fmla="*/ 6 w 77"/>
                  <a:gd name="T5" fmla="*/ 0 h 35"/>
                  <a:gd name="T6" fmla="*/ 22 w 77"/>
                  <a:gd name="T7" fmla="*/ 11 h 35"/>
                  <a:gd name="T8" fmla="*/ 51 w 77"/>
                  <a:gd name="T9" fmla="*/ 0 h 35"/>
                  <a:gd name="T10" fmla="*/ 76 w 77"/>
                  <a:gd name="T11" fmla="*/ 13 h 35"/>
                  <a:gd name="T12" fmla="*/ 70 w 77"/>
                  <a:gd name="T13" fmla="*/ 33 h 35"/>
                  <a:gd name="T14" fmla="*/ 67 w 77"/>
                  <a:gd name="T15" fmla="*/ 17 h 35"/>
                  <a:gd name="T16" fmla="*/ 51 w 77"/>
                  <a:gd name="T17" fmla="*/ 11 h 35"/>
                  <a:gd name="T18" fmla="*/ 36 w 77"/>
                  <a:gd name="T19" fmla="*/ 21 h 35"/>
                  <a:gd name="T20" fmla="*/ 39 w 77"/>
                  <a:gd name="T21" fmla="*/ 30 h 35"/>
                  <a:gd name="T22" fmla="*/ 33 w 77"/>
                  <a:gd name="T23" fmla="*/ 34 h 35"/>
                  <a:gd name="T24" fmla="*/ 0 w 77"/>
                  <a:gd name="T25" fmla="*/ 18 h 35"/>
                  <a:gd name="T26" fmla="*/ 0 w 77"/>
                  <a:gd name="T27" fmla="*/ 18 h 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7"/>
                  <a:gd name="T43" fmla="*/ 0 h 35"/>
                  <a:gd name="T44" fmla="*/ 77 w 77"/>
                  <a:gd name="T45" fmla="*/ 35 h 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7" h="35">
                    <a:moveTo>
                      <a:pt x="0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22" y="11"/>
                    </a:lnTo>
                    <a:lnTo>
                      <a:pt x="51" y="0"/>
                    </a:lnTo>
                    <a:lnTo>
                      <a:pt x="76" y="13"/>
                    </a:lnTo>
                    <a:lnTo>
                      <a:pt x="70" y="33"/>
                    </a:lnTo>
                    <a:lnTo>
                      <a:pt x="67" y="17"/>
                    </a:lnTo>
                    <a:lnTo>
                      <a:pt x="51" y="11"/>
                    </a:lnTo>
                    <a:lnTo>
                      <a:pt x="36" y="21"/>
                    </a:lnTo>
                    <a:lnTo>
                      <a:pt x="39" y="30"/>
                    </a:lnTo>
                    <a:lnTo>
                      <a:pt x="33" y="34"/>
                    </a:lnTo>
                    <a:lnTo>
                      <a:pt x="0" y="1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21" name="Freeform 220"/>
              <p:cNvSpPr>
                <a:spLocks/>
              </p:cNvSpPr>
              <p:nvPr/>
            </p:nvSpPr>
            <p:spPr bwMode="auto">
              <a:xfrm>
                <a:off x="2226" y="3693"/>
                <a:ext cx="112" cy="116"/>
              </a:xfrm>
              <a:custGeom>
                <a:avLst/>
                <a:gdLst>
                  <a:gd name="T0" fmla="*/ 0 w 112"/>
                  <a:gd name="T1" fmla="*/ 43 h 116"/>
                  <a:gd name="T2" fmla="*/ 0 w 112"/>
                  <a:gd name="T3" fmla="*/ 43 h 116"/>
                  <a:gd name="T4" fmla="*/ 9 w 112"/>
                  <a:gd name="T5" fmla="*/ 6 h 116"/>
                  <a:gd name="T6" fmla="*/ 48 w 112"/>
                  <a:gd name="T7" fmla="*/ 0 h 116"/>
                  <a:gd name="T8" fmla="*/ 62 w 112"/>
                  <a:gd name="T9" fmla="*/ 12 h 116"/>
                  <a:gd name="T10" fmla="*/ 65 w 112"/>
                  <a:gd name="T11" fmla="*/ 39 h 116"/>
                  <a:gd name="T12" fmla="*/ 93 w 112"/>
                  <a:gd name="T13" fmla="*/ 44 h 116"/>
                  <a:gd name="T14" fmla="*/ 97 w 112"/>
                  <a:gd name="T15" fmla="*/ 63 h 116"/>
                  <a:gd name="T16" fmla="*/ 111 w 112"/>
                  <a:gd name="T17" fmla="*/ 66 h 116"/>
                  <a:gd name="T18" fmla="*/ 109 w 112"/>
                  <a:gd name="T19" fmla="*/ 91 h 116"/>
                  <a:gd name="T20" fmla="*/ 95 w 112"/>
                  <a:gd name="T21" fmla="*/ 115 h 116"/>
                  <a:gd name="T22" fmla="*/ 58 w 112"/>
                  <a:gd name="T23" fmla="*/ 114 h 116"/>
                  <a:gd name="T24" fmla="*/ 66 w 112"/>
                  <a:gd name="T25" fmla="*/ 86 h 116"/>
                  <a:gd name="T26" fmla="*/ 0 w 112"/>
                  <a:gd name="T27" fmla="*/ 43 h 116"/>
                  <a:gd name="T28" fmla="*/ 0 w 112"/>
                  <a:gd name="T29" fmla="*/ 43 h 1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2"/>
                  <a:gd name="T46" fmla="*/ 0 h 116"/>
                  <a:gd name="T47" fmla="*/ 112 w 112"/>
                  <a:gd name="T48" fmla="*/ 116 h 1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2" h="116">
                    <a:moveTo>
                      <a:pt x="0" y="43"/>
                    </a:moveTo>
                    <a:lnTo>
                      <a:pt x="0" y="43"/>
                    </a:lnTo>
                    <a:lnTo>
                      <a:pt x="9" y="6"/>
                    </a:lnTo>
                    <a:lnTo>
                      <a:pt x="48" y="0"/>
                    </a:lnTo>
                    <a:lnTo>
                      <a:pt x="62" y="12"/>
                    </a:lnTo>
                    <a:lnTo>
                      <a:pt x="65" y="39"/>
                    </a:lnTo>
                    <a:lnTo>
                      <a:pt x="93" y="44"/>
                    </a:lnTo>
                    <a:lnTo>
                      <a:pt x="97" y="63"/>
                    </a:lnTo>
                    <a:lnTo>
                      <a:pt x="111" y="66"/>
                    </a:lnTo>
                    <a:lnTo>
                      <a:pt x="109" y="91"/>
                    </a:lnTo>
                    <a:lnTo>
                      <a:pt x="95" y="115"/>
                    </a:lnTo>
                    <a:lnTo>
                      <a:pt x="58" y="114"/>
                    </a:lnTo>
                    <a:lnTo>
                      <a:pt x="66" y="86"/>
                    </a:lnTo>
                    <a:lnTo>
                      <a:pt x="0" y="4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22" name="Freeform 221"/>
              <p:cNvSpPr>
                <a:spLocks/>
              </p:cNvSpPr>
              <p:nvPr/>
            </p:nvSpPr>
            <p:spPr bwMode="auto">
              <a:xfrm>
                <a:off x="1971" y="3431"/>
                <a:ext cx="172" cy="247"/>
              </a:xfrm>
              <a:custGeom>
                <a:avLst/>
                <a:gdLst>
                  <a:gd name="T0" fmla="*/ 0 w 172"/>
                  <a:gd name="T1" fmla="*/ 58 h 247"/>
                  <a:gd name="T2" fmla="*/ 0 w 172"/>
                  <a:gd name="T3" fmla="*/ 58 h 247"/>
                  <a:gd name="T4" fmla="*/ 3 w 172"/>
                  <a:gd name="T5" fmla="*/ 78 h 247"/>
                  <a:gd name="T6" fmla="*/ 34 w 172"/>
                  <a:gd name="T7" fmla="*/ 112 h 247"/>
                  <a:gd name="T8" fmla="*/ 68 w 172"/>
                  <a:gd name="T9" fmla="*/ 193 h 247"/>
                  <a:gd name="T10" fmla="*/ 146 w 172"/>
                  <a:gd name="T11" fmla="*/ 246 h 247"/>
                  <a:gd name="T12" fmla="*/ 159 w 172"/>
                  <a:gd name="T13" fmla="*/ 237 h 247"/>
                  <a:gd name="T14" fmla="*/ 167 w 172"/>
                  <a:gd name="T15" fmla="*/ 220 h 247"/>
                  <a:gd name="T16" fmla="*/ 155 w 172"/>
                  <a:gd name="T17" fmla="*/ 213 h 247"/>
                  <a:gd name="T18" fmla="*/ 162 w 172"/>
                  <a:gd name="T19" fmla="*/ 209 h 247"/>
                  <a:gd name="T20" fmla="*/ 171 w 172"/>
                  <a:gd name="T21" fmla="*/ 167 h 247"/>
                  <a:gd name="T22" fmla="*/ 158 w 172"/>
                  <a:gd name="T23" fmla="*/ 147 h 247"/>
                  <a:gd name="T24" fmla="*/ 147 w 172"/>
                  <a:gd name="T25" fmla="*/ 147 h 247"/>
                  <a:gd name="T26" fmla="*/ 147 w 172"/>
                  <a:gd name="T27" fmla="*/ 125 h 247"/>
                  <a:gd name="T28" fmla="*/ 132 w 172"/>
                  <a:gd name="T29" fmla="*/ 134 h 247"/>
                  <a:gd name="T30" fmla="*/ 113 w 172"/>
                  <a:gd name="T31" fmla="*/ 126 h 247"/>
                  <a:gd name="T32" fmla="*/ 102 w 172"/>
                  <a:gd name="T33" fmla="*/ 101 h 247"/>
                  <a:gd name="T34" fmla="*/ 121 w 172"/>
                  <a:gd name="T35" fmla="*/ 69 h 247"/>
                  <a:gd name="T36" fmla="*/ 155 w 172"/>
                  <a:gd name="T37" fmla="*/ 55 h 247"/>
                  <a:gd name="T38" fmla="*/ 145 w 172"/>
                  <a:gd name="T39" fmla="*/ 49 h 247"/>
                  <a:gd name="T40" fmla="*/ 151 w 172"/>
                  <a:gd name="T41" fmla="*/ 33 h 247"/>
                  <a:gd name="T42" fmla="*/ 112 w 172"/>
                  <a:gd name="T43" fmla="*/ 30 h 247"/>
                  <a:gd name="T44" fmla="*/ 83 w 172"/>
                  <a:gd name="T45" fmla="*/ 0 h 247"/>
                  <a:gd name="T46" fmla="*/ 76 w 172"/>
                  <a:gd name="T47" fmla="*/ 22 h 247"/>
                  <a:gd name="T48" fmla="*/ 45 w 172"/>
                  <a:gd name="T49" fmla="*/ 41 h 247"/>
                  <a:gd name="T50" fmla="*/ 29 w 172"/>
                  <a:gd name="T51" fmla="*/ 65 h 247"/>
                  <a:gd name="T52" fmla="*/ 11 w 172"/>
                  <a:gd name="T53" fmla="*/ 61 h 247"/>
                  <a:gd name="T54" fmla="*/ 14 w 172"/>
                  <a:gd name="T55" fmla="*/ 47 h 247"/>
                  <a:gd name="T56" fmla="*/ 0 w 172"/>
                  <a:gd name="T57" fmla="*/ 58 h 247"/>
                  <a:gd name="T58" fmla="*/ 0 w 172"/>
                  <a:gd name="T59" fmla="*/ 58 h 24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2"/>
                  <a:gd name="T91" fmla="*/ 0 h 247"/>
                  <a:gd name="T92" fmla="*/ 172 w 172"/>
                  <a:gd name="T93" fmla="*/ 247 h 24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2" h="247">
                    <a:moveTo>
                      <a:pt x="0" y="58"/>
                    </a:moveTo>
                    <a:lnTo>
                      <a:pt x="0" y="58"/>
                    </a:lnTo>
                    <a:lnTo>
                      <a:pt x="3" y="78"/>
                    </a:lnTo>
                    <a:lnTo>
                      <a:pt x="34" y="112"/>
                    </a:lnTo>
                    <a:lnTo>
                      <a:pt x="68" y="193"/>
                    </a:lnTo>
                    <a:lnTo>
                      <a:pt x="146" y="246"/>
                    </a:lnTo>
                    <a:lnTo>
                      <a:pt x="159" y="237"/>
                    </a:lnTo>
                    <a:lnTo>
                      <a:pt x="167" y="220"/>
                    </a:lnTo>
                    <a:lnTo>
                      <a:pt x="155" y="213"/>
                    </a:lnTo>
                    <a:lnTo>
                      <a:pt x="162" y="209"/>
                    </a:lnTo>
                    <a:lnTo>
                      <a:pt x="171" y="167"/>
                    </a:lnTo>
                    <a:lnTo>
                      <a:pt x="158" y="147"/>
                    </a:lnTo>
                    <a:lnTo>
                      <a:pt x="147" y="147"/>
                    </a:lnTo>
                    <a:lnTo>
                      <a:pt x="147" y="125"/>
                    </a:lnTo>
                    <a:lnTo>
                      <a:pt x="132" y="134"/>
                    </a:lnTo>
                    <a:lnTo>
                      <a:pt x="113" y="126"/>
                    </a:lnTo>
                    <a:lnTo>
                      <a:pt x="102" y="101"/>
                    </a:lnTo>
                    <a:lnTo>
                      <a:pt x="121" y="69"/>
                    </a:lnTo>
                    <a:lnTo>
                      <a:pt x="155" y="55"/>
                    </a:lnTo>
                    <a:lnTo>
                      <a:pt x="145" y="49"/>
                    </a:lnTo>
                    <a:lnTo>
                      <a:pt x="151" y="33"/>
                    </a:lnTo>
                    <a:lnTo>
                      <a:pt x="112" y="30"/>
                    </a:lnTo>
                    <a:lnTo>
                      <a:pt x="83" y="0"/>
                    </a:lnTo>
                    <a:lnTo>
                      <a:pt x="76" y="22"/>
                    </a:lnTo>
                    <a:lnTo>
                      <a:pt x="45" y="41"/>
                    </a:lnTo>
                    <a:lnTo>
                      <a:pt x="29" y="65"/>
                    </a:lnTo>
                    <a:lnTo>
                      <a:pt x="11" y="61"/>
                    </a:lnTo>
                    <a:lnTo>
                      <a:pt x="14" y="47"/>
                    </a:lnTo>
                    <a:lnTo>
                      <a:pt x="0" y="58"/>
                    </a:lnTo>
                  </a:path>
                </a:pathLst>
              </a:custGeom>
              <a:solidFill>
                <a:schemeClr val="tx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23" name="Freeform 222"/>
              <p:cNvSpPr>
                <a:spLocks/>
              </p:cNvSpPr>
              <p:nvPr/>
            </p:nvSpPr>
            <p:spPr bwMode="auto">
              <a:xfrm>
                <a:off x="2288" y="3350"/>
                <a:ext cx="57" cy="54"/>
              </a:xfrm>
              <a:custGeom>
                <a:avLst/>
                <a:gdLst>
                  <a:gd name="T0" fmla="*/ 0 w 57"/>
                  <a:gd name="T1" fmla="*/ 25 h 54"/>
                  <a:gd name="T2" fmla="*/ 0 w 57"/>
                  <a:gd name="T3" fmla="*/ 25 h 54"/>
                  <a:gd name="T4" fmla="*/ 15 w 57"/>
                  <a:gd name="T5" fmla="*/ 0 h 54"/>
                  <a:gd name="T6" fmla="*/ 56 w 57"/>
                  <a:gd name="T7" fmla="*/ 4 h 54"/>
                  <a:gd name="T8" fmla="*/ 50 w 57"/>
                  <a:gd name="T9" fmla="*/ 49 h 54"/>
                  <a:gd name="T10" fmla="*/ 22 w 57"/>
                  <a:gd name="T11" fmla="*/ 53 h 54"/>
                  <a:gd name="T12" fmla="*/ 0 w 57"/>
                  <a:gd name="T13" fmla="*/ 25 h 54"/>
                  <a:gd name="T14" fmla="*/ 0 w 57"/>
                  <a:gd name="T15" fmla="*/ 25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54"/>
                  <a:gd name="T26" fmla="*/ 57 w 57"/>
                  <a:gd name="T27" fmla="*/ 54 h 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54">
                    <a:moveTo>
                      <a:pt x="0" y="25"/>
                    </a:moveTo>
                    <a:lnTo>
                      <a:pt x="0" y="25"/>
                    </a:lnTo>
                    <a:lnTo>
                      <a:pt x="15" y="0"/>
                    </a:lnTo>
                    <a:lnTo>
                      <a:pt x="56" y="4"/>
                    </a:lnTo>
                    <a:lnTo>
                      <a:pt x="50" y="49"/>
                    </a:lnTo>
                    <a:lnTo>
                      <a:pt x="22" y="53"/>
                    </a:lnTo>
                    <a:lnTo>
                      <a:pt x="0" y="2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24" name="Freeform 223"/>
              <p:cNvSpPr>
                <a:spLocks/>
              </p:cNvSpPr>
              <p:nvPr/>
            </p:nvSpPr>
            <p:spPr bwMode="auto">
              <a:xfrm>
                <a:off x="2235" y="3283"/>
                <a:ext cx="14" cy="11"/>
              </a:xfrm>
              <a:custGeom>
                <a:avLst/>
                <a:gdLst>
                  <a:gd name="T0" fmla="*/ 0 w 14"/>
                  <a:gd name="T1" fmla="*/ 10 h 11"/>
                  <a:gd name="T2" fmla="*/ 0 w 14"/>
                  <a:gd name="T3" fmla="*/ 10 h 11"/>
                  <a:gd name="T4" fmla="*/ 12 w 14"/>
                  <a:gd name="T5" fmla="*/ 8 h 11"/>
                  <a:gd name="T6" fmla="*/ 13 w 14"/>
                  <a:gd name="T7" fmla="*/ 0 h 11"/>
                  <a:gd name="T8" fmla="*/ 0 w 14"/>
                  <a:gd name="T9" fmla="*/ 10 h 11"/>
                  <a:gd name="T10" fmla="*/ 0 w 14"/>
                  <a:gd name="T11" fmla="*/ 1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1"/>
                  <a:gd name="T20" fmla="*/ 14 w 1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1">
                    <a:moveTo>
                      <a:pt x="0" y="10"/>
                    </a:moveTo>
                    <a:lnTo>
                      <a:pt x="0" y="10"/>
                    </a:lnTo>
                    <a:lnTo>
                      <a:pt x="12" y="8"/>
                    </a:lnTo>
                    <a:lnTo>
                      <a:pt x="13" y="0"/>
                    </a:lnTo>
                    <a:lnTo>
                      <a:pt x="0" y="1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25" name="Freeform 224"/>
              <p:cNvSpPr>
                <a:spLocks/>
              </p:cNvSpPr>
              <p:nvPr/>
            </p:nvSpPr>
            <p:spPr bwMode="auto">
              <a:xfrm>
                <a:off x="2283" y="3848"/>
                <a:ext cx="72" cy="74"/>
              </a:xfrm>
              <a:custGeom>
                <a:avLst/>
                <a:gdLst>
                  <a:gd name="T0" fmla="*/ 0 w 72"/>
                  <a:gd name="T1" fmla="*/ 59 h 74"/>
                  <a:gd name="T2" fmla="*/ 0 w 72"/>
                  <a:gd name="T3" fmla="*/ 59 h 74"/>
                  <a:gd name="T4" fmla="*/ 12 w 72"/>
                  <a:gd name="T5" fmla="*/ 3 h 74"/>
                  <a:gd name="T6" fmla="*/ 22 w 72"/>
                  <a:gd name="T7" fmla="*/ 0 h 74"/>
                  <a:gd name="T8" fmla="*/ 63 w 72"/>
                  <a:gd name="T9" fmla="*/ 29 h 74"/>
                  <a:gd name="T10" fmla="*/ 71 w 72"/>
                  <a:gd name="T11" fmla="*/ 41 h 74"/>
                  <a:gd name="T12" fmla="*/ 68 w 72"/>
                  <a:gd name="T13" fmla="*/ 55 h 74"/>
                  <a:gd name="T14" fmla="*/ 49 w 72"/>
                  <a:gd name="T15" fmla="*/ 73 h 74"/>
                  <a:gd name="T16" fmla="*/ 0 w 72"/>
                  <a:gd name="T17" fmla="*/ 59 h 74"/>
                  <a:gd name="T18" fmla="*/ 0 w 72"/>
                  <a:gd name="T19" fmla="*/ 59 h 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2"/>
                  <a:gd name="T31" fmla="*/ 0 h 74"/>
                  <a:gd name="T32" fmla="*/ 72 w 72"/>
                  <a:gd name="T33" fmla="*/ 74 h 7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2" h="74">
                    <a:moveTo>
                      <a:pt x="0" y="59"/>
                    </a:moveTo>
                    <a:lnTo>
                      <a:pt x="0" y="59"/>
                    </a:lnTo>
                    <a:lnTo>
                      <a:pt x="12" y="3"/>
                    </a:lnTo>
                    <a:lnTo>
                      <a:pt x="22" y="0"/>
                    </a:lnTo>
                    <a:lnTo>
                      <a:pt x="63" y="29"/>
                    </a:lnTo>
                    <a:lnTo>
                      <a:pt x="71" y="41"/>
                    </a:lnTo>
                    <a:lnTo>
                      <a:pt x="68" y="55"/>
                    </a:lnTo>
                    <a:lnTo>
                      <a:pt x="49" y="73"/>
                    </a:lnTo>
                    <a:lnTo>
                      <a:pt x="0" y="5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26" name="Freeform 225"/>
              <p:cNvSpPr>
                <a:spLocks/>
              </p:cNvSpPr>
              <p:nvPr/>
            </p:nvSpPr>
            <p:spPr bwMode="auto">
              <a:xfrm>
                <a:off x="2081" y="3263"/>
                <a:ext cx="184" cy="157"/>
              </a:xfrm>
              <a:custGeom>
                <a:avLst/>
                <a:gdLst>
                  <a:gd name="T0" fmla="*/ 0 w 184"/>
                  <a:gd name="T1" fmla="*/ 42 h 157"/>
                  <a:gd name="T2" fmla="*/ 0 w 184"/>
                  <a:gd name="T3" fmla="*/ 42 h 157"/>
                  <a:gd name="T4" fmla="*/ 17 w 184"/>
                  <a:gd name="T5" fmla="*/ 69 h 157"/>
                  <a:gd name="T6" fmla="*/ 44 w 184"/>
                  <a:gd name="T7" fmla="*/ 72 h 157"/>
                  <a:gd name="T8" fmla="*/ 52 w 184"/>
                  <a:gd name="T9" fmla="*/ 84 h 157"/>
                  <a:gd name="T10" fmla="*/ 79 w 184"/>
                  <a:gd name="T11" fmla="*/ 82 h 157"/>
                  <a:gd name="T12" fmla="*/ 75 w 184"/>
                  <a:gd name="T13" fmla="*/ 129 h 157"/>
                  <a:gd name="T14" fmla="*/ 87 w 184"/>
                  <a:gd name="T15" fmla="*/ 149 h 157"/>
                  <a:gd name="T16" fmla="*/ 103 w 184"/>
                  <a:gd name="T17" fmla="*/ 156 h 157"/>
                  <a:gd name="T18" fmla="*/ 136 w 184"/>
                  <a:gd name="T19" fmla="*/ 137 h 157"/>
                  <a:gd name="T20" fmla="*/ 123 w 184"/>
                  <a:gd name="T21" fmla="*/ 134 h 157"/>
                  <a:gd name="T22" fmla="*/ 116 w 184"/>
                  <a:gd name="T23" fmla="*/ 108 h 157"/>
                  <a:gd name="T24" fmla="*/ 139 w 184"/>
                  <a:gd name="T25" fmla="*/ 113 h 157"/>
                  <a:gd name="T26" fmla="*/ 173 w 184"/>
                  <a:gd name="T27" fmla="*/ 97 h 157"/>
                  <a:gd name="T28" fmla="*/ 164 w 184"/>
                  <a:gd name="T29" fmla="*/ 84 h 157"/>
                  <a:gd name="T30" fmla="*/ 175 w 184"/>
                  <a:gd name="T31" fmla="*/ 72 h 157"/>
                  <a:gd name="T32" fmla="*/ 170 w 184"/>
                  <a:gd name="T33" fmla="*/ 63 h 157"/>
                  <a:gd name="T34" fmla="*/ 183 w 184"/>
                  <a:gd name="T35" fmla="*/ 53 h 157"/>
                  <a:gd name="T36" fmla="*/ 167 w 184"/>
                  <a:gd name="T37" fmla="*/ 51 h 157"/>
                  <a:gd name="T38" fmla="*/ 167 w 184"/>
                  <a:gd name="T39" fmla="*/ 39 h 157"/>
                  <a:gd name="T40" fmla="*/ 141 w 184"/>
                  <a:gd name="T41" fmla="*/ 25 h 157"/>
                  <a:gd name="T42" fmla="*/ 152 w 184"/>
                  <a:gd name="T43" fmla="*/ 21 h 157"/>
                  <a:gd name="T44" fmla="*/ 72 w 184"/>
                  <a:gd name="T45" fmla="*/ 24 h 157"/>
                  <a:gd name="T46" fmla="*/ 46 w 184"/>
                  <a:gd name="T47" fmla="*/ 0 h 157"/>
                  <a:gd name="T48" fmla="*/ 47 w 184"/>
                  <a:gd name="T49" fmla="*/ 11 h 157"/>
                  <a:gd name="T50" fmla="*/ 24 w 184"/>
                  <a:gd name="T51" fmla="*/ 20 h 157"/>
                  <a:gd name="T52" fmla="*/ 31 w 184"/>
                  <a:gd name="T53" fmla="*/ 39 h 157"/>
                  <a:gd name="T54" fmla="*/ 22 w 184"/>
                  <a:gd name="T55" fmla="*/ 46 h 157"/>
                  <a:gd name="T56" fmla="*/ 17 w 184"/>
                  <a:gd name="T57" fmla="*/ 29 h 157"/>
                  <a:gd name="T58" fmla="*/ 26 w 184"/>
                  <a:gd name="T59" fmla="*/ 6 h 157"/>
                  <a:gd name="T60" fmla="*/ 0 w 184"/>
                  <a:gd name="T61" fmla="*/ 42 h 157"/>
                  <a:gd name="T62" fmla="*/ 0 w 184"/>
                  <a:gd name="T63" fmla="*/ 42 h 15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4"/>
                  <a:gd name="T97" fmla="*/ 0 h 157"/>
                  <a:gd name="T98" fmla="*/ 184 w 184"/>
                  <a:gd name="T99" fmla="*/ 157 h 15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4" h="157">
                    <a:moveTo>
                      <a:pt x="0" y="42"/>
                    </a:moveTo>
                    <a:lnTo>
                      <a:pt x="0" y="42"/>
                    </a:lnTo>
                    <a:lnTo>
                      <a:pt x="17" y="69"/>
                    </a:lnTo>
                    <a:lnTo>
                      <a:pt x="44" y="72"/>
                    </a:lnTo>
                    <a:lnTo>
                      <a:pt x="52" y="84"/>
                    </a:lnTo>
                    <a:lnTo>
                      <a:pt x="79" y="82"/>
                    </a:lnTo>
                    <a:lnTo>
                      <a:pt x="75" y="129"/>
                    </a:lnTo>
                    <a:lnTo>
                      <a:pt x="87" y="149"/>
                    </a:lnTo>
                    <a:lnTo>
                      <a:pt x="103" y="156"/>
                    </a:lnTo>
                    <a:lnTo>
                      <a:pt x="136" y="137"/>
                    </a:lnTo>
                    <a:lnTo>
                      <a:pt x="123" y="134"/>
                    </a:lnTo>
                    <a:lnTo>
                      <a:pt x="116" y="108"/>
                    </a:lnTo>
                    <a:lnTo>
                      <a:pt x="139" y="113"/>
                    </a:lnTo>
                    <a:lnTo>
                      <a:pt x="173" y="97"/>
                    </a:lnTo>
                    <a:lnTo>
                      <a:pt x="164" y="84"/>
                    </a:lnTo>
                    <a:lnTo>
                      <a:pt x="175" y="72"/>
                    </a:lnTo>
                    <a:lnTo>
                      <a:pt x="170" y="63"/>
                    </a:lnTo>
                    <a:lnTo>
                      <a:pt x="183" y="53"/>
                    </a:lnTo>
                    <a:lnTo>
                      <a:pt x="167" y="51"/>
                    </a:lnTo>
                    <a:lnTo>
                      <a:pt x="167" y="39"/>
                    </a:lnTo>
                    <a:lnTo>
                      <a:pt x="141" y="25"/>
                    </a:lnTo>
                    <a:lnTo>
                      <a:pt x="152" y="21"/>
                    </a:lnTo>
                    <a:lnTo>
                      <a:pt x="72" y="24"/>
                    </a:lnTo>
                    <a:lnTo>
                      <a:pt x="46" y="0"/>
                    </a:lnTo>
                    <a:lnTo>
                      <a:pt x="47" y="11"/>
                    </a:lnTo>
                    <a:lnTo>
                      <a:pt x="24" y="20"/>
                    </a:lnTo>
                    <a:lnTo>
                      <a:pt x="31" y="39"/>
                    </a:lnTo>
                    <a:lnTo>
                      <a:pt x="22" y="46"/>
                    </a:lnTo>
                    <a:lnTo>
                      <a:pt x="17" y="29"/>
                    </a:lnTo>
                    <a:lnTo>
                      <a:pt x="26" y="6"/>
                    </a:lnTo>
                    <a:lnTo>
                      <a:pt x="0" y="4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4706099" y="4000103"/>
              <a:ext cx="119061" cy="265115"/>
            </a:xfrm>
            <a:custGeom>
              <a:avLst/>
              <a:gdLst>
                <a:gd name="T0" fmla="*/ 0 w 95"/>
                <a:gd name="T1" fmla="*/ 17056038 h 203"/>
                <a:gd name="T2" fmla="*/ 0 w 95"/>
                <a:gd name="T3" fmla="*/ 17056038 h 203"/>
                <a:gd name="T4" fmla="*/ 21990127 w 95"/>
                <a:gd name="T5" fmla="*/ 52872417 h 203"/>
                <a:gd name="T6" fmla="*/ 50262967 w 95"/>
                <a:gd name="T7" fmla="*/ 68222847 h 203"/>
                <a:gd name="T8" fmla="*/ 36127169 w 95"/>
                <a:gd name="T9" fmla="*/ 93806917 h 203"/>
                <a:gd name="T10" fmla="*/ 87960510 w 95"/>
                <a:gd name="T11" fmla="*/ 139856901 h 203"/>
                <a:gd name="T12" fmla="*/ 111520992 w 95"/>
                <a:gd name="T13" fmla="*/ 202962959 h 203"/>
                <a:gd name="T14" fmla="*/ 114662975 w 95"/>
                <a:gd name="T15" fmla="*/ 255835356 h 203"/>
                <a:gd name="T16" fmla="*/ 50262967 w 95"/>
                <a:gd name="T17" fmla="*/ 301886645 h 203"/>
                <a:gd name="T18" fmla="*/ 59687661 w 95"/>
                <a:gd name="T19" fmla="*/ 344525504 h 203"/>
                <a:gd name="T20" fmla="*/ 80106161 w 95"/>
                <a:gd name="T21" fmla="*/ 315530166 h 203"/>
                <a:gd name="T22" fmla="*/ 92672857 w 95"/>
                <a:gd name="T23" fmla="*/ 324058182 h 203"/>
                <a:gd name="T24" fmla="*/ 97385204 w 95"/>
                <a:gd name="T25" fmla="*/ 303592249 h 203"/>
                <a:gd name="T26" fmla="*/ 147648151 w 95"/>
                <a:gd name="T27" fmla="*/ 272891389 h 203"/>
                <a:gd name="T28" fmla="*/ 141365440 w 95"/>
                <a:gd name="T29" fmla="*/ 185906926 h 203"/>
                <a:gd name="T30" fmla="*/ 72253084 w 95"/>
                <a:gd name="T31" fmla="*/ 105744835 h 203"/>
                <a:gd name="T32" fmla="*/ 80106161 w 95"/>
                <a:gd name="T33" fmla="*/ 78456467 h 203"/>
                <a:gd name="T34" fmla="*/ 120945686 w 95"/>
                <a:gd name="T35" fmla="*/ 39227581 h 203"/>
                <a:gd name="T36" fmla="*/ 62828390 w 95"/>
                <a:gd name="T37" fmla="*/ 0 h 203"/>
                <a:gd name="T38" fmla="*/ 0 w 95"/>
                <a:gd name="T39" fmla="*/ 17056038 h 203"/>
                <a:gd name="T40" fmla="*/ 0 w 95"/>
                <a:gd name="T41" fmla="*/ 17056038 h 2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5"/>
                <a:gd name="T64" fmla="*/ 0 h 203"/>
                <a:gd name="T65" fmla="*/ 95 w 95"/>
                <a:gd name="T66" fmla="*/ 203 h 2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5" h="203">
                  <a:moveTo>
                    <a:pt x="0" y="10"/>
                  </a:moveTo>
                  <a:lnTo>
                    <a:pt x="0" y="10"/>
                  </a:lnTo>
                  <a:lnTo>
                    <a:pt x="14" y="31"/>
                  </a:lnTo>
                  <a:lnTo>
                    <a:pt x="32" y="40"/>
                  </a:lnTo>
                  <a:lnTo>
                    <a:pt x="23" y="55"/>
                  </a:lnTo>
                  <a:lnTo>
                    <a:pt x="56" y="82"/>
                  </a:lnTo>
                  <a:lnTo>
                    <a:pt x="71" y="119"/>
                  </a:lnTo>
                  <a:lnTo>
                    <a:pt x="73" y="150"/>
                  </a:lnTo>
                  <a:lnTo>
                    <a:pt x="32" y="177"/>
                  </a:lnTo>
                  <a:lnTo>
                    <a:pt x="38" y="202"/>
                  </a:lnTo>
                  <a:lnTo>
                    <a:pt x="51" y="185"/>
                  </a:lnTo>
                  <a:lnTo>
                    <a:pt x="59" y="190"/>
                  </a:lnTo>
                  <a:lnTo>
                    <a:pt x="62" y="178"/>
                  </a:lnTo>
                  <a:lnTo>
                    <a:pt x="94" y="160"/>
                  </a:lnTo>
                  <a:lnTo>
                    <a:pt x="90" y="109"/>
                  </a:lnTo>
                  <a:lnTo>
                    <a:pt x="46" y="62"/>
                  </a:lnTo>
                  <a:lnTo>
                    <a:pt x="51" y="46"/>
                  </a:lnTo>
                  <a:lnTo>
                    <a:pt x="77" y="23"/>
                  </a:lnTo>
                  <a:lnTo>
                    <a:pt x="40" y="0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628193" y="3576239"/>
              <a:ext cx="126999" cy="60325"/>
            </a:xfrm>
            <a:custGeom>
              <a:avLst/>
              <a:gdLst>
                <a:gd name="T0" fmla="*/ 0 w 102"/>
                <a:gd name="T1" fmla="*/ 3439837 h 46"/>
                <a:gd name="T2" fmla="*/ 37206018 w 102"/>
                <a:gd name="T3" fmla="*/ 0 h 46"/>
                <a:gd name="T4" fmla="*/ 72863135 w 102"/>
                <a:gd name="T5" fmla="*/ 15478608 h 46"/>
                <a:gd name="T6" fmla="*/ 86814474 w 102"/>
                <a:gd name="T7" fmla="*/ 32676478 h 46"/>
                <a:gd name="T8" fmla="*/ 105418723 w 102"/>
                <a:gd name="T9" fmla="*/ 32676478 h 46"/>
                <a:gd name="T10" fmla="*/ 119371288 w 102"/>
                <a:gd name="T11" fmla="*/ 24077546 h 46"/>
                <a:gd name="T12" fmla="*/ 128672167 w 102"/>
                <a:gd name="T13" fmla="*/ 22356972 h 46"/>
                <a:gd name="T14" fmla="*/ 137974292 w 102"/>
                <a:gd name="T15" fmla="*/ 39556149 h 46"/>
                <a:gd name="T16" fmla="*/ 155027149 w 102"/>
                <a:gd name="T17" fmla="*/ 44715256 h 46"/>
                <a:gd name="T18" fmla="*/ 150376710 w 102"/>
                <a:gd name="T19" fmla="*/ 51593615 h 46"/>
                <a:gd name="T20" fmla="*/ 156577296 w 102"/>
                <a:gd name="T21" fmla="*/ 65352956 h 46"/>
                <a:gd name="T22" fmla="*/ 155027149 w 102"/>
                <a:gd name="T23" fmla="*/ 75671151 h 46"/>
                <a:gd name="T24" fmla="*/ 137974292 w 102"/>
                <a:gd name="T25" fmla="*/ 60192548 h 46"/>
                <a:gd name="T26" fmla="*/ 128672167 w 102"/>
                <a:gd name="T27" fmla="*/ 55033451 h 46"/>
                <a:gd name="T28" fmla="*/ 119371288 w 102"/>
                <a:gd name="T29" fmla="*/ 55033451 h 46"/>
                <a:gd name="T30" fmla="*/ 114719603 w 102"/>
                <a:gd name="T31" fmla="*/ 72231316 h 46"/>
                <a:gd name="T32" fmla="*/ 103868576 w 102"/>
                <a:gd name="T33" fmla="*/ 67072218 h 46"/>
                <a:gd name="T34" fmla="*/ 83714181 w 102"/>
                <a:gd name="T35" fmla="*/ 77391724 h 46"/>
                <a:gd name="T36" fmla="*/ 58910570 w 102"/>
                <a:gd name="T37" fmla="*/ 75671151 h 46"/>
                <a:gd name="T38" fmla="*/ 58910570 w 102"/>
                <a:gd name="T39" fmla="*/ 44715256 h 46"/>
                <a:gd name="T40" fmla="*/ 20153156 w 102"/>
                <a:gd name="T41" fmla="*/ 17197870 h 46"/>
                <a:gd name="T42" fmla="*/ 0 w 102"/>
                <a:gd name="T43" fmla="*/ 3439837 h 46"/>
                <a:gd name="T44" fmla="*/ 0 w 102"/>
                <a:gd name="T45" fmla="*/ 3439837 h 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2"/>
                <a:gd name="T70" fmla="*/ 0 h 46"/>
                <a:gd name="T71" fmla="*/ 102 w 102"/>
                <a:gd name="T72" fmla="*/ 46 h 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2" h="46">
                  <a:moveTo>
                    <a:pt x="0" y="2"/>
                  </a:moveTo>
                  <a:lnTo>
                    <a:pt x="24" y="0"/>
                  </a:lnTo>
                  <a:lnTo>
                    <a:pt x="47" y="9"/>
                  </a:lnTo>
                  <a:lnTo>
                    <a:pt x="56" y="19"/>
                  </a:lnTo>
                  <a:lnTo>
                    <a:pt x="68" y="19"/>
                  </a:lnTo>
                  <a:lnTo>
                    <a:pt x="77" y="14"/>
                  </a:lnTo>
                  <a:lnTo>
                    <a:pt x="83" y="13"/>
                  </a:lnTo>
                  <a:lnTo>
                    <a:pt x="89" y="23"/>
                  </a:lnTo>
                  <a:lnTo>
                    <a:pt x="100" y="26"/>
                  </a:lnTo>
                  <a:lnTo>
                    <a:pt x="97" y="30"/>
                  </a:lnTo>
                  <a:lnTo>
                    <a:pt x="101" y="38"/>
                  </a:lnTo>
                  <a:lnTo>
                    <a:pt x="100" y="44"/>
                  </a:lnTo>
                  <a:lnTo>
                    <a:pt x="89" y="35"/>
                  </a:lnTo>
                  <a:lnTo>
                    <a:pt x="83" y="32"/>
                  </a:lnTo>
                  <a:lnTo>
                    <a:pt x="77" y="32"/>
                  </a:lnTo>
                  <a:lnTo>
                    <a:pt x="74" y="42"/>
                  </a:lnTo>
                  <a:lnTo>
                    <a:pt x="67" y="39"/>
                  </a:lnTo>
                  <a:lnTo>
                    <a:pt x="54" y="45"/>
                  </a:lnTo>
                  <a:lnTo>
                    <a:pt x="38" y="44"/>
                  </a:lnTo>
                  <a:lnTo>
                    <a:pt x="38" y="26"/>
                  </a:lnTo>
                  <a:lnTo>
                    <a:pt x="13" y="10"/>
                  </a:lnTo>
                  <a:lnTo>
                    <a:pt x="0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718681" y="3609576"/>
              <a:ext cx="104774" cy="90489"/>
            </a:xfrm>
            <a:custGeom>
              <a:avLst/>
              <a:gdLst>
                <a:gd name="T0" fmla="*/ 48621765 w 85"/>
                <a:gd name="T1" fmla="*/ 3439855 h 69"/>
                <a:gd name="T2" fmla="*/ 54698713 w 85"/>
                <a:gd name="T3" fmla="*/ 3439855 h 69"/>
                <a:gd name="T4" fmla="*/ 74451875 w 85"/>
                <a:gd name="T5" fmla="*/ 10319564 h 69"/>
                <a:gd name="T6" fmla="*/ 92683970 w 85"/>
                <a:gd name="T7" fmla="*/ 25796947 h 69"/>
                <a:gd name="T8" fmla="*/ 103320478 w 85"/>
                <a:gd name="T9" fmla="*/ 44715498 h 69"/>
                <a:gd name="T10" fmla="*/ 127630734 w 85"/>
                <a:gd name="T11" fmla="*/ 65353310 h 69"/>
                <a:gd name="T12" fmla="*/ 115475606 w 85"/>
                <a:gd name="T13" fmla="*/ 70512435 h 69"/>
                <a:gd name="T14" fmla="*/ 106358952 w 85"/>
                <a:gd name="T15" fmla="*/ 84271851 h 69"/>
                <a:gd name="T16" fmla="*/ 104840331 w 85"/>
                <a:gd name="T17" fmla="*/ 91150268 h 69"/>
                <a:gd name="T18" fmla="*/ 100282004 w 85"/>
                <a:gd name="T19" fmla="*/ 116948516 h 69"/>
                <a:gd name="T20" fmla="*/ 82048695 w 85"/>
                <a:gd name="T21" fmla="*/ 110068809 h 69"/>
                <a:gd name="T22" fmla="*/ 79010202 w 85"/>
                <a:gd name="T23" fmla="*/ 87710414 h 69"/>
                <a:gd name="T24" fmla="*/ 60776893 w 85"/>
                <a:gd name="T25" fmla="*/ 96310704 h 69"/>
                <a:gd name="T26" fmla="*/ 44063438 w 85"/>
                <a:gd name="T27" fmla="*/ 108348226 h 69"/>
                <a:gd name="T28" fmla="*/ 33426921 w 85"/>
                <a:gd name="T29" fmla="*/ 106628955 h 69"/>
                <a:gd name="T30" fmla="*/ 24310266 w 85"/>
                <a:gd name="T31" fmla="*/ 94590122 h 69"/>
                <a:gd name="T32" fmla="*/ 18233314 w 85"/>
                <a:gd name="T33" fmla="*/ 84271851 h 69"/>
                <a:gd name="T34" fmla="*/ 25830119 w 85"/>
                <a:gd name="T35" fmla="*/ 73952289 h 69"/>
                <a:gd name="T36" fmla="*/ 30388447 w 85"/>
                <a:gd name="T37" fmla="*/ 82551268 h 69"/>
                <a:gd name="T38" fmla="*/ 53180092 w 85"/>
                <a:gd name="T39" fmla="*/ 94590122 h 69"/>
                <a:gd name="T40" fmla="*/ 57738419 w 85"/>
                <a:gd name="T41" fmla="*/ 84271851 h 69"/>
                <a:gd name="T42" fmla="*/ 36466627 w 85"/>
                <a:gd name="T43" fmla="*/ 65353310 h 69"/>
                <a:gd name="T44" fmla="*/ 30388447 w 85"/>
                <a:gd name="T45" fmla="*/ 49874623 h 69"/>
                <a:gd name="T46" fmla="*/ 22791646 w 85"/>
                <a:gd name="T47" fmla="*/ 44715498 h 69"/>
                <a:gd name="T48" fmla="*/ 22791646 w 85"/>
                <a:gd name="T49" fmla="*/ 34395926 h 69"/>
                <a:gd name="T50" fmla="*/ 13674986 w 85"/>
                <a:gd name="T51" fmla="*/ 30957384 h 69"/>
                <a:gd name="T52" fmla="*/ 0 w 85"/>
                <a:gd name="T53" fmla="*/ 29236801 h 69"/>
                <a:gd name="T54" fmla="*/ 4558328 w 85"/>
                <a:gd name="T55" fmla="*/ 17197963 h 69"/>
                <a:gd name="T56" fmla="*/ 6078183 w 85"/>
                <a:gd name="T57" fmla="*/ 10319564 h 69"/>
                <a:gd name="T58" fmla="*/ 16713460 w 85"/>
                <a:gd name="T59" fmla="*/ 10319564 h 69"/>
                <a:gd name="T60" fmla="*/ 22791646 w 85"/>
                <a:gd name="T61" fmla="*/ 15478692 h 69"/>
                <a:gd name="T62" fmla="*/ 39505101 w 85"/>
                <a:gd name="T63" fmla="*/ 30957384 h 69"/>
                <a:gd name="T64" fmla="*/ 41023731 w 85"/>
                <a:gd name="T65" fmla="*/ 20637817 h 69"/>
                <a:gd name="T66" fmla="*/ 34946774 w 85"/>
                <a:gd name="T67" fmla="*/ 8598982 h 69"/>
                <a:gd name="T68" fmla="*/ 39505101 w 85"/>
                <a:gd name="T69" fmla="*/ 0 h 69"/>
                <a:gd name="T70" fmla="*/ 48621765 w 85"/>
                <a:gd name="T71" fmla="*/ 3439855 h 69"/>
                <a:gd name="T72" fmla="*/ 48621765 w 85"/>
                <a:gd name="T73" fmla="*/ 3439855 h 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5"/>
                <a:gd name="T112" fmla="*/ 0 h 69"/>
                <a:gd name="T113" fmla="*/ 85 w 85"/>
                <a:gd name="T114" fmla="*/ 69 h 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5" h="69">
                  <a:moveTo>
                    <a:pt x="32" y="2"/>
                  </a:moveTo>
                  <a:lnTo>
                    <a:pt x="36" y="2"/>
                  </a:lnTo>
                  <a:lnTo>
                    <a:pt x="49" y="6"/>
                  </a:lnTo>
                  <a:lnTo>
                    <a:pt x="61" y="15"/>
                  </a:lnTo>
                  <a:lnTo>
                    <a:pt x="68" y="26"/>
                  </a:lnTo>
                  <a:lnTo>
                    <a:pt x="84" y="38"/>
                  </a:lnTo>
                  <a:lnTo>
                    <a:pt x="76" y="41"/>
                  </a:lnTo>
                  <a:lnTo>
                    <a:pt x="70" y="49"/>
                  </a:lnTo>
                  <a:lnTo>
                    <a:pt x="69" y="53"/>
                  </a:lnTo>
                  <a:lnTo>
                    <a:pt x="66" y="68"/>
                  </a:lnTo>
                  <a:lnTo>
                    <a:pt x="54" y="64"/>
                  </a:lnTo>
                  <a:lnTo>
                    <a:pt x="52" y="51"/>
                  </a:lnTo>
                  <a:lnTo>
                    <a:pt x="40" y="56"/>
                  </a:lnTo>
                  <a:lnTo>
                    <a:pt x="29" y="63"/>
                  </a:lnTo>
                  <a:lnTo>
                    <a:pt x="22" y="62"/>
                  </a:lnTo>
                  <a:lnTo>
                    <a:pt x="16" y="55"/>
                  </a:lnTo>
                  <a:lnTo>
                    <a:pt x="12" y="49"/>
                  </a:lnTo>
                  <a:lnTo>
                    <a:pt x="17" y="43"/>
                  </a:lnTo>
                  <a:lnTo>
                    <a:pt x="20" y="48"/>
                  </a:lnTo>
                  <a:lnTo>
                    <a:pt x="35" y="55"/>
                  </a:lnTo>
                  <a:lnTo>
                    <a:pt x="38" y="49"/>
                  </a:lnTo>
                  <a:lnTo>
                    <a:pt x="24" y="38"/>
                  </a:lnTo>
                  <a:lnTo>
                    <a:pt x="20" y="29"/>
                  </a:lnTo>
                  <a:lnTo>
                    <a:pt x="15" y="26"/>
                  </a:lnTo>
                  <a:lnTo>
                    <a:pt x="15" y="20"/>
                  </a:lnTo>
                  <a:lnTo>
                    <a:pt x="9" y="18"/>
                  </a:lnTo>
                  <a:lnTo>
                    <a:pt x="0" y="17"/>
                  </a:lnTo>
                  <a:lnTo>
                    <a:pt x="3" y="10"/>
                  </a:lnTo>
                  <a:lnTo>
                    <a:pt x="4" y="6"/>
                  </a:lnTo>
                  <a:lnTo>
                    <a:pt x="11" y="6"/>
                  </a:lnTo>
                  <a:lnTo>
                    <a:pt x="15" y="9"/>
                  </a:lnTo>
                  <a:lnTo>
                    <a:pt x="26" y="18"/>
                  </a:lnTo>
                  <a:lnTo>
                    <a:pt x="27" y="12"/>
                  </a:lnTo>
                  <a:lnTo>
                    <a:pt x="23" y="5"/>
                  </a:lnTo>
                  <a:lnTo>
                    <a:pt x="26" y="0"/>
                  </a:lnTo>
                  <a:lnTo>
                    <a:pt x="32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694868" y="3627039"/>
              <a:ext cx="74613" cy="55562"/>
            </a:xfrm>
            <a:custGeom>
              <a:avLst/>
              <a:gdLst>
                <a:gd name="T0" fmla="*/ 0 w 57"/>
                <a:gd name="T1" fmla="*/ 10017957 h 43"/>
                <a:gd name="T2" fmla="*/ 11994369 w 57"/>
                <a:gd name="T3" fmla="*/ 21705362 h 43"/>
                <a:gd name="T4" fmla="*/ 25702218 w 57"/>
                <a:gd name="T5" fmla="*/ 38401091 h 43"/>
                <a:gd name="T6" fmla="*/ 47977476 w 57"/>
                <a:gd name="T7" fmla="*/ 61775897 h 43"/>
                <a:gd name="T8" fmla="*/ 61685320 w 57"/>
                <a:gd name="T9" fmla="*/ 48419056 h 43"/>
                <a:gd name="T10" fmla="*/ 63398800 w 57"/>
                <a:gd name="T11" fmla="*/ 60106454 h 43"/>
                <a:gd name="T12" fmla="*/ 73679684 w 57"/>
                <a:gd name="T13" fmla="*/ 61775897 h 43"/>
                <a:gd name="T14" fmla="*/ 89101029 w 57"/>
                <a:gd name="T15" fmla="*/ 70124408 h 43"/>
                <a:gd name="T16" fmla="*/ 95954951 w 57"/>
                <a:gd name="T17" fmla="*/ 60106454 h 43"/>
                <a:gd name="T18" fmla="*/ 71966203 w 57"/>
                <a:gd name="T19" fmla="*/ 41739979 h 43"/>
                <a:gd name="T20" fmla="*/ 66825762 w 57"/>
                <a:gd name="T21" fmla="*/ 26713693 h 43"/>
                <a:gd name="T22" fmla="*/ 56544878 w 57"/>
                <a:gd name="T23" fmla="*/ 21705362 h 43"/>
                <a:gd name="T24" fmla="*/ 56544878 w 57"/>
                <a:gd name="T25" fmla="*/ 11687403 h 43"/>
                <a:gd name="T26" fmla="*/ 46263995 w 57"/>
                <a:gd name="T27" fmla="*/ 8348513 h 43"/>
                <a:gd name="T28" fmla="*/ 30842660 w 57"/>
                <a:gd name="T29" fmla="*/ 5008332 h 43"/>
                <a:gd name="T30" fmla="*/ 17134811 w 57"/>
                <a:gd name="T31" fmla="*/ 0 h 43"/>
                <a:gd name="T32" fmla="*/ 5140443 w 57"/>
                <a:gd name="T33" fmla="*/ 1669444 h 43"/>
                <a:gd name="T34" fmla="*/ 0 w 57"/>
                <a:gd name="T35" fmla="*/ 10017957 h 43"/>
                <a:gd name="T36" fmla="*/ 0 w 57"/>
                <a:gd name="T37" fmla="*/ 10017957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"/>
                <a:gd name="T58" fmla="*/ 0 h 43"/>
                <a:gd name="T59" fmla="*/ 57 w 57"/>
                <a:gd name="T60" fmla="*/ 43 h 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" h="43">
                  <a:moveTo>
                    <a:pt x="0" y="6"/>
                  </a:moveTo>
                  <a:lnTo>
                    <a:pt x="7" y="13"/>
                  </a:lnTo>
                  <a:lnTo>
                    <a:pt x="15" y="23"/>
                  </a:lnTo>
                  <a:lnTo>
                    <a:pt x="28" y="37"/>
                  </a:lnTo>
                  <a:lnTo>
                    <a:pt x="36" y="29"/>
                  </a:lnTo>
                  <a:lnTo>
                    <a:pt x="37" y="36"/>
                  </a:lnTo>
                  <a:lnTo>
                    <a:pt x="43" y="37"/>
                  </a:lnTo>
                  <a:lnTo>
                    <a:pt x="52" y="42"/>
                  </a:lnTo>
                  <a:lnTo>
                    <a:pt x="56" y="36"/>
                  </a:lnTo>
                  <a:lnTo>
                    <a:pt x="42" y="25"/>
                  </a:lnTo>
                  <a:lnTo>
                    <a:pt x="39" y="16"/>
                  </a:lnTo>
                  <a:lnTo>
                    <a:pt x="33" y="13"/>
                  </a:lnTo>
                  <a:lnTo>
                    <a:pt x="33" y="7"/>
                  </a:lnTo>
                  <a:lnTo>
                    <a:pt x="27" y="5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3" y="1"/>
                  </a:lnTo>
                  <a:lnTo>
                    <a:pt x="0" y="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3736143" y="3320650"/>
              <a:ext cx="711195" cy="322264"/>
            </a:xfrm>
            <a:custGeom>
              <a:avLst/>
              <a:gdLst>
                <a:gd name="T0" fmla="*/ 837896752 w 572"/>
                <a:gd name="T1" fmla="*/ 173329062 h 246"/>
                <a:gd name="T2" fmla="*/ 749778861 w 572"/>
                <a:gd name="T3" fmla="*/ 163032328 h 246"/>
                <a:gd name="T4" fmla="*/ 717313589 w 572"/>
                <a:gd name="T5" fmla="*/ 130426133 h 246"/>
                <a:gd name="T6" fmla="*/ 675574125 w 572"/>
                <a:gd name="T7" fmla="*/ 135574479 h 246"/>
                <a:gd name="T8" fmla="*/ 635379996 w 572"/>
                <a:gd name="T9" fmla="*/ 121845555 h 246"/>
                <a:gd name="T10" fmla="*/ 562720752 w 572"/>
                <a:gd name="T11" fmla="*/ 70362068 h 246"/>
                <a:gd name="T12" fmla="*/ 471510634 w 572"/>
                <a:gd name="T13" fmla="*/ 51483487 h 246"/>
                <a:gd name="T14" fmla="*/ 408126826 w 572"/>
                <a:gd name="T15" fmla="*/ 30890090 h 246"/>
                <a:gd name="T16" fmla="*/ 344743018 w 572"/>
                <a:gd name="T17" fmla="*/ 17161161 h 246"/>
                <a:gd name="T18" fmla="*/ 284452602 w 572"/>
                <a:gd name="T19" fmla="*/ 36038437 h 246"/>
                <a:gd name="T20" fmla="*/ 216431076 w 572"/>
                <a:gd name="T21" fmla="*/ 36038437 h 246"/>
                <a:gd name="T22" fmla="*/ 216431076 w 572"/>
                <a:gd name="T23" fmla="*/ 84090992 h 246"/>
                <a:gd name="T24" fmla="*/ 242711894 w 572"/>
                <a:gd name="T25" fmla="*/ 106400515 h 246"/>
                <a:gd name="T26" fmla="*/ 242711894 w 572"/>
                <a:gd name="T27" fmla="*/ 139006710 h 246"/>
                <a:gd name="T28" fmla="*/ 216431076 w 572"/>
                <a:gd name="T29" fmla="*/ 140722826 h 246"/>
                <a:gd name="T30" fmla="*/ 177782595 w 572"/>
                <a:gd name="T31" fmla="*/ 123561671 h 246"/>
                <a:gd name="T32" fmla="*/ 151501738 w 572"/>
                <a:gd name="T33" fmla="*/ 130426133 h 246"/>
                <a:gd name="T34" fmla="*/ 120583201 w 572"/>
                <a:gd name="T35" fmla="*/ 118413324 h 246"/>
                <a:gd name="T36" fmla="*/ 46378446 w 572"/>
                <a:gd name="T37" fmla="*/ 116697208 h 246"/>
                <a:gd name="T38" fmla="*/ 30918546 w 572"/>
                <a:gd name="T39" fmla="*/ 133858364 h 246"/>
                <a:gd name="T40" fmla="*/ 27826320 w 572"/>
                <a:gd name="T41" fmla="*/ 156167866 h 246"/>
                <a:gd name="T42" fmla="*/ 4637720 w 572"/>
                <a:gd name="T43" fmla="*/ 145871173 h 246"/>
                <a:gd name="T44" fmla="*/ 0 w 572"/>
                <a:gd name="T45" fmla="*/ 192206333 h 246"/>
                <a:gd name="T46" fmla="*/ 12367668 w 572"/>
                <a:gd name="T47" fmla="*/ 224813839 h 246"/>
                <a:gd name="T48" fmla="*/ 40193983 w 572"/>
                <a:gd name="T49" fmla="*/ 223097723 h 246"/>
                <a:gd name="T50" fmla="*/ 66474811 w 572"/>
                <a:gd name="T51" fmla="*/ 269432843 h 246"/>
                <a:gd name="T52" fmla="*/ 160777174 w 572"/>
                <a:gd name="T53" fmla="*/ 252271688 h 246"/>
                <a:gd name="T54" fmla="*/ 153047229 w 572"/>
                <a:gd name="T55" fmla="*/ 302039039 h 246"/>
                <a:gd name="T56" fmla="*/ 105123311 w 572"/>
                <a:gd name="T57" fmla="*/ 327780772 h 246"/>
                <a:gd name="T58" fmla="*/ 157684948 w 572"/>
                <a:gd name="T59" fmla="*/ 375833399 h 246"/>
                <a:gd name="T60" fmla="*/ 194787976 w 572"/>
                <a:gd name="T61" fmla="*/ 380981746 h 246"/>
                <a:gd name="T62" fmla="*/ 222614286 w 572"/>
                <a:gd name="T63" fmla="*/ 387846208 h 246"/>
                <a:gd name="T64" fmla="*/ 222614286 w 572"/>
                <a:gd name="T65" fmla="*/ 293458461 h 246"/>
                <a:gd name="T66" fmla="*/ 259717276 w 572"/>
                <a:gd name="T67" fmla="*/ 264284497 h 246"/>
                <a:gd name="T68" fmla="*/ 272084939 w 572"/>
                <a:gd name="T69" fmla="*/ 252271688 h 246"/>
                <a:gd name="T70" fmla="*/ 290635812 w 572"/>
                <a:gd name="T71" fmla="*/ 260852265 h 246"/>
                <a:gd name="T72" fmla="*/ 299911249 w 572"/>
                <a:gd name="T73" fmla="*/ 267716728 h 246"/>
                <a:gd name="T74" fmla="*/ 323101084 w 572"/>
                <a:gd name="T75" fmla="*/ 307187385 h 246"/>
                <a:gd name="T76" fmla="*/ 343197526 w 572"/>
                <a:gd name="T77" fmla="*/ 332929119 h 246"/>
                <a:gd name="T78" fmla="*/ 394213671 w 572"/>
                <a:gd name="T79" fmla="*/ 332929119 h 246"/>
                <a:gd name="T80" fmla="*/ 414311279 w 572"/>
                <a:gd name="T81" fmla="*/ 398142901 h 246"/>
                <a:gd name="T82" fmla="*/ 435954379 w 572"/>
                <a:gd name="T83" fmla="*/ 420452403 h 246"/>
                <a:gd name="T84" fmla="*/ 486969280 w 572"/>
                <a:gd name="T85" fmla="*/ 410155710 h 246"/>
                <a:gd name="T86" fmla="*/ 547260862 w 572"/>
                <a:gd name="T87" fmla="*/ 410155710 h 246"/>
                <a:gd name="T88" fmla="*/ 544169878 w 572"/>
                <a:gd name="T89" fmla="*/ 382697861 h 246"/>
                <a:gd name="T90" fmla="*/ 554990807 w 572"/>
                <a:gd name="T91" fmla="*/ 368968937 h 246"/>
                <a:gd name="T92" fmla="*/ 592093796 w 572"/>
                <a:gd name="T93" fmla="*/ 374117284 h 246"/>
                <a:gd name="T94" fmla="*/ 644655433 w 572"/>
                <a:gd name="T95" fmla="*/ 360388359 h 246"/>
                <a:gd name="T96" fmla="*/ 732773479 w 572"/>
                <a:gd name="T97" fmla="*/ 379265630 h 246"/>
                <a:gd name="T98" fmla="*/ 732773479 w 572"/>
                <a:gd name="T99" fmla="*/ 319200194 h 246"/>
                <a:gd name="T100" fmla="*/ 799248270 w 572"/>
                <a:gd name="T101" fmla="*/ 252271688 h 246"/>
                <a:gd name="T102" fmla="*/ 861086587 w 572"/>
                <a:gd name="T103" fmla="*/ 216233261 h 2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2"/>
                <a:gd name="T157" fmla="*/ 0 h 246"/>
                <a:gd name="T158" fmla="*/ 572 w 572"/>
                <a:gd name="T159" fmla="*/ 246 h 24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2" h="246">
                  <a:moveTo>
                    <a:pt x="557" y="126"/>
                  </a:moveTo>
                  <a:lnTo>
                    <a:pt x="571" y="121"/>
                  </a:lnTo>
                  <a:lnTo>
                    <a:pt x="542" y="101"/>
                  </a:lnTo>
                  <a:lnTo>
                    <a:pt x="524" y="109"/>
                  </a:lnTo>
                  <a:lnTo>
                    <a:pt x="497" y="102"/>
                  </a:lnTo>
                  <a:lnTo>
                    <a:pt x="485" y="95"/>
                  </a:lnTo>
                  <a:lnTo>
                    <a:pt x="474" y="95"/>
                  </a:lnTo>
                  <a:lnTo>
                    <a:pt x="467" y="84"/>
                  </a:lnTo>
                  <a:lnTo>
                    <a:pt x="464" y="76"/>
                  </a:lnTo>
                  <a:lnTo>
                    <a:pt x="454" y="76"/>
                  </a:lnTo>
                  <a:lnTo>
                    <a:pt x="446" y="76"/>
                  </a:lnTo>
                  <a:lnTo>
                    <a:pt x="437" y="79"/>
                  </a:lnTo>
                  <a:lnTo>
                    <a:pt x="424" y="66"/>
                  </a:lnTo>
                  <a:lnTo>
                    <a:pt x="418" y="68"/>
                  </a:lnTo>
                  <a:lnTo>
                    <a:pt x="411" y="71"/>
                  </a:lnTo>
                  <a:lnTo>
                    <a:pt x="404" y="73"/>
                  </a:lnTo>
                  <a:lnTo>
                    <a:pt x="392" y="63"/>
                  </a:lnTo>
                  <a:lnTo>
                    <a:pt x="364" y="41"/>
                  </a:lnTo>
                  <a:lnTo>
                    <a:pt x="342" y="27"/>
                  </a:lnTo>
                  <a:lnTo>
                    <a:pt x="328" y="15"/>
                  </a:lnTo>
                  <a:lnTo>
                    <a:pt x="305" y="30"/>
                  </a:lnTo>
                  <a:lnTo>
                    <a:pt x="301" y="19"/>
                  </a:lnTo>
                  <a:lnTo>
                    <a:pt x="268" y="18"/>
                  </a:lnTo>
                  <a:lnTo>
                    <a:pt x="264" y="18"/>
                  </a:lnTo>
                  <a:lnTo>
                    <a:pt x="249" y="0"/>
                  </a:lnTo>
                  <a:lnTo>
                    <a:pt x="233" y="2"/>
                  </a:lnTo>
                  <a:lnTo>
                    <a:pt x="223" y="10"/>
                  </a:lnTo>
                  <a:lnTo>
                    <a:pt x="202" y="14"/>
                  </a:lnTo>
                  <a:lnTo>
                    <a:pt x="195" y="10"/>
                  </a:lnTo>
                  <a:lnTo>
                    <a:pt x="184" y="21"/>
                  </a:lnTo>
                  <a:lnTo>
                    <a:pt x="176" y="19"/>
                  </a:lnTo>
                  <a:lnTo>
                    <a:pt x="146" y="22"/>
                  </a:lnTo>
                  <a:lnTo>
                    <a:pt x="140" y="21"/>
                  </a:lnTo>
                  <a:lnTo>
                    <a:pt x="136" y="23"/>
                  </a:lnTo>
                  <a:lnTo>
                    <a:pt x="148" y="36"/>
                  </a:lnTo>
                  <a:lnTo>
                    <a:pt x="140" y="49"/>
                  </a:lnTo>
                  <a:lnTo>
                    <a:pt x="141" y="58"/>
                  </a:lnTo>
                  <a:lnTo>
                    <a:pt x="141" y="62"/>
                  </a:lnTo>
                  <a:lnTo>
                    <a:pt x="157" y="62"/>
                  </a:lnTo>
                  <a:lnTo>
                    <a:pt x="162" y="71"/>
                  </a:lnTo>
                  <a:lnTo>
                    <a:pt x="162" y="79"/>
                  </a:lnTo>
                  <a:lnTo>
                    <a:pt x="157" y="81"/>
                  </a:lnTo>
                  <a:lnTo>
                    <a:pt x="151" y="76"/>
                  </a:lnTo>
                  <a:lnTo>
                    <a:pt x="144" y="79"/>
                  </a:lnTo>
                  <a:lnTo>
                    <a:pt x="140" y="82"/>
                  </a:lnTo>
                  <a:lnTo>
                    <a:pt x="129" y="76"/>
                  </a:lnTo>
                  <a:lnTo>
                    <a:pt x="125" y="69"/>
                  </a:lnTo>
                  <a:lnTo>
                    <a:pt x="115" y="72"/>
                  </a:lnTo>
                  <a:lnTo>
                    <a:pt x="115" y="75"/>
                  </a:lnTo>
                  <a:lnTo>
                    <a:pt x="108" y="69"/>
                  </a:lnTo>
                  <a:lnTo>
                    <a:pt x="98" y="76"/>
                  </a:lnTo>
                  <a:lnTo>
                    <a:pt x="86" y="79"/>
                  </a:lnTo>
                  <a:lnTo>
                    <a:pt x="82" y="76"/>
                  </a:lnTo>
                  <a:lnTo>
                    <a:pt x="78" y="69"/>
                  </a:lnTo>
                  <a:lnTo>
                    <a:pt x="63" y="68"/>
                  </a:lnTo>
                  <a:lnTo>
                    <a:pt x="36" y="66"/>
                  </a:lnTo>
                  <a:lnTo>
                    <a:pt x="30" y="68"/>
                  </a:lnTo>
                  <a:lnTo>
                    <a:pt x="28" y="72"/>
                  </a:lnTo>
                  <a:lnTo>
                    <a:pt x="24" y="71"/>
                  </a:lnTo>
                  <a:lnTo>
                    <a:pt x="20" y="78"/>
                  </a:lnTo>
                  <a:lnTo>
                    <a:pt x="16" y="84"/>
                  </a:lnTo>
                  <a:lnTo>
                    <a:pt x="16" y="86"/>
                  </a:lnTo>
                  <a:lnTo>
                    <a:pt x="18" y="91"/>
                  </a:lnTo>
                  <a:lnTo>
                    <a:pt x="14" y="93"/>
                  </a:lnTo>
                  <a:lnTo>
                    <a:pt x="9" y="84"/>
                  </a:lnTo>
                  <a:lnTo>
                    <a:pt x="3" y="85"/>
                  </a:lnTo>
                  <a:lnTo>
                    <a:pt x="0" y="98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4" y="118"/>
                  </a:lnTo>
                  <a:lnTo>
                    <a:pt x="8" y="123"/>
                  </a:lnTo>
                  <a:lnTo>
                    <a:pt x="8" y="131"/>
                  </a:lnTo>
                  <a:lnTo>
                    <a:pt x="14" y="130"/>
                  </a:lnTo>
                  <a:lnTo>
                    <a:pt x="22" y="124"/>
                  </a:lnTo>
                  <a:lnTo>
                    <a:pt x="26" y="130"/>
                  </a:lnTo>
                  <a:lnTo>
                    <a:pt x="32" y="137"/>
                  </a:lnTo>
                  <a:lnTo>
                    <a:pt x="37" y="144"/>
                  </a:lnTo>
                  <a:lnTo>
                    <a:pt x="43" y="157"/>
                  </a:lnTo>
                  <a:lnTo>
                    <a:pt x="55" y="154"/>
                  </a:lnTo>
                  <a:lnTo>
                    <a:pt x="74" y="150"/>
                  </a:lnTo>
                  <a:lnTo>
                    <a:pt x="104" y="147"/>
                  </a:lnTo>
                  <a:lnTo>
                    <a:pt x="111" y="156"/>
                  </a:lnTo>
                  <a:lnTo>
                    <a:pt x="112" y="172"/>
                  </a:lnTo>
                  <a:lnTo>
                    <a:pt x="99" y="176"/>
                  </a:lnTo>
                  <a:lnTo>
                    <a:pt x="86" y="179"/>
                  </a:lnTo>
                  <a:lnTo>
                    <a:pt x="87" y="191"/>
                  </a:lnTo>
                  <a:lnTo>
                    <a:pt x="68" y="191"/>
                  </a:lnTo>
                  <a:lnTo>
                    <a:pt x="86" y="215"/>
                  </a:lnTo>
                  <a:lnTo>
                    <a:pt x="94" y="217"/>
                  </a:lnTo>
                  <a:lnTo>
                    <a:pt x="102" y="219"/>
                  </a:lnTo>
                  <a:lnTo>
                    <a:pt x="106" y="229"/>
                  </a:lnTo>
                  <a:lnTo>
                    <a:pt x="110" y="225"/>
                  </a:lnTo>
                  <a:lnTo>
                    <a:pt x="126" y="222"/>
                  </a:lnTo>
                  <a:lnTo>
                    <a:pt x="134" y="226"/>
                  </a:lnTo>
                  <a:lnTo>
                    <a:pt x="140" y="231"/>
                  </a:lnTo>
                  <a:lnTo>
                    <a:pt x="144" y="226"/>
                  </a:lnTo>
                  <a:lnTo>
                    <a:pt x="155" y="228"/>
                  </a:lnTo>
                  <a:lnTo>
                    <a:pt x="137" y="174"/>
                  </a:lnTo>
                  <a:lnTo>
                    <a:pt x="144" y="171"/>
                  </a:lnTo>
                  <a:lnTo>
                    <a:pt x="167" y="159"/>
                  </a:lnTo>
                  <a:lnTo>
                    <a:pt x="171" y="158"/>
                  </a:lnTo>
                  <a:lnTo>
                    <a:pt x="168" y="154"/>
                  </a:lnTo>
                  <a:lnTo>
                    <a:pt x="173" y="156"/>
                  </a:lnTo>
                  <a:lnTo>
                    <a:pt x="173" y="150"/>
                  </a:lnTo>
                  <a:lnTo>
                    <a:pt x="176" y="147"/>
                  </a:lnTo>
                  <a:lnTo>
                    <a:pt x="178" y="148"/>
                  </a:lnTo>
                  <a:lnTo>
                    <a:pt x="183" y="148"/>
                  </a:lnTo>
                  <a:lnTo>
                    <a:pt x="188" y="152"/>
                  </a:lnTo>
                  <a:lnTo>
                    <a:pt x="195" y="145"/>
                  </a:lnTo>
                  <a:lnTo>
                    <a:pt x="198" y="147"/>
                  </a:lnTo>
                  <a:lnTo>
                    <a:pt x="194" y="156"/>
                  </a:lnTo>
                  <a:lnTo>
                    <a:pt x="197" y="169"/>
                  </a:lnTo>
                  <a:lnTo>
                    <a:pt x="209" y="176"/>
                  </a:lnTo>
                  <a:lnTo>
                    <a:pt x="209" y="179"/>
                  </a:lnTo>
                  <a:lnTo>
                    <a:pt x="205" y="185"/>
                  </a:lnTo>
                  <a:lnTo>
                    <a:pt x="207" y="188"/>
                  </a:lnTo>
                  <a:lnTo>
                    <a:pt x="222" y="194"/>
                  </a:lnTo>
                  <a:lnTo>
                    <a:pt x="226" y="202"/>
                  </a:lnTo>
                  <a:lnTo>
                    <a:pt x="240" y="197"/>
                  </a:lnTo>
                  <a:lnTo>
                    <a:pt x="255" y="194"/>
                  </a:lnTo>
                  <a:lnTo>
                    <a:pt x="268" y="218"/>
                  </a:lnTo>
                  <a:lnTo>
                    <a:pt x="272" y="229"/>
                  </a:lnTo>
                  <a:lnTo>
                    <a:pt x="268" y="232"/>
                  </a:lnTo>
                  <a:lnTo>
                    <a:pt x="266" y="236"/>
                  </a:lnTo>
                  <a:lnTo>
                    <a:pt x="278" y="240"/>
                  </a:lnTo>
                  <a:lnTo>
                    <a:pt x="282" y="245"/>
                  </a:lnTo>
                  <a:lnTo>
                    <a:pt x="298" y="240"/>
                  </a:lnTo>
                  <a:lnTo>
                    <a:pt x="304" y="245"/>
                  </a:lnTo>
                  <a:lnTo>
                    <a:pt x="315" y="239"/>
                  </a:lnTo>
                  <a:lnTo>
                    <a:pt x="323" y="238"/>
                  </a:lnTo>
                  <a:lnTo>
                    <a:pt x="333" y="239"/>
                  </a:lnTo>
                  <a:lnTo>
                    <a:pt x="354" y="239"/>
                  </a:lnTo>
                  <a:lnTo>
                    <a:pt x="349" y="235"/>
                  </a:lnTo>
                  <a:lnTo>
                    <a:pt x="349" y="228"/>
                  </a:lnTo>
                  <a:lnTo>
                    <a:pt x="352" y="223"/>
                  </a:lnTo>
                  <a:lnTo>
                    <a:pt x="352" y="219"/>
                  </a:lnTo>
                  <a:lnTo>
                    <a:pt x="345" y="216"/>
                  </a:lnTo>
                  <a:lnTo>
                    <a:pt x="359" y="215"/>
                  </a:lnTo>
                  <a:lnTo>
                    <a:pt x="371" y="216"/>
                  </a:lnTo>
                  <a:lnTo>
                    <a:pt x="373" y="219"/>
                  </a:lnTo>
                  <a:lnTo>
                    <a:pt x="383" y="218"/>
                  </a:lnTo>
                  <a:lnTo>
                    <a:pt x="376" y="207"/>
                  </a:lnTo>
                  <a:lnTo>
                    <a:pt x="383" y="206"/>
                  </a:lnTo>
                  <a:lnTo>
                    <a:pt x="417" y="210"/>
                  </a:lnTo>
                  <a:lnTo>
                    <a:pt x="444" y="212"/>
                  </a:lnTo>
                  <a:lnTo>
                    <a:pt x="464" y="221"/>
                  </a:lnTo>
                  <a:lnTo>
                    <a:pt x="474" y="221"/>
                  </a:lnTo>
                  <a:lnTo>
                    <a:pt x="478" y="231"/>
                  </a:lnTo>
                  <a:lnTo>
                    <a:pt x="485" y="210"/>
                  </a:lnTo>
                  <a:lnTo>
                    <a:pt x="474" y="186"/>
                  </a:lnTo>
                  <a:lnTo>
                    <a:pt x="508" y="179"/>
                  </a:lnTo>
                  <a:lnTo>
                    <a:pt x="512" y="166"/>
                  </a:lnTo>
                  <a:lnTo>
                    <a:pt x="517" y="147"/>
                  </a:lnTo>
                  <a:lnTo>
                    <a:pt x="552" y="148"/>
                  </a:lnTo>
                  <a:lnTo>
                    <a:pt x="557" y="12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3907591" y="3530200"/>
              <a:ext cx="312736" cy="198439"/>
            </a:xfrm>
            <a:custGeom>
              <a:avLst/>
              <a:gdLst>
                <a:gd name="T0" fmla="*/ 37557332 w 250"/>
                <a:gd name="T1" fmla="*/ 114387181 h 153"/>
                <a:gd name="T2" fmla="*/ 43817105 w 250"/>
                <a:gd name="T3" fmla="*/ 95883169 h 153"/>
                <a:gd name="T4" fmla="*/ 53205497 w 250"/>
                <a:gd name="T5" fmla="*/ 87472254 h 153"/>
                <a:gd name="T6" fmla="*/ 70419843 w 250"/>
                <a:gd name="T7" fmla="*/ 90836620 h 153"/>
                <a:gd name="T8" fmla="*/ 89197899 w 250"/>
                <a:gd name="T9" fmla="*/ 97565352 h 153"/>
                <a:gd name="T10" fmla="*/ 93892720 w 250"/>
                <a:gd name="T11" fmla="*/ 102611900 h 153"/>
                <a:gd name="T12" fmla="*/ 106412245 w 250"/>
                <a:gd name="T13" fmla="*/ 114387181 h 153"/>
                <a:gd name="T14" fmla="*/ 115800637 w 250"/>
                <a:gd name="T15" fmla="*/ 144665176 h 153"/>
                <a:gd name="T16" fmla="*/ 129885103 w 250"/>
                <a:gd name="T17" fmla="*/ 141300810 h 153"/>
                <a:gd name="T18" fmla="*/ 151793020 w 250"/>
                <a:gd name="T19" fmla="*/ 144665176 h 153"/>
                <a:gd name="T20" fmla="*/ 183090619 w 250"/>
                <a:gd name="T21" fmla="*/ 178308874 h 153"/>
                <a:gd name="T22" fmla="*/ 215953120 w 250"/>
                <a:gd name="T23" fmla="*/ 198495069 h 153"/>
                <a:gd name="T24" fmla="*/ 247250681 w 250"/>
                <a:gd name="T25" fmla="*/ 220362150 h 153"/>
                <a:gd name="T26" fmla="*/ 259770205 w 250"/>
                <a:gd name="T27" fmla="*/ 255687991 h 153"/>
                <a:gd name="T28" fmla="*/ 278548241 w 250"/>
                <a:gd name="T29" fmla="*/ 227090881 h 153"/>
                <a:gd name="T30" fmla="*/ 281678122 w 250"/>
                <a:gd name="T31" fmla="*/ 201859435 h 153"/>
                <a:gd name="T32" fmla="*/ 269159849 w 250"/>
                <a:gd name="T33" fmla="*/ 163169188 h 153"/>
                <a:gd name="T34" fmla="*/ 295762587 w 250"/>
                <a:gd name="T35" fmla="*/ 154758273 h 153"/>
                <a:gd name="T36" fmla="*/ 328625167 w 250"/>
                <a:gd name="T37" fmla="*/ 163169188 h 153"/>
                <a:gd name="T38" fmla="*/ 381830644 w 250"/>
                <a:gd name="T39" fmla="*/ 158122639 h 153"/>
                <a:gd name="T40" fmla="*/ 381830644 w 250"/>
                <a:gd name="T41" fmla="*/ 136254261 h 153"/>
                <a:gd name="T42" fmla="*/ 317670504 w 250"/>
                <a:gd name="T43" fmla="*/ 136254261 h 153"/>
                <a:gd name="T44" fmla="*/ 286372944 w 250"/>
                <a:gd name="T45" fmla="*/ 132889895 h 153"/>
                <a:gd name="T46" fmla="*/ 258205265 w 250"/>
                <a:gd name="T47" fmla="*/ 144665176 h 153"/>
                <a:gd name="T48" fmla="*/ 239427229 w 250"/>
                <a:gd name="T49" fmla="*/ 141300810 h 153"/>
                <a:gd name="T50" fmla="*/ 223777823 w 250"/>
                <a:gd name="T51" fmla="*/ 142982993 h 153"/>
                <a:gd name="T52" fmla="*/ 204999787 w 250"/>
                <a:gd name="T53" fmla="*/ 132889895 h 153"/>
                <a:gd name="T54" fmla="*/ 204999787 w 250"/>
                <a:gd name="T55" fmla="*/ 124480278 h 153"/>
                <a:gd name="T56" fmla="*/ 201869906 w 250"/>
                <a:gd name="T57" fmla="*/ 95883169 h 153"/>
                <a:gd name="T58" fmla="*/ 140839687 w 250"/>
                <a:gd name="T59" fmla="*/ 72332588 h 153"/>
                <a:gd name="T60" fmla="*/ 109542126 w 250"/>
                <a:gd name="T61" fmla="*/ 50464210 h 153"/>
                <a:gd name="T62" fmla="*/ 70419843 w 250"/>
                <a:gd name="T63" fmla="*/ 60557308 h 153"/>
                <a:gd name="T64" fmla="*/ 45382045 w 250"/>
                <a:gd name="T65" fmla="*/ 26914936 h 153"/>
                <a:gd name="T66" fmla="*/ 46946986 w 250"/>
                <a:gd name="T67" fmla="*/ 0 h 153"/>
                <a:gd name="T68" fmla="*/ 28167689 w 250"/>
                <a:gd name="T69" fmla="*/ 117751546 h 1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0"/>
                <a:gd name="T106" fmla="*/ 0 h 153"/>
                <a:gd name="T107" fmla="*/ 250 w 250"/>
                <a:gd name="T108" fmla="*/ 153 h 1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0" h="153">
                  <a:moveTo>
                    <a:pt x="18" y="70"/>
                  </a:moveTo>
                  <a:lnTo>
                    <a:pt x="24" y="68"/>
                  </a:lnTo>
                  <a:lnTo>
                    <a:pt x="26" y="62"/>
                  </a:lnTo>
                  <a:lnTo>
                    <a:pt x="28" y="57"/>
                  </a:lnTo>
                  <a:lnTo>
                    <a:pt x="36" y="60"/>
                  </a:lnTo>
                  <a:lnTo>
                    <a:pt x="34" y="52"/>
                  </a:lnTo>
                  <a:lnTo>
                    <a:pt x="41" y="49"/>
                  </a:lnTo>
                  <a:lnTo>
                    <a:pt x="45" y="54"/>
                  </a:lnTo>
                  <a:lnTo>
                    <a:pt x="51" y="54"/>
                  </a:lnTo>
                  <a:lnTo>
                    <a:pt x="57" y="58"/>
                  </a:lnTo>
                  <a:lnTo>
                    <a:pt x="60" y="60"/>
                  </a:lnTo>
                  <a:lnTo>
                    <a:pt x="60" y="61"/>
                  </a:lnTo>
                  <a:lnTo>
                    <a:pt x="61" y="66"/>
                  </a:lnTo>
                  <a:lnTo>
                    <a:pt x="68" y="68"/>
                  </a:lnTo>
                  <a:lnTo>
                    <a:pt x="68" y="75"/>
                  </a:lnTo>
                  <a:lnTo>
                    <a:pt x="74" y="86"/>
                  </a:lnTo>
                  <a:lnTo>
                    <a:pt x="81" y="87"/>
                  </a:lnTo>
                  <a:lnTo>
                    <a:pt x="83" y="84"/>
                  </a:lnTo>
                  <a:lnTo>
                    <a:pt x="91" y="80"/>
                  </a:lnTo>
                  <a:lnTo>
                    <a:pt x="97" y="86"/>
                  </a:lnTo>
                  <a:lnTo>
                    <a:pt x="105" y="94"/>
                  </a:lnTo>
                  <a:lnTo>
                    <a:pt x="117" y="106"/>
                  </a:lnTo>
                  <a:lnTo>
                    <a:pt x="137" y="111"/>
                  </a:lnTo>
                  <a:lnTo>
                    <a:pt x="138" y="118"/>
                  </a:lnTo>
                  <a:lnTo>
                    <a:pt x="151" y="124"/>
                  </a:lnTo>
                  <a:lnTo>
                    <a:pt x="158" y="131"/>
                  </a:lnTo>
                  <a:lnTo>
                    <a:pt x="153" y="152"/>
                  </a:lnTo>
                  <a:lnTo>
                    <a:pt x="166" y="152"/>
                  </a:lnTo>
                  <a:lnTo>
                    <a:pt x="173" y="141"/>
                  </a:lnTo>
                  <a:lnTo>
                    <a:pt x="178" y="135"/>
                  </a:lnTo>
                  <a:lnTo>
                    <a:pt x="182" y="130"/>
                  </a:lnTo>
                  <a:lnTo>
                    <a:pt x="180" y="120"/>
                  </a:lnTo>
                  <a:lnTo>
                    <a:pt x="170" y="116"/>
                  </a:lnTo>
                  <a:lnTo>
                    <a:pt x="172" y="97"/>
                  </a:lnTo>
                  <a:lnTo>
                    <a:pt x="181" y="90"/>
                  </a:lnTo>
                  <a:lnTo>
                    <a:pt x="189" y="92"/>
                  </a:lnTo>
                  <a:lnTo>
                    <a:pt x="207" y="89"/>
                  </a:lnTo>
                  <a:lnTo>
                    <a:pt x="210" y="97"/>
                  </a:lnTo>
                  <a:lnTo>
                    <a:pt x="221" y="96"/>
                  </a:lnTo>
                  <a:lnTo>
                    <a:pt x="244" y="94"/>
                  </a:lnTo>
                  <a:lnTo>
                    <a:pt x="249" y="86"/>
                  </a:lnTo>
                  <a:lnTo>
                    <a:pt x="244" y="81"/>
                  </a:lnTo>
                  <a:lnTo>
                    <a:pt x="229" y="81"/>
                  </a:lnTo>
                  <a:lnTo>
                    <a:pt x="203" y="81"/>
                  </a:lnTo>
                  <a:lnTo>
                    <a:pt x="193" y="81"/>
                  </a:lnTo>
                  <a:lnTo>
                    <a:pt x="183" y="79"/>
                  </a:lnTo>
                  <a:lnTo>
                    <a:pt x="167" y="87"/>
                  </a:lnTo>
                  <a:lnTo>
                    <a:pt x="165" y="86"/>
                  </a:lnTo>
                  <a:lnTo>
                    <a:pt x="161" y="82"/>
                  </a:lnTo>
                  <a:lnTo>
                    <a:pt x="153" y="84"/>
                  </a:lnTo>
                  <a:lnTo>
                    <a:pt x="145" y="87"/>
                  </a:lnTo>
                  <a:lnTo>
                    <a:pt x="143" y="85"/>
                  </a:lnTo>
                  <a:lnTo>
                    <a:pt x="141" y="82"/>
                  </a:lnTo>
                  <a:lnTo>
                    <a:pt x="131" y="79"/>
                  </a:lnTo>
                  <a:lnTo>
                    <a:pt x="129" y="78"/>
                  </a:lnTo>
                  <a:lnTo>
                    <a:pt x="131" y="74"/>
                  </a:lnTo>
                  <a:lnTo>
                    <a:pt x="136" y="71"/>
                  </a:lnTo>
                  <a:lnTo>
                    <a:pt x="129" y="57"/>
                  </a:lnTo>
                  <a:lnTo>
                    <a:pt x="118" y="36"/>
                  </a:lnTo>
                  <a:lnTo>
                    <a:pt x="90" y="43"/>
                  </a:lnTo>
                  <a:lnTo>
                    <a:pt x="83" y="36"/>
                  </a:lnTo>
                  <a:lnTo>
                    <a:pt x="70" y="30"/>
                  </a:lnTo>
                  <a:lnTo>
                    <a:pt x="58" y="39"/>
                  </a:lnTo>
                  <a:lnTo>
                    <a:pt x="45" y="36"/>
                  </a:lnTo>
                  <a:lnTo>
                    <a:pt x="32" y="27"/>
                  </a:lnTo>
                  <a:lnTo>
                    <a:pt x="29" y="16"/>
                  </a:lnTo>
                  <a:lnTo>
                    <a:pt x="31" y="8"/>
                  </a:lnTo>
                  <a:lnTo>
                    <a:pt x="30" y="0"/>
                  </a:lnTo>
                  <a:lnTo>
                    <a:pt x="0" y="16"/>
                  </a:lnTo>
                  <a:lnTo>
                    <a:pt x="18" y="7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864730" y="3592114"/>
              <a:ext cx="239711" cy="176213"/>
            </a:xfrm>
            <a:custGeom>
              <a:avLst/>
              <a:gdLst>
                <a:gd name="T0" fmla="*/ 0 w 191"/>
                <a:gd name="T1" fmla="*/ 32855643 h 134"/>
                <a:gd name="T2" fmla="*/ 1575071 w 191"/>
                <a:gd name="T3" fmla="*/ 63983358 h 134"/>
                <a:gd name="T4" fmla="*/ 17325780 w 191"/>
                <a:gd name="T5" fmla="*/ 44960360 h 134"/>
                <a:gd name="T6" fmla="*/ 39378027 w 191"/>
                <a:gd name="T7" fmla="*/ 69171089 h 134"/>
                <a:gd name="T8" fmla="*/ 29927604 w 191"/>
                <a:gd name="T9" fmla="*/ 83005040 h 134"/>
                <a:gd name="T10" fmla="*/ 3150142 w 191"/>
                <a:gd name="T11" fmla="*/ 69171089 h 134"/>
                <a:gd name="T12" fmla="*/ 0 w 191"/>
                <a:gd name="T13" fmla="*/ 89922036 h 134"/>
                <a:gd name="T14" fmla="*/ 3150142 w 191"/>
                <a:gd name="T15" fmla="*/ 102026743 h 134"/>
                <a:gd name="T16" fmla="*/ 17325780 w 191"/>
                <a:gd name="T17" fmla="*/ 103755986 h 134"/>
                <a:gd name="T18" fmla="*/ 11025498 w 191"/>
                <a:gd name="T19" fmla="*/ 117589937 h 134"/>
                <a:gd name="T20" fmla="*/ 23627322 w 191"/>
                <a:gd name="T21" fmla="*/ 126236156 h 134"/>
                <a:gd name="T22" fmla="*/ 23627322 w 191"/>
                <a:gd name="T23" fmla="*/ 167738009 h 134"/>
                <a:gd name="T24" fmla="*/ 64580420 w 191"/>
                <a:gd name="T25" fmla="*/ 155633302 h 134"/>
                <a:gd name="T26" fmla="*/ 88206497 w 191"/>
                <a:gd name="T27" fmla="*/ 143528595 h 134"/>
                <a:gd name="T28" fmla="*/ 141760149 w 191"/>
                <a:gd name="T29" fmla="*/ 171196496 h 134"/>
                <a:gd name="T30" fmla="*/ 173262853 w 191"/>
                <a:gd name="T31" fmla="*/ 186761047 h 134"/>
                <a:gd name="T32" fmla="*/ 181138205 w 191"/>
                <a:gd name="T33" fmla="*/ 195407266 h 134"/>
                <a:gd name="T34" fmla="*/ 184288346 w 191"/>
                <a:gd name="T35" fmla="*/ 214428948 h 134"/>
                <a:gd name="T36" fmla="*/ 215791011 w 191"/>
                <a:gd name="T37" fmla="*/ 229992143 h 134"/>
                <a:gd name="T38" fmla="*/ 261469310 w 191"/>
                <a:gd name="T39" fmla="*/ 174655025 h 134"/>
                <a:gd name="T40" fmla="*/ 291396905 w 191"/>
                <a:gd name="T41" fmla="*/ 174655025 h 134"/>
                <a:gd name="T42" fmla="*/ 296122116 w 191"/>
                <a:gd name="T43" fmla="*/ 152174814 h 134"/>
                <a:gd name="T44" fmla="*/ 299272257 w 191"/>
                <a:gd name="T45" fmla="*/ 141799351 h 134"/>
                <a:gd name="T46" fmla="*/ 289821834 w 191"/>
                <a:gd name="T47" fmla="*/ 127965400 h 134"/>
                <a:gd name="T48" fmla="*/ 267769592 w 191"/>
                <a:gd name="T49" fmla="*/ 119319181 h 134"/>
                <a:gd name="T50" fmla="*/ 266194522 w 191"/>
                <a:gd name="T51" fmla="*/ 107214474 h 134"/>
                <a:gd name="T52" fmla="*/ 234691857 w 191"/>
                <a:gd name="T53" fmla="*/ 98568255 h 134"/>
                <a:gd name="T54" fmla="*/ 215791011 w 191"/>
                <a:gd name="T55" fmla="*/ 77817308 h 134"/>
                <a:gd name="T56" fmla="*/ 207915658 w 191"/>
                <a:gd name="T57" fmla="*/ 65712601 h 134"/>
                <a:gd name="T58" fmla="*/ 193738769 w 191"/>
                <a:gd name="T59" fmla="*/ 53606580 h 134"/>
                <a:gd name="T60" fmla="*/ 184288346 w 191"/>
                <a:gd name="T61" fmla="*/ 60524870 h 134"/>
                <a:gd name="T62" fmla="*/ 177988064 w 191"/>
                <a:gd name="T63" fmla="*/ 65712601 h 134"/>
                <a:gd name="T64" fmla="*/ 166962571 w 191"/>
                <a:gd name="T65" fmla="*/ 63983358 h 134"/>
                <a:gd name="T66" fmla="*/ 157512109 w 191"/>
                <a:gd name="T67" fmla="*/ 44960360 h 134"/>
                <a:gd name="T68" fmla="*/ 157512109 w 191"/>
                <a:gd name="T69" fmla="*/ 32855643 h 134"/>
                <a:gd name="T70" fmla="*/ 146485360 w 191"/>
                <a:gd name="T71" fmla="*/ 29397156 h 134"/>
                <a:gd name="T72" fmla="*/ 143335219 w 191"/>
                <a:gd name="T73" fmla="*/ 19021687 h 134"/>
                <a:gd name="T74" fmla="*/ 130734655 w 191"/>
                <a:gd name="T75" fmla="*/ 8646222 h 134"/>
                <a:gd name="T76" fmla="*/ 121284232 w 191"/>
                <a:gd name="T77" fmla="*/ 8646222 h 134"/>
                <a:gd name="T78" fmla="*/ 114983950 w 191"/>
                <a:gd name="T79" fmla="*/ 0 h 134"/>
                <a:gd name="T80" fmla="*/ 103957202 w 191"/>
                <a:gd name="T81" fmla="*/ 5187733 h 134"/>
                <a:gd name="T82" fmla="*/ 107108598 w 191"/>
                <a:gd name="T83" fmla="*/ 19021687 h 134"/>
                <a:gd name="T84" fmla="*/ 102382131 w 191"/>
                <a:gd name="T85" fmla="*/ 15563200 h 134"/>
                <a:gd name="T86" fmla="*/ 94506779 w 191"/>
                <a:gd name="T87" fmla="*/ 13833956 h 134"/>
                <a:gd name="T88" fmla="*/ 88206497 w 191"/>
                <a:gd name="T89" fmla="*/ 32855643 h 134"/>
                <a:gd name="T90" fmla="*/ 75605913 w 191"/>
                <a:gd name="T91" fmla="*/ 36314131 h 134"/>
                <a:gd name="T92" fmla="*/ 64580420 w 191"/>
                <a:gd name="T93" fmla="*/ 32855643 h 134"/>
                <a:gd name="T94" fmla="*/ 55128742 w 191"/>
                <a:gd name="T95" fmla="*/ 41501862 h 134"/>
                <a:gd name="T96" fmla="*/ 45678319 w 191"/>
                <a:gd name="T97" fmla="*/ 32855643 h 134"/>
                <a:gd name="T98" fmla="*/ 31502675 w 191"/>
                <a:gd name="T99" fmla="*/ 24209424 h 134"/>
                <a:gd name="T100" fmla="*/ 0 w 191"/>
                <a:gd name="T101" fmla="*/ 32855643 h 134"/>
                <a:gd name="T102" fmla="*/ 0 w 191"/>
                <a:gd name="T103" fmla="*/ 32855643 h 13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1"/>
                <a:gd name="T157" fmla="*/ 0 h 134"/>
                <a:gd name="T158" fmla="*/ 191 w 191"/>
                <a:gd name="T159" fmla="*/ 134 h 13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1" h="134">
                  <a:moveTo>
                    <a:pt x="0" y="19"/>
                  </a:moveTo>
                  <a:lnTo>
                    <a:pt x="1" y="37"/>
                  </a:lnTo>
                  <a:lnTo>
                    <a:pt x="11" y="26"/>
                  </a:lnTo>
                  <a:lnTo>
                    <a:pt x="25" y="40"/>
                  </a:lnTo>
                  <a:lnTo>
                    <a:pt x="19" y="48"/>
                  </a:lnTo>
                  <a:lnTo>
                    <a:pt x="2" y="40"/>
                  </a:lnTo>
                  <a:lnTo>
                    <a:pt x="0" y="52"/>
                  </a:lnTo>
                  <a:lnTo>
                    <a:pt x="2" y="59"/>
                  </a:lnTo>
                  <a:lnTo>
                    <a:pt x="11" y="60"/>
                  </a:lnTo>
                  <a:lnTo>
                    <a:pt x="7" y="68"/>
                  </a:lnTo>
                  <a:lnTo>
                    <a:pt x="15" y="73"/>
                  </a:lnTo>
                  <a:lnTo>
                    <a:pt x="15" y="97"/>
                  </a:lnTo>
                  <a:lnTo>
                    <a:pt x="41" y="90"/>
                  </a:lnTo>
                  <a:lnTo>
                    <a:pt x="56" y="83"/>
                  </a:lnTo>
                  <a:lnTo>
                    <a:pt x="90" y="99"/>
                  </a:lnTo>
                  <a:lnTo>
                    <a:pt x="110" y="108"/>
                  </a:lnTo>
                  <a:lnTo>
                    <a:pt x="115" y="113"/>
                  </a:lnTo>
                  <a:lnTo>
                    <a:pt x="117" y="124"/>
                  </a:lnTo>
                  <a:lnTo>
                    <a:pt x="137" y="133"/>
                  </a:lnTo>
                  <a:lnTo>
                    <a:pt x="166" y="101"/>
                  </a:lnTo>
                  <a:lnTo>
                    <a:pt x="185" y="101"/>
                  </a:lnTo>
                  <a:lnTo>
                    <a:pt x="188" y="88"/>
                  </a:lnTo>
                  <a:lnTo>
                    <a:pt x="190" y="82"/>
                  </a:lnTo>
                  <a:lnTo>
                    <a:pt x="184" y="74"/>
                  </a:lnTo>
                  <a:lnTo>
                    <a:pt x="170" y="69"/>
                  </a:lnTo>
                  <a:lnTo>
                    <a:pt x="169" y="62"/>
                  </a:lnTo>
                  <a:lnTo>
                    <a:pt x="149" y="57"/>
                  </a:lnTo>
                  <a:lnTo>
                    <a:pt x="137" y="45"/>
                  </a:lnTo>
                  <a:lnTo>
                    <a:pt x="132" y="38"/>
                  </a:lnTo>
                  <a:lnTo>
                    <a:pt x="123" y="31"/>
                  </a:lnTo>
                  <a:lnTo>
                    <a:pt x="117" y="35"/>
                  </a:lnTo>
                  <a:lnTo>
                    <a:pt x="113" y="38"/>
                  </a:lnTo>
                  <a:lnTo>
                    <a:pt x="106" y="37"/>
                  </a:lnTo>
                  <a:lnTo>
                    <a:pt x="100" y="26"/>
                  </a:lnTo>
                  <a:lnTo>
                    <a:pt x="100" y="19"/>
                  </a:lnTo>
                  <a:lnTo>
                    <a:pt x="93" y="17"/>
                  </a:lnTo>
                  <a:lnTo>
                    <a:pt x="91" y="11"/>
                  </a:lnTo>
                  <a:lnTo>
                    <a:pt x="83" y="5"/>
                  </a:lnTo>
                  <a:lnTo>
                    <a:pt x="77" y="5"/>
                  </a:lnTo>
                  <a:lnTo>
                    <a:pt x="73" y="0"/>
                  </a:lnTo>
                  <a:lnTo>
                    <a:pt x="66" y="3"/>
                  </a:lnTo>
                  <a:lnTo>
                    <a:pt x="68" y="11"/>
                  </a:lnTo>
                  <a:lnTo>
                    <a:pt x="65" y="9"/>
                  </a:lnTo>
                  <a:lnTo>
                    <a:pt x="60" y="8"/>
                  </a:lnTo>
                  <a:lnTo>
                    <a:pt x="56" y="19"/>
                  </a:lnTo>
                  <a:lnTo>
                    <a:pt x="48" y="21"/>
                  </a:lnTo>
                  <a:lnTo>
                    <a:pt x="41" y="19"/>
                  </a:lnTo>
                  <a:lnTo>
                    <a:pt x="35" y="24"/>
                  </a:lnTo>
                  <a:lnTo>
                    <a:pt x="29" y="19"/>
                  </a:lnTo>
                  <a:lnTo>
                    <a:pt x="20" y="14"/>
                  </a:lnTo>
                  <a:lnTo>
                    <a:pt x="0" y="1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4134602" y="3590526"/>
              <a:ext cx="196849" cy="90489"/>
            </a:xfrm>
            <a:custGeom>
              <a:avLst/>
              <a:gdLst>
                <a:gd name="T0" fmla="*/ 62060649 w 160"/>
                <a:gd name="T1" fmla="*/ 82551268 h 69"/>
                <a:gd name="T2" fmla="*/ 43896322 w 160"/>
                <a:gd name="T3" fmla="*/ 82551268 h 69"/>
                <a:gd name="T4" fmla="*/ 9082166 w 160"/>
                <a:gd name="T5" fmla="*/ 87710414 h 69"/>
                <a:gd name="T6" fmla="*/ 0 w 160"/>
                <a:gd name="T7" fmla="*/ 99749247 h 69"/>
                <a:gd name="T8" fmla="*/ 9082166 w 160"/>
                <a:gd name="T9" fmla="*/ 104909684 h 69"/>
                <a:gd name="T10" fmla="*/ 16649818 w 160"/>
                <a:gd name="T11" fmla="*/ 110068809 h 69"/>
                <a:gd name="T12" fmla="*/ 65087217 w 160"/>
                <a:gd name="T13" fmla="*/ 108348226 h 69"/>
                <a:gd name="T14" fmla="*/ 96874808 w 160"/>
                <a:gd name="T15" fmla="*/ 108348226 h 69"/>
                <a:gd name="T16" fmla="*/ 112011337 w 160"/>
                <a:gd name="T17" fmla="*/ 116948516 h 69"/>
                <a:gd name="T18" fmla="*/ 116552418 w 160"/>
                <a:gd name="T19" fmla="*/ 101469830 h 69"/>
                <a:gd name="T20" fmla="*/ 130175663 w 160"/>
                <a:gd name="T21" fmla="*/ 99749247 h 69"/>
                <a:gd name="T22" fmla="*/ 149853274 w 160"/>
                <a:gd name="T23" fmla="*/ 94590122 h 69"/>
                <a:gd name="T24" fmla="*/ 166503125 w 160"/>
                <a:gd name="T25" fmla="*/ 91150268 h 69"/>
                <a:gd name="T26" fmla="*/ 196777413 w 160"/>
                <a:gd name="T27" fmla="*/ 72233018 h 69"/>
                <a:gd name="T28" fmla="*/ 230078269 w 160"/>
                <a:gd name="T29" fmla="*/ 53314477 h 69"/>
                <a:gd name="T30" fmla="*/ 240673716 w 160"/>
                <a:gd name="T31" fmla="*/ 42996227 h 69"/>
                <a:gd name="T32" fmla="*/ 236132635 w 160"/>
                <a:gd name="T33" fmla="*/ 25796947 h 69"/>
                <a:gd name="T34" fmla="*/ 220996106 w 160"/>
                <a:gd name="T35" fmla="*/ 25796947 h 69"/>
                <a:gd name="T36" fmla="*/ 205859577 w 160"/>
                <a:gd name="T37" fmla="*/ 17197963 h 69"/>
                <a:gd name="T38" fmla="*/ 189208534 w 160"/>
                <a:gd name="T39" fmla="*/ 10319564 h 69"/>
                <a:gd name="T40" fmla="*/ 149853274 w 160"/>
                <a:gd name="T41" fmla="*/ 6879710 h 69"/>
                <a:gd name="T42" fmla="*/ 98388092 w 160"/>
                <a:gd name="T43" fmla="*/ 0 h 69"/>
                <a:gd name="T44" fmla="*/ 89305928 w 160"/>
                <a:gd name="T45" fmla="*/ 1719272 h 69"/>
                <a:gd name="T46" fmla="*/ 92333726 w 160"/>
                <a:gd name="T47" fmla="*/ 10319564 h 69"/>
                <a:gd name="T48" fmla="*/ 98388092 w 160"/>
                <a:gd name="T49" fmla="*/ 20637817 h 69"/>
                <a:gd name="T50" fmla="*/ 83251563 w 160"/>
                <a:gd name="T51" fmla="*/ 22357093 h 69"/>
                <a:gd name="T52" fmla="*/ 80224976 w 160"/>
                <a:gd name="T53" fmla="*/ 17197963 h 69"/>
                <a:gd name="T54" fmla="*/ 63573933 w 160"/>
                <a:gd name="T55" fmla="*/ 15478692 h 69"/>
                <a:gd name="T56" fmla="*/ 40868524 w 160"/>
                <a:gd name="T57" fmla="*/ 17197963 h 69"/>
                <a:gd name="T58" fmla="*/ 51465202 w 160"/>
                <a:gd name="T59" fmla="*/ 22357093 h 69"/>
                <a:gd name="T60" fmla="*/ 52978486 w 160"/>
                <a:gd name="T61" fmla="*/ 29236801 h 69"/>
                <a:gd name="T62" fmla="*/ 46924120 w 160"/>
                <a:gd name="T63" fmla="*/ 37835780 h 69"/>
                <a:gd name="T64" fmla="*/ 46924120 w 160"/>
                <a:gd name="T65" fmla="*/ 49874623 h 69"/>
                <a:gd name="T66" fmla="*/ 54491769 w 160"/>
                <a:gd name="T67" fmla="*/ 56754331 h 69"/>
                <a:gd name="T68" fmla="*/ 83251563 w 160"/>
                <a:gd name="T69" fmla="*/ 56754331 h 69"/>
                <a:gd name="T70" fmla="*/ 93847010 w 160"/>
                <a:gd name="T71" fmla="*/ 56754331 h 69"/>
                <a:gd name="T72" fmla="*/ 102929173 w 160"/>
                <a:gd name="T73" fmla="*/ 67072582 h 69"/>
                <a:gd name="T74" fmla="*/ 93847010 w 160"/>
                <a:gd name="T75" fmla="*/ 80831997 h 69"/>
                <a:gd name="T76" fmla="*/ 83251563 w 160"/>
                <a:gd name="T77" fmla="*/ 80831997 h 69"/>
                <a:gd name="T78" fmla="*/ 72656096 w 160"/>
                <a:gd name="T79" fmla="*/ 79111414 h 69"/>
                <a:gd name="T80" fmla="*/ 68115014 w 160"/>
                <a:gd name="T81" fmla="*/ 80831997 h 69"/>
                <a:gd name="T82" fmla="*/ 62060649 w 160"/>
                <a:gd name="T83" fmla="*/ 82551268 h 69"/>
                <a:gd name="T84" fmla="*/ 62060649 w 160"/>
                <a:gd name="T85" fmla="*/ 82551268 h 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0"/>
                <a:gd name="T130" fmla="*/ 0 h 69"/>
                <a:gd name="T131" fmla="*/ 160 w 160"/>
                <a:gd name="T132" fmla="*/ 69 h 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0" h="69">
                  <a:moveTo>
                    <a:pt x="41" y="48"/>
                  </a:moveTo>
                  <a:lnTo>
                    <a:pt x="29" y="48"/>
                  </a:lnTo>
                  <a:lnTo>
                    <a:pt x="6" y="51"/>
                  </a:lnTo>
                  <a:lnTo>
                    <a:pt x="0" y="58"/>
                  </a:lnTo>
                  <a:lnTo>
                    <a:pt x="6" y="61"/>
                  </a:lnTo>
                  <a:lnTo>
                    <a:pt x="11" y="64"/>
                  </a:lnTo>
                  <a:lnTo>
                    <a:pt x="43" y="63"/>
                  </a:lnTo>
                  <a:lnTo>
                    <a:pt x="64" y="63"/>
                  </a:lnTo>
                  <a:lnTo>
                    <a:pt x="74" y="68"/>
                  </a:lnTo>
                  <a:lnTo>
                    <a:pt x="77" y="59"/>
                  </a:lnTo>
                  <a:lnTo>
                    <a:pt x="86" y="58"/>
                  </a:lnTo>
                  <a:lnTo>
                    <a:pt x="99" y="55"/>
                  </a:lnTo>
                  <a:lnTo>
                    <a:pt x="110" y="53"/>
                  </a:lnTo>
                  <a:lnTo>
                    <a:pt x="130" y="42"/>
                  </a:lnTo>
                  <a:lnTo>
                    <a:pt x="152" y="31"/>
                  </a:lnTo>
                  <a:lnTo>
                    <a:pt x="159" y="25"/>
                  </a:lnTo>
                  <a:lnTo>
                    <a:pt x="156" y="15"/>
                  </a:lnTo>
                  <a:lnTo>
                    <a:pt x="146" y="15"/>
                  </a:lnTo>
                  <a:lnTo>
                    <a:pt x="136" y="10"/>
                  </a:lnTo>
                  <a:lnTo>
                    <a:pt x="125" y="6"/>
                  </a:lnTo>
                  <a:lnTo>
                    <a:pt x="99" y="4"/>
                  </a:lnTo>
                  <a:lnTo>
                    <a:pt x="65" y="0"/>
                  </a:lnTo>
                  <a:lnTo>
                    <a:pt x="59" y="1"/>
                  </a:lnTo>
                  <a:lnTo>
                    <a:pt x="61" y="6"/>
                  </a:lnTo>
                  <a:lnTo>
                    <a:pt x="65" y="12"/>
                  </a:lnTo>
                  <a:lnTo>
                    <a:pt x="55" y="13"/>
                  </a:lnTo>
                  <a:lnTo>
                    <a:pt x="53" y="10"/>
                  </a:lnTo>
                  <a:lnTo>
                    <a:pt x="42" y="9"/>
                  </a:lnTo>
                  <a:lnTo>
                    <a:pt x="27" y="10"/>
                  </a:lnTo>
                  <a:lnTo>
                    <a:pt x="34" y="13"/>
                  </a:lnTo>
                  <a:lnTo>
                    <a:pt x="35" y="17"/>
                  </a:lnTo>
                  <a:lnTo>
                    <a:pt x="31" y="22"/>
                  </a:lnTo>
                  <a:lnTo>
                    <a:pt x="31" y="29"/>
                  </a:lnTo>
                  <a:lnTo>
                    <a:pt x="36" y="33"/>
                  </a:lnTo>
                  <a:lnTo>
                    <a:pt x="55" y="33"/>
                  </a:lnTo>
                  <a:lnTo>
                    <a:pt x="62" y="33"/>
                  </a:lnTo>
                  <a:lnTo>
                    <a:pt x="68" y="39"/>
                  </a:lnTo>
                  <a:lnTo>
                    <a:pt x="62" y="47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45" y="47"/>
                  </a:lnTo>
                  <a:lnTo>
                    <a:pt x="41" y="4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4115552" y="3646089"/>
              <a:ext cx="126999" cy="93662"/>
            </a:xfrm>
            <a:custGeom>
              <a:avLst/>
              <a:gdLst>
                <a:gd name="T0" fmla="*/ 0 w 102"/>
                <a:gd name="T1" fmla="*/ 102674656 h 71"/>
                <a:gd name="T2" fmla="*/ 1550147 w 102"/>
                <a:gd name="T3" fmla="*/ 107894661 h 71"/>
                <a:gd name="T4" fmla="*/ 12402423 w 102"/>
                <a:gd name="T5" fmla="*/ 109635982 h 71"/>
                <a:gd name="T6" fmla="*/ 40307556 w 102"/>
                <a:gd name="T7" fmla="*/ 111375984 h 71"/>
                <a:gd name="T8" fmla="*/ 72863135 w 102"/>
                <a:gd name="T9" fmla="*/ 73090648 h 71"/>
                <a:gd name="T10" fmla="*/ 82164034 w 102"/>
                <a:gd name="T11" fmla="*/ 97453332 h 71"/>
                <a:gd name="T12" fmla="*/ 91466159 w 102"/>
                <a:gd name="T13" fmla="*/ 121817314 h 71"/>
                <a:gd name="T14" fmla="*/ 111619309 w 102"/>
                <a:gd name="T15" fmla="*/ 111375984 h 71"/>
                <a:gd name="T16" fmla="*/ 133322607 w 102"/>
                <a:gd name="T17" fmla="*/ 102674656 h 71"/>
                <a:gd name="T18" fmla="*/ 155027149 w 102"/>
                <a:gd name="T19" fmla="*/ 109635982 h 71"/>
                <a:gd name="T20" fmla="*/ 156577296 w 102"/>
                <a:gd name="T21" fmla="*/ 73090648 h 71"/>
                <a:gd name="T22" fmla="*/ 141074585 w 102"/>
                <a:gd name="T23" fmla="*/ 66129322 h 71"/>
                <a:gd name="T24" fmla="*/ 131772460 w 102"/>
                <a:gd name="T25" fmla="*/ 67869323 h 71"/>
                <a:gd name="T26" fmla="*/ 137974292 w 102"/>
                <a:gd name="T27" fmla="*/ 45246662 h 71"/>
                <a:gd name="T28" fmla="*/ 119371288 w 102"/>
                <a:gd name="T29" fmla="*/ 40025327 h 71"/>
                <a:gd name="T30" fmla="*/ 103868576 w 102"/>
                <a:gd name="T31" fmla="*/ 38285326 h 71"/>
                <a:gd name="T32" fmla="*/ 82164034 w 102"/>
                <a:gd name="T33" fmla="*/ 38285326 h 71"/>
                <a:gd name="T34" fmla="*/ 65111157 w 102"/>
                <a:gd name="T35" fmla="*/ 38285326 h 71"/>
                <a:gd name="T36" fmla="*/ 43407859 w 102"/>
                <a:gd name="T37" fmla="*/ 38285326 h 71"/>
                <a:gd name="T38" fmla="*/ 26354992 w 102"/>
                <a:gd name="T39" fmla="*/ 34805322 h 71"/>
                <a:gd name="T40" fmla="*/ 23253454 w 102"/>
                <a:gd name="T41" fmla="*/ 31324000 h 71"/>
                <a:gd name="T42" fmla="*/ 26354992 w 102"/>
                <a:gd name="T43" fmla="*/ 22622672 h 71"/>
                <a:gd name="T44" fmla="*/ 34105725 w 102"/>
                <a:gd name="T45" fmla="*/ 17402661 h 71"/>
                <a:gd name="T46" fmla="*/ 63561010 w 102"/>
                <a:gd name="T47" fmla="*/ 10441332 h 71"/>
                <a:gd name="T48" fmla="*/ 62010864 w 102"/>
                <a:gd name="T49" fmla="*/ 0 h 71"/>
                <a:gd name="T50" fmla="*/ 40307556 w 102"/>
                <a:gd name="T51" fmla="*/ 3480005 h 71"/>
                <a:gd name="T52" fmla="*/ 20153156 w 102"/>
                <a:gd name="T53" fmla="*/ 1740002 h 71"/>
                <a:gd name="T54" fmla="*/ 7750735 w 102"/>
                <a:gd name="T55" fmla="*/ 13921338 h 71"/>
                <a:gd name="T56" fmla="*/ 3100294 w 102"/>
                <a:gd name="T57" fmla="*/ 38285326 h 71"/>
                <a:gd name="T58" fmla="*/ 4650441 w 102"/>
                <a:gd name="T59" fmla="*/ 45246662 h 71"/>
                <a:gd name="T60" fmla="*/ 3100294 w 102"/>
                <a:gd name="T61" fmla="*/ 46986664 h 71"/>
                <a:gd name="T62" fmla="*/ 17052863 w 102"/>
                <a:gd name="T63" fmla="*/ 50466668 h 71"/>
                <a:gd name="T64" fmla="*/ 23253454 w 102"/>
                <a:gd name="T65" fmla="*/ 64389320 h 71"/>
                <a:gd name="T66" fmla="*/ 20153156 w 102"/>
                <a:gd name="T67" fmla="*/ 80050655 h 71"/>
                <a:gd name="T68" fmla="*/ 15502716 w 102"/>
                <a:gd name="T69" fmla="*/ 81791976 h 71"/>
                <a:gd name="T70" fmla="*/ 10852276 w 102"/>
                <a:gd name="T71" fmla="*/ 88752004 h 71"/>
                <a:gd name="T72" fmla="*/ 0 w 102"/>
                <a:gd name="T73" fmla="*/ 102674656 h 71"/>
                <a:gd name="T74" fmla="*/ 0 w 102"/>
                <a:gd name="T75" fmla="*/ 102674656 h 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2"/>
                <a:gd name="T115" fmla="*/ 0 h 71"/>
                <a:gd name="T116" fmla="*/ 102 w 102"/>
                <a:gd name="T117" fmla="*/ 71 h 7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2" h="71">
                  <a:moveTo>
                    <a:pt x="0" y="59"/>
                  </a:moveTo>
                  <a:lnTo>
                    <a:pt x="1" y="62"/>
                  </a:lnTo>
                  <a:lnTo>
                    <a:pt x="8" y="63"/>
                  </a:lnTo>
                  <a:lnTo>
                    <a:pt x="26" y="64"/>
                  </a:lnTo>
                  <a:lnTo>
                    <a:pt x="47" y="42"/>
                  </a:lnTo>
                  <a:lnTo>
                    <a:pt x="53" y="56"/>
                  </a:lnTo>
                  <a:lnTo>
                    <a:pt x="59" y="70"/>
                  </a:lnTo>
                  <a:lnTo>
                    <a:pt x="72" y="64"/>
                  </a:lnTo>
                  <a:lnTo>
                    <a:pt x="86" y="59"/>
                  </a:lnTo>
                  <a:lnTo>
                    <a:pt x="100" y="63"/>
                  </a:lnTo>
                  <a:lnTo>
                    <a:pt x="101" y="42"/>
                  </a:lnTo>
                  <a:lnTo>
                    <a:pt x="91" y="38"/>
                  </a:lnTo>
                  <a:lnTo>
                    <a:pt x="85" y="39"/>
                  </a:lnTo>
                  <a:lnTo>
                    <a:pt x="89" y="26"/>
                  </a:lnTo>
                  <a:lnTo>
                    <a:pt x="77" y="23"/>
                  </a:lnTo>
                  <a:lnTo>
                    <a:pt x="67" y="22"/>
                  </a:lnTo>
                  <a:lnTo>
                    <a:pt x="53" y="22"/>
                  </a:lnTo>
                  <a:lnTo>
                    <a:pt x="42" y="22"/>
                  </a:lnTo>
                  <a:lnTo>
                    <a:pt x="28" y="22"/>
                  </a:lnTo>
                  <a:lnTo>
                    <a:pt x="17" y="20"/>
                  </a:lnTo>
                  <a:lnTo>
                    <a:pt x="15" y="18"/>
                  </a:lnTo>
                  <a:lnTo>
                    <a:pt x="17" y="13"/>
                  </a:lnTo>
                  <a:lnTo>
                    <a:pt x="22" y="10"/>
                  </a:lnTo>
                  <a:lnTo>
                    <a:pt x="41" y="6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1"/>
                  </a:lnTo>
                  <a:lnTo>
                    <a:pt x="5" y="8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2" y="27"/>
                  </a:lnTo>
                  <a:lnTo>
                    <a:pt x="11" y="29"/>
                  </a:lnTo>
                  <a:lnTo>
                    <a:pt x="15" y="37"/>
                  </a:lnTo>
                  <a:lnTo>
                    <a:pt x="13" y="46"/>
                  </a:lnTo>
                  <a:lnTo>
                    <a:pt x="10" y="47"/>
                  </a:lnTo>
                  <a:lnTo>
                    <a:pt x="7" y="51"/>
                  </a:lnTo>
                  <a:lnTo>
                    <a:pt x="0" y="5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263070" y="3558775"/>
              <a:ext cx="61912" cy="63501"/>
            </a:xfrm>
            <a:custGeom>
              <a:avLst/>
              <a:gdLst>
                <a:gd name="T0" fmla="*/ 0 w 48"/>
                <a:gd name="T1" fmla="*/ 20152825 h 49"/>
                <a:gd name="T2" fmla="*/ 46584378 w 48"/>
                <a:gd name="T3" fmla="*/ 18473316 h 49"/>
                <a:gd name="T4" fmla="*/ 51574823 w 48"/>
                <a:gd name="T5" fmla="*/ 0 h 49"/>
                <a:gd name="T6" fmla="*/ 78194824 w 48"/>
                <a:gd name="T7" fmla="*/ 48703209 h 49"/>
                <a:gd name="T8" fmla="*/ 71540469 w 48"/>
                <a:gd name="T9" fmla="*/ 75572772 h 49"/>
                <a:gd name="T10" fmla="*/ 29946545 w 48"/>
                <a:gd name="T11" fmla="*/ 80611301 h 49"/>
                <a:gd name="T12" fmla="*/ 14973917 w 48"/>
                <a:gd name="T13" fmla="*/ 75572772 h 49"/>
                <a:gd name="T14" fmla="*/ 13310006 w 48"/>
                <a:gd name="T15" fmla="*/ 48703209 h 49"/>
                <a:gd name="T16" fmla="*/ 0 w 48"/>
                <a:gd name="T17" fmla="*/ 21832340 h 49"/>
                <a:gd name="T18" fmla="*/ 0 w 48"/>
                <a:gd name="T19" fmla="*/ 20152825 h 49"/>
                <a:gd name="T20" fmla="*/ 0 w 48"/>
                <a:gd name="T21" fmla="*/ 20152825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49"/>
                <a:gd name="T35" fmla="*/ 48 w 48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49">
                  <a:moveTo>
                    <a:pt x="0" y="12"/>
                  </a:moveTo>
                  <a:lnTo>
                    <a:pt x="28" y="11"/>
                  </a:lnTo>
                  <a:lnTo>
                    <a:pt x="31" y="0"/>
                  </a:lnTo>
                  <a:lnTo>
                    <a:pt x="47" y="29"/>
                  </a:lnTo>
                  <a:lnTo>
                    <a:pt x="43" y="45"/>
                  </a:lnTo>
                  <a:lnTo>
                    <a:pt x="18" y="48"/>
                  </a:lnTo>
                  <a:lnTo>
                    <a:pt x="9" y="45"/>
                  </a:lnTo>
                  <a:lnTo>
                    <a:pt x="8" y="29"/>
                  </a:lnTo>
                  <a:lnTo>
                    <a:pt x="0" y="13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3294819" y="3614339"/>
              <a:ext cx="31750" cy="61912"/>
            </a:xfrm>
            <a:custGeom>
              <a:avLst/>
              <a:gdLst>
                <a:gd name="T0" fmla="*/ 0 w 25"/>
                <a:gd name="T1" fmla="*/ 60733038 h 47"/>
                <a:gd name="T2" fmla="*/ 0 w 25"/>
                <a:gd name="T3" fmla="*/ 60733038 h 47"/>
                <a:gd name="T4" fmla="*/ 1612900 w 25"/>
                <a:gd name="T5" fmla="*/ 19087337 h 47"/>
                <a:gd name="T6" fmla="*/ 19354799 w 25"/>
                <a:gd name="T7" fmla="*/ 0 h 47"/>
                <a:gd name="T8" fmla="*/ 38709598 w 25"/>
                <a:gd name="T9" fmla="*/ 46850265 h 47"/>
                <a:gd name="T10" fmla="*/ 20967704 w 25"/>
                <a:gd name="T11" fmla="*/ 79820370 h 47"/>
                <a:gd name="T12" fmla="*/ 0 w 25"/>
                <a:gd name="T13" fmla="*/ 60733038 h 47"/>
                <a:gd name="T14" fmla="*/ 0 w 25"/>
                <a:gd name="T15" fmla="*/ 60733038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47"/>
                <a:gd name="T26" fmla="*/ 25 w 25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47">
                  <a:moveTo>
                    <a:pt x="0" y="35"/>
                  </a:moveTo>
                  <a:lnTo>
                    <a:pt x="0" y="35"/>
                  </a:lnTo>
                  <a:lnTo>
                    <a:pt x="1" y="11"/>
                  </a:lnTo>
                  <a:lnTo>
                    <a:pt x="12" y="0"/>
                  </a:lnTo>
                  <a:lnTo>
                    <a:pt x="24" y="27"/>
                  </a:lnTo>
                  <a:lnTo>
                    <a:pt x="13" y="46"/>
                  </a:lnTo>
                  <a:lnTo>
                    <a:pt x="0" y="3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128134" y="3474638"/>
              <a:ext cx="130174" cy="55562"/>
            </a:xfrm>
            <a:custGeom>
              <a:avLst/>
              <a:gdLst>
                <a:gd name="T0" fmla="*/ 0 w 105"/>
                <a:gd name="T1" fmla="*/ 42239311 h 41"/>
                <a:gd name="T2" fmla="*/ 0 w 105"/>
                <a:gd name="T3" fmla="*/ 42239311 h 41"/>
                <a:gd name="T4" fmla="*/ 1537305 w 105"/>
                <a:gd name="T5" fmla="*/ 45911833 h 41"/>
                <a:gd name="T6" fmla="*/ 3074610 w 105"/>
                <a:gd name="T7" fmla="*/ 58766978 h 41"/>
                <a:gd name="T8" fmla="*/ 19981242 w 105"/>
                <a:gd name="T9" fmla="*/ 62440845 h 41"/>
                <a:gd name="T10" fmla="*/ 53795752 w 105"/>
                <a:gd name="T11" fmla="*/ 55094467 h 41"/>
                <a:gd name="T12" fmla="*/ 89146332 w 105"/>
                <a:gd name="T13" fmla="*/ 73459734 h 41"/>
                <a:gd name="T14" fmla="*/ 138331392 w 105"/>
                <a:gd name="T15" fmla="*/ 60604589 h 41"/>
                <a:gd name="T16" fmla="*/ 159848693 w 105"/>
                <a:gd name="T17" fmla="*/ 23874044 h 41"/>
                <a:gd name="T18" fmla="*/ 152163412 w 105"/>
                <a:gd name="T19" fmla="*/ 0 h 41"/>
                <a:gd name="T20" fmla="*/ 89146332 w 105"/>
                <a:gd name="T21" fmla="*/ 1836256 h 41"/>
                <a:gd name="T22" fmla="*/ 70702380 w 105"/>
                <a:gd name="T23" fmla="*/ 40403056 h 41"/>
                <a:gd name="T24" fmla="*/ 0 w 105"/>
                <a:gd name="T25" fmla="*/ 42239311 h 41"/>
                <a:gd name="T26" fmla="*/ 0 w 105"/>
                <a:gd name="T27" fmla="*/ 42239311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5"/>
                <a:gd name="T43" fmla="*/ 0 h 41"/>
                <a:gd name="T44" fmla="*/ 105 w 105"/>
                <a:gd name="T45" fmla="*/ 41 h 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5" h="41">
                  <a:moveTo>
                    <a:pt x="0" y="23"/>
                  </a:moveTo>
                  <a:lnTo>
                    <a:pt x="0" y="23"/>
                  </a:lnTo>
                  <a:lnTo>
                    <a:pt x="1" y="25"/>
                  </a:lnTo>
                  <a:lnTo>
                    <a:pt x="2" y="32"/>
                  </a:lnTo>
                  <a:lnTo>
                    <a:pt x="13" y="34"/>
                  </a:lnTo>
                  <a:lnTo>
                    <a:pt x="35" y="30"/>
                  </a:lnTo>
                  <a:lnTo>
                    <a:pt x="58" y="40"/>
                  </a:lnTo>
                  <a:lnTo>
                    <a:pt x="90" y="33"/>
                  </a:lnTo>
                  <a:lnTo>
                    <a:pt x="104" y="13"/>
                  </a:lnTo>
                  <a:lnTo>
                    <a:pt x="99" y="0"/>
                  </a:lnTo>
                  <a:lnTo>
                    <a:pt x="58" y="1"/>
                  </a:lnTo>
                  <a:lnTo>
                    <a:pt x="46" y="22"/>
                  </a:lnTo>
                  <a:lnTo>
                    <a:pt x="0" y="2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3017010" y="3414313"/>
              <a:ext cx="57150" cy="46037"/>
            </a:xfrm>
            <a:custGeom>
              <a:avLst/>
              <a:gdLst>
                <a:gd name="T0" fmla="*/ 0 w 45"/>
                <a:gd name="T1" fmla="*/ 11676657 h 33"/>
                <a:gd name="T2" fmla="*/ 0 w 45"/>
                <a:gd name="T3" fmla="*/ 11676657 h 33"/>
                <a:gd name="T4" fmla="*/ 16128999 w 45"/>
                <a:gd name="T5" fmla="*/ 1946109 h 33"/>
                <a:gd name="T6" fmla="*/ 48387003 w 45"/>
                <a:gd name="T7" fmla="*/ 0 h 33"/>
                <a:gd name="T8" fmla="*/ 69354696 w 45"/>
                <a:gd name="T9" fmla="*/ 25300818 h 33"/>
                <a:gd name="T10" fmla="*/ 70967596 w 45"/>
                <a:gd name="T11" fmla="*/ 44761905 h 33"/>
                <a:gd name="T12" fmla="*/ 62903099 w 45"/>
                <a:gd name="T13" fmla="*/ 62278289 h 33"/>
                <a:gd name="T14" fmla="*/ 0 w 45"/>
                <a:gd name="T15" fmla="*/ 11676657 h 33"/>
                <a:gd name="T16" fmla="*/ 0 w 45"/>
                <a:gd name="T17" fmla="*/ 11676657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33"/>
                <a:gd name="T29" fmla="*/ 45 w 45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33">
                  <a:moveTo>
                    <a:pt x="0" y="6"/>
                  </a:moveTo>
                  <a:lnTo>
                    <a:pt x="0" y="6"/>
                  </a:lnTo>
                  <a:lnTo>
                    <a:pt x="10" y="1"/>
                  </a:lnTo>
                  <a:lnTo>
                    <a:pt x="30" y="0"/>
                  </a:lnTo>
                  <a:lnTo>
                    <a:pt x="43" y="13"/>
                  </a:lnTo>
                  <a:lnTo>
                    <a:pt x="44" y="23"/>
                  </a:lnTo>
                  <a:lnTo>
                    <a:pt x="39" y="32"/>
                  </a:lnTo>
                  <a:lnTo>
                    <a:pt x="0" y="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348794" y="3579414"/>
              <a:ext cx="107950" cy="61912"/>
            </a:xfrm>
            <a:custGeom>
              <a:avLst/>
              <a:gdLst>
                <a:gd name="T0" fmla="*/ 0 w 86"/>
                <a:gd name="T1" fmla="*/ 53237874 h 48"/>
                <a:gd name="T2" fmla="*/ 0 w 86"/>
                <a:gd name="T3" fmla="*/ 53237874 h 48"/>
                <a:gd name="T4" fmla="*/ 7877839 w 86"/>
                <a:gd name="T5" fmla="*/ 0 h 48"/>
                <a:gd name="T6" fmla="*/ 133927029 w 86"/>
                <a:gd name="T7" fmla="*/ 11645907 h 48"/>
                <a:gd name="T8" fmla="*/ 110292264 w 86"/>
                <a:gd name="T9" fmla="*/ 44918452 h 48"/>
                <a:gd name="T10" fmla="*/ 119746672 w 86"/>
                <a:gd name="T11" fmla="*/ 63219891 h 48"/>
                <a:gd name="T12" fmla="*/ 86658754 w 86"/>
                <a:gd name="T13" fmla="*/ 64883776 h 48"/>
                <a:gd name="T14" fmla="*/ 66175857 w 86"/>
                <a:gd name="T15" fmla="*/ 78192272 h 48"/>
                <a:gd name="T16" fmla="*/ 12605046 w 86"/>
                <a:gd name="T17" fmla="*/ 78192272 h 48"/>
                <a:gd name="T18" fmla="*/ 0 w 86"/>
                <a:gd name="T19" fmla="*/ 53237874 h 48"/>
                <a:gd name="T20" fmla="*/ 0 w 86"/>
                <a:gd name="T21" fmla="*/ 53237874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48"/>
                <a:gd name="T35" fmla="*/ 86 w 86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48">
                  <a:moveTo>
                    <a:pt x="0" y="32"/>
                  </a:moveTo>
                  <a:lnTo>
                    <a:pt x="0" y="32"/>
                  </a:lnTo>
                  <a:lnTo>
                    <a:pt x="5" y="0"/>
                  </a:lnTo>
                  <a:lnTo>
                    <a:pt x="85" y="7"/>
                  </a:lnTo>
                  <a:lnTo>
                    <a:pt x="70" y="27"/>
                  </a:lnTo>
                  <a:lnTo>
                    <a:pt x="76" y="38"/>
                  </a:lnTo>
                  <a:lnTo>
                    <a:pt x="55" y="39"/>
                  </a:lnTo>
                  <a:lnTo>
                    <a:pt x="42" y="47"/>
                  </a:lnTo>
                  <a:lnTo>
                    <a:pt x="8" y="47"/>
                  </a:lnTo>
                  <a:lnTo>
                    <a:pt x="0" y="3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3251958" y="3457175"/>
              <a:ext cx="98425" cy="44450"/>
            </a:xfrm>
            <a:custGeom>
              <a:avLst/>
              <a:gdLst>
                <a:gd name="T0" fmla="*/ 0 w 79"/>
                <a:gd name="T1" fmla="*/ 25637190 h 34"/>
                <a:gd name="T2" fmla="*/ 7760624 w 79"/>
                <a:gd name="T3" fmla="*/ 47856961 h 34"/>
                <a:gd name="T4" fmla="*/ 37253235 w 79"/>
                <a:gd name="T5" fmla="*/ 56403123 h 34"/>
                <a:gd name="T6" fmla="*/ 85373103 w 79"/>
                <a:gd name="T7" fmla="*/ 34183352 h 34"/>
                <a:gd name="T8" fmla="*/ 114865707 w 79"/>
                <a:gd name="T9" fmla="*/ 39310788 h 34"/>
                <a:gd name="T10" fmla="*/ 121073955 w 79"/>
                <a:gd name="T11" fmla="*/ 17092330 h 34"/>
                <a:gd name="T12" fmla="*/ 68298222 w 79"/>
                <a:gd name="T13" fmla="*/ 11963587 h 34"/>
                <a:gd name="T14" fmla="*/ 37253235 w 79"/>
                <a:gd name="T15" fmla="*/ 0 h 34"/>
                <a:gd name="T16" fmla="*/ 1552374 w 79"/>
                <a:gd name="T17" fmla="*/ 23928480 h 34"/>
                <a:gd name="T18" fmla="*/ 0 w 79"/>
                <a:gd name="T19" fmla="*/ 25637190 h 34"/>
                <a:gd name="T20" fmla="*/ 0 w 79"/>
                <a:gd name="T21" fmla="*/ 25637190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9"/>
                <a:gd name="T34" fmla="*/ 0 h 34"/>
                <a:gd name="T35" fmla="*/ 79 w 79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9" h="34">
                  <a:moveTo>
                    <a:pt x="0" y="15"/>
                  </a:moveTo>
                  <a:lnTo>
                    <a:pt x="5" y="28"/>
                  </a:lnTo>
                  <a:lnTo>
                    <a:pt x="24" y="33"/>
                  </a:lnTo>
                  <a:lnTo>
                    <a:pt x="55" y="20"/>
                  </a:lnTo>
                  <a:lnTo>
                    <a:pt x="74" y="23"/>
                  </a:lnTo>
                  <a:lnTo>
                    <a:pt x="78" y="10"/>
                  </a:lnTo>
                  <a:lnTo>
                    <a:pt x="44" y="7"/>
                  </a:lnTo>
                  <a:lnTo>
                    <a:pt x="24" y="0"/>
                  </a:lnTo>
                  <a:lnTo>
                    <a:pt x="1" y="14"/>
                  </a:lnTo>
                  <a:lnTo>
                    <a:pt x="0" y="1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81" name="Group 167"/>
            <p:cNvGrpSpPr>
              <a:grpSpLocks/>
            </p:cNvGrpSpPr>
            <p:nvPr/>
          </p:nvGrpSpPr>
          <p:grpSpPr bwMode="auto">
            <a:xfrm>
              <a:off x="3105909" y="3261912"/>
              <a:ext cx="77787" cy="73025"/>
              <a:chOff x="3191" y="2547"/>
              <a:chExt cx="63" cy="55"/>
            </a:xfrm>
            <a:grpFill/>
          </p:grpSpPr>
          <p:sp>
            <p:nvSpPr>
              <p:cNvPr id="188" name="Freeform 187"/>
              <p:cNvSpPr>
                <a:spLocks/>
              </p:cNvSpPr>
              <p:nvPr/>
            </p:nvSpPr>
            <p:spPr bwMode="auto">
              <a:xfrm>
                <a:off x="3191" y="2547"/>
                <a:ext cx="37" cy="55"/>
              </a:xfrm>
              <a:custGeom>
                <a:avLst/>
                <a:gdLst>
                  <a:gd name="T0" fmla="*/ 0 w 37"/>
                  <a:gd name="T1" fmla="*/ 41 h 55"/>
                  <a:gd name="T2" fmla="*/ 0 w 37"/>
                  <a:gd name="T3" fmla="*/ 41 h 55"/>
                  <a:gd name="T4" fmla="*/ 3 w 37"/>
                  <a:gd name="T5" fmla="*/ 15 h 55"/>
                  <a:gd name="T6" fmla="*/ 31 w 37"/>
                  <a:gd name="T7" fmla="*/ 0 h 55"/>
                  <a:gd name="T8" fmla="*/ 26 w 37"/>
                  <a:gd name="T9" fmla="*/ 21 h 55"/>
                  <a:gd name="T10" fmla="*/ 36 w 37"/>
                  <a:gd name="T11" fmla="*/ 27 h 55"/>
                  <a:gd name="T12" fmla="*/ 18 w 37"/>
                  <a:gd name="T13" fmla="*/ 39 h 55"/>
                  <a:gd name="T14" fmla="*/ 18 w 37"/>
                  <a:gd name="T15" fmla="*/ 54 h 55"/>
                  <a:gd name="T16" fmla="*/ 7 w 37"/>
                  <a:gd name="T17" fmla="*/ 54 h 55"/>
                  <a:gd name="T18" fmla="*/ 0 w 37"/>
                  <a:gd name="T19" fmla="*/ 41 h 55"/>
                  <a:gd name="T20" fmla="*/ 0 w 37"/>
                  <a:gd name="T21" fmla="*/ 41 h 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55"/>
                  <a:gd name="T35" fmla="*/ 37 w 37"/>
                  <a:gd name="T36" fmla="*/ 55 h 5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55">
                    <a:moveTo>
                      <a:pt x="0" y="41"/>
                    </a:moveTo>
                    <a:lnTo>
                      <a:pt x="0" y="41"/>
                    </a:lnTo>
                    <a:lnTo>
                      <a:pt x="3" y="15"/>
                    </a:lnTo>
                    <a:lnTo>
                      <a:pt x="31" y="0"/>
                    </a:lnTo>
                    <a:lnTo>
                      <a:pt x="26" y="21"/>
                    </a:lnTo>
                    <a:lnTo>
                      <a:pt x="36" y="27"/>
                    </a:lnTo>
                    <a:lnTo>
                      <a:pt x="18" y="39"/>
                    </a:lnTo>
                    <a:lnTo>
                      <a:pt x="18" y="54"/>
                    </a:lnTo>
                    <a:lnTo>
                      <a:pt x="7" y="54"/>
                    </a:lnTo>
                    <a:lnTo>
                      <a:pt x="0" y="4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89" name="Freeform 188"/>
              <p:cNvSpPr>
                <a:spLocks/>
              </p:cNvSpPr>
              <p:nvPr/>
            </p:nvSpPr>
            <p:spPr bwMode="auto">
              <a:xfrm>
                <a:off x="3216" y="2588"/>
                <a:ext cx="13" cy="7"/>
              </a:xfrm>
              <a:custGeom>
                <a:avLst/>
                <a:gdLst>
                  <a:gd name="T0" fmla="*/ 0 w 13"/>
                  <a:gd name="T1" fmla="*/ 6 h 7"/>
                  <a:gd name="T2" fmla="*/ 0 w 13"/>
                  <a:gd name="T3" fmla="*/ 6 h 7"/>
                  <a:gd name="T4" fmla="*/ 10 w 13"/>
                  <a:gd name="T5" fmla="*/ 0 h 7"/>
                  <a:gd name="T6" fmla="*/ 12 w 13"/>
                  <a:gd name="T7" fmla="*/ 4 h 7"/>
                  <a:gd name="T8" fmla="*/ 0 w 13"/>
                  <a:gd name="T9" fmla="*/ 6 h 7"/>
                  <a:gd name="T10" fmla="*/ 0 w 13"/>
                  <a:gd name="T11" fmla="*/ 6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7"/>
                  <a:gd name="T20" fmla="*/ 13 w 1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7">
                    <a:moveTo>
                      <a:pt x="0" y="6"/>
                    </a:moveTo>
                    <a:lnTo>
                      <a:pt x="0" y="6"/>
                    </a:lnTo>
                    <a:lnTo>
                      <a:pt x="10" y="0"/>
                    </a:lnTo>
                    <a:lnTo>
                      <a:pt x="12" y="4"/>
                    </a:lnTo>
                    <a:lnTo>
                      <a:pt x="0" y="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90" name="Freeform 189"/>
              <p:cNvSpPr>
                <a:spLocks/>
              </p:cNvSpPr>
              <p:nvPr/>
            </p:nvSpPr>
            <p:spPr bwMode="auto">
              <a:xfrm>
                <a:off x="3232" y="2576"/>
                <a:ext cx="22" cy="24"/>
              </a:xfrm>
              <a:custGeom>
                <a:avLst/>
                <a:gdLst>
                  <a:gd name="T0" fmla="*/ 0 w 22"/>
                  <a:gd name="T1" fmla="*/ 12 h 24"/>
                  <a:gd name="T2" fmla="*/ 0 w 22"/>
                  <a:gd name="T3" fmla="*/ 12 h 24"/>
                  <a:gd name="T4" fmla="*/ 16 w 22"/>
                  <a:gd name="T5" fmla="*/ 23 h 24"/>
                  <a:gd name="T6" fmla="*/ 21 w 22"/>
                  <a:gd name="T7" fmla="*/ 11 h 24"/>
                  <a:gd name="T8" fmla="*/ 17 w 22"/>
                  <a:gd name="T9" fmla="*/ 0 h 24"/>
                  <a:gd name="T10" fmla="*/ 0 w 22"/>
                  <a:gd name="T11" fmla="*/ 12 h 24"/>
                  <a:gd name="T12" fmla="*/ 0 w 22"/>
                  <a:gd name="T13" fmla="*/ 12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24"/>
                  <a:gd name="T23" fmla="*/ 22 w 22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24">
                    <a:moveTo>
                      <a:pt x="0" y="12"/>
                    </a:moveTo>
                    <a:lnTo>
                      <a:pt x="0" y="12"/>
                    </a:lnTo>
                    <a:lnTo>
                      <a:pt x="16" y="23"/>
                    </a:lnTo>
                    <a:lnTo>
                      <a:pt x="21" y="11"/>
                    </a:lnTo>
                    <a:lnTo>
                      <a:pt x="17" y="0"/>
                    </a:lnTo>
                    <a:lnTo>
                      <a:pt x="0" y="1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3318633" y="2914247"/>
              <a:ext cx="185736" cy="293689"/>
            </a:xfrm>
            <a:custGeom>
              <a:avLst/>
              <a:gdLst>
                <a:gd name="T0" fmla="*/ 0 w 149"/>
                <a:gd name="T1" fmla="*/ 39536435 h 224"/>
                <a:gd name="T2" fmla="*/ 0 w 149"/>
                <a:gd name="T3" fmla="*/ 39536435 h 224"/>
                <a:gd name="T4" fmla="*/ 15539579 w 149"/>
                <a:gd name="T5" fmla="*/ 27504408 h 224"/>
                <a:gd name="T6" fmla="*/ 38847698 w 149"/>
                <a:gd name="T7" fmla="*/ 51569784 h 224"/>
                <a:gd name="T8" fmla="*/ 83910746 w 149"/>
                <a:gd name="T9" fmla="*/ 55007506 h 224"/>
                <a:gd name="T10" fmla="*/ 108773316 w 149"/>
                <a:gd name="T11" fmla="*/ 41256607 h 224"/>
                <a:gd name="T12" fmla="*/ 116543103 w 149"/>
                <a:gd name="T13" fmla="*/ 8595619 h 224"/>
                <a:gd name="T14" fmla="*/ 158498456 w 149"/>
                <a:gd name="T15" fmla="*/ 0 h 224"/>
                <a:gd name="T16" fmla="*/ 180253400 w 149"/>
                <a:gd name="T17" fmla="*/ 12033343 h 224"/>
                <a:gd name="T18" fmla="*/ 177144488 w 149"/>
                <a:gd name="T19" fmla="*/ 39536435 h 224"/>
                <a:gd name="T20" fmla="*/ 169375947 w 149"/>
                <a:gd name="T21" fmla="*/ 67040844 h 224"/>
                <a:gd name="T22" fmla="*/ 198899392 w 149"/>
                <a:gd name="T23" fmla="*/ 99701845 h 224"/>
                <a:gd name="T24" fmla="*/ 181806609 w 149"/>
                <a:gd name="T25" fmla="*/ 123768522 h 224"/>
                <a:gd name="T26" fmla="*/ 203561514 w 149"/>
                <a:gd name="T27" fmla="*/ 166742669 h 224"/>
                <a:gd name="T28" fmla="*/ 194238517 w 149"/>
                <a:gd name="T29" fmla="*/ 204561585 h 224"/>
                <a:gd name="T30" fmla="*/ 229977293 w 149"/>
                <a:gd name="T31" fmla="*/ 283635746 h 224"/>
                <a:gd name="T32" fmla="*/ 149174213 w 149"/>
                <a:gd name="T33" fmla="*/ 359270956 h 224"/>
                <a:gd name="T34" fmla="*/ 51278369 w 149"/>
                <a:gd name="T35" fmla="*/ 383337633 h 224"/>
                <a:gd name="T36" fmla="*/ 46617494 w 149"/>
                <a:gd name="T37" fmla="*/ 367866572 h 224"/>
                <a:gd name="T38" fmla="*/ 15539579 w 149"/>
                <a:gd name="T39" fmla="*/ 357552095 h 224"/>
                <a:gd name="T40" fmla="*/ 10877457 w 149"/>
                <a:gd name="T41" fmla="*/ 281916885 h 224"/>
                <a:gd name="T42" fmla="*/ 104111194 w 149"/>
                <a:gd name="T43" fmla="*/ 201123863 h 224"/>
                <a:gd name="T44" fmla="*/ 73033274 w 149"/>
                <a:gd name="T45" fmla="*/ 161586086 h 224"/>
                <a:gd name="T46" fmla="*/ 62155821 w 149"/>
                <a:gd name="T47" fmla="*/ 80793043 h 224"/>
                <a:gd name="T48" fmla="*/ 0 w 149"/>
                <a:gd name="T49" fmla="*/ 39536435 h 224"/>
                <a:gd name="T50" fmla="*/ 0 w 149"/>
                <a:gd name="T51" fmla="*/ 39536435 h 22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9"/>
                <a:gd name="T79" fmla="*/ 0 h 224"/>
                <a:gd name="T80" fmla="*/ 149 w 149"/>
                <a:gd name="T81" fmla="*/ 224 h 22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9" h="224">
                  <a:moveTo>
                    <a:pt x="0" y="23"/>
                  </a:moveTo>
                  <a:lnTo>
                    <a:pt x="0" y="23"/>
                  </a:lnTo>
                  <a:lnTo>
                    <a:pt x="10" y="16"/>
                  </a:lnTo>
                  <a:lnTo>
                    <a:pt x="25" y="30"/>
                  </a:lnTo>
                  <a:lnTo>
                    <a:pt x="54" y="32"/>
                  </a:lnTo>
                  <a:lnTo>
                    <a:pt x="70" y="24"/>
                  </a:lnTo>
                  <a:lnTo>
                    <a:pt x="75" y="5"/>
                  </a:lnTo>
                  <a:lnTo>
                    <a:pt x="102" y="0"/>
                  </a:lnTo>
                  <a:lnTo>
                    <a:pt x="116" y="7"/>
                  </a:lnTo>
                  <a:lnTo>
                    <a:pt x="114" y="23"/>
                  </a:lnTo>
                  <a:lnTo>
                    <a:pt x="109" y="39"/>
                  </a:lnTo>
                  <a:lnTo>
                    <a:pt x="128" y="58"/>
                  </a:lnTo>
                  <a:lnTo>
                    <a:pt x="117" y="72"/>
                  </a:lnTo>
                  <a:lnTo>
                    <a:pt x="131" y="97"/>
                  </a:lnTo>
                  <a:lnTo>
                    <a:pt x="125" y="119"/>
                  </a:lnTo>
                  <a:lnTo>
                    <a:pt x="148" y="165"/>
                  </a:lnTo>
                  <a:lnTo>
                    <a:pt x="96" y="209"/>
                  </a:lnTo>
                  <a:lnTo>
                    <a:pt x="33" y="223"/>
                  </a:lnTo>
                  <a:lnTo>
                    <a:pt x="30" y="214"/>
                  </a:lnTo>
                  <a:lnTo>
                    <a:pt x="10" y="208"/>
                  </a:lnTo>
                  <a:lnTo>
                    <a:pt x="7" y="164"/>
                  </a:lnTo>
                  <a:lnTo>
                    <a:pt x="67" y="117"/>
                  </a:lnTo>
                  <a:lnTo>
                    <a:pt x="47" y="94"/>
                  </a:lnTo>
                  <a:lnTo>
                    <a:pt x="40" y="47"/>
                  </a:lnTo>
                  <a:lnTo>
                    <a:pt x="0" y="2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83" name="Group 172"/>
            <p:cNvGrpSpPr>
              <a:grpSpLocks/>
            </p:cNvGrpSpPr>
            <p:nvPr/>
          </p:nvGrpSpPr>
          <p:grpSpPr bwMode="auto">
            <a:xfrm>
              <a:off x="2890011" y="3423854"/>
              <a:ext cx="238123" cy="217489"/>
              <a:chOff x="3019" y="2670"/>
              <a:chExt cx="190" cy="167"/>
            </a:xfrm>
            <a:grpFill/>
          </p:grpSpPr>
          <p:sp>
            <p:nvSpPr>
              <p:cNvPr id="186" name="Freeform 185"/>
              <p:cNvSpPr>
                <a:spLocks/>
              </p:cNvSpPr>
              <p:nvPr/>
            </p:nvSpPr>
            <p:spPr bwMode="auto">
              <a:xfrm>
                <a:off x="3019" y="2670"/>
                <a:ext cx="172" cy="150"/>
              </a:xfrm>
              <a:custGeom>
                <a:avLst/>
                <a:gdLst>
                  <a:gd name="T0" fmla="*/ 0 w 172"/>
                  <a:gd name="T1" fmla="*/ 45 h 150"/>
                  <a:gd name="T2" fmla="*/ 0 w 172"/>
                  <a:gd name="T3" fmla="*/ 45 h 150"/>
                  <a:gd name="T4" fmla="*/ 5 w 172"/>
                  <a:gd name="T5" fmla="*/ 58 h 150"/>
                  <a:gd name="T6" fmla="*/ 41 w 172"/>
                  <a:gd name="T7" fmla="*/ 67 h 150"/>
                  <a:gd name="T8" fmla="*/ 35 w 172"/>
                  <a:gd name="T9" fmla="*/ 75 h 150"/>
                  <a:gd name="T10" fmla="*/ 48 w 172"/>
                  <a:gd name="T11" fmla="*/ 84 h 150"/>
                  <a:gd name="T12" fmla="*/ 53 w 172"/>
                  <a:gd name="T13" fmla="*/ 101 h 150"/>
                  <a:gd name="T14" fmla="*/ 38 w 172"/>
                  <a:gd name="T15" fmla="*/ 133 h 150"/>
                  <a:gd name="T16" fmla="*/ 81 w 172"/>
                  <a:gd name="T17" fmla="*/ 145 h 150"/>
                  <a:gd name="T18" fmla="*/ 85 w 172"/>
                  <a:gd name="T19" fmla="*/ 147 h 150"/>
                  <a:gd name="T20" fmla="*/ 105 w 172"/>
                  <a:gd name="T21" fmla="*/ 149 h 150"/>
                  <a:gd name="T22" fmla="*/ 105 w 172"/>
                  <a:gd name="T23" fmla="*/ 137 h 150"/>
                  <a:gd name="T24" fmla="*/ 117 w 172"/>
                  <a:gd name="T25" fmla="*/ 130 h 150"/>
                  <a:gd name="T26" fmla="*/ 145 w 172"/>
                  <a:gd name="T27" fmla="*/ 138 h 150"/>
                  <a:gd name="T28" fmla="*/ 163 w 172"/>
                  <a:gd name="T29" fmla="*/ 125 h 150"/>
                  <a:gd name="T30" fmla="*/ 153 w 172"/>
                  <a:gd name="T31" fmla="*/ 107 h 150"/>
                  <a:gd name="T32" fmla="*/ 157 w 172"/>
                  <a:gd name="T33" fmla="*/ 90 h 150"/>
                  <a:gd name="T34" fmla="*/ 143 w 172"/>
                  <a:gd name="T35" fmla="*/ 80 h 150"/>
                  <a:gd name="T36" fmla="*/ 163 w 172"/>
                  <a:gd name="T37" fmla="*/ 60 h 150"/>
                  <a:gd name="T38" fmla="*/ 171 w 172"/>
                  <a:gd name="T39" fmla="*/ 38 h 150"/>
                  <a:gd name="T40" fmla="*/ 146 w 172"/>
                  <a:gd name="T41" fmla="*/ 28 h 150"/>
                  <a:gd name="T42" fmla="*/ 139 w 172"/>
                  <a:gd name="T43" fmla="*/ 26 h 150"/>
                  <a:gd name="T44" fmla="*/ 100 w 172"/>
                  <a:gd name="T45" fmla="*/ 0 h 150"/>
                  <a:gd name="T46" fmla="*/ 86 w 172"/>
                  <a:gd name="T47" fmla="*/ 4 h 150"/>
                  <a:gd name="T48" fmla="*/ 71 w 172"/>
                  <a:gd name="T49" fmla="*/ 29 h 150"/>
                  <a:gd name="T50" fmla="*/ 38 w 172"/>
                  <a:gd name="T51" fmla="*/ 25 h 150"/>
                  <a:gd name="T52" fmla="*/ 43 w 172"/>
                  <a:gd name="T53" fmla="*/ 44 h 150"/>
                  <a:gd name="T54" fmla="*/ 0 w 172"/>
                  <a:gd name="T55" fmla="*/ 45 h 150"/>
                  <a:gd name="T56" fmla="*/ 0 w 172"/>
                  <a:gd name="T57" fmla="*/ 45 h 15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2"/>
                  <a:gd name="T88" fmla="*/ 0 h 150"/>
                  <a:gd name="T89" fmla="*/ 172 w 172"/>
                  <a:gd name="T90" fmla="*/ 150 h 15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2" h="150">
                    <a:moveTo>
                      <a:pt x="0" y="45"/>
                    </a:moveTo>
                    <a:lnTo>
                      <a:pt x="0" y="45"/>
                    </a:lnTo>
                    <a:lnTo>
                      <a:pt x="5" y="58"/>
                    </a:lnTo>
                    <a:lnTo>
                      <a:pt x="41" y="67"/>
                    </a:lnTo>
                    <a:lnTo>
                      <a:pt x="35" y="75"/>
                    </a:lnTo>
                    <a:lnTo>
                      <a:pt x="48" y="84"/>
                    </a:lnTo>
                    <a:lnTo>
                      <a:pt x="53" y="101"/>
                    </a:lnTo>
                    <a:lnTo>
                      <a:pt x="38" y="133"/>
                    </a:lnTo>
                    <a:lnTo>
                      <a:pt x="81" y="145"/>
                    </a:lnTo>
                    <a:lnTo>
                      <a:pt x="85" y="147"/>
                    </a:lnTo>
                    <a:lnTo>
                      <a:pt x="105" y="149"/>
                    </a:lnTo>
                    <a:lnTo>
                      <a:pt x="105" y="137"/>
                    </a:lnTo>
                    <a:lnTo>
                      <a:pt x="117" y="130"/>
                    </a:lnTo>
                    <a:lnTo>
                      <a:pt x="145" y="138"/>
                    </a:lnTo>
                    <a:lnTo>
                      <a:pt x="163" y="125"/>
                    </a:lnTo>
                    <a:lnTo>
                      <a:pt x="153" y="107"/>
                    </a:lnTo>
                    <a:lnTo>
                      <a:pt x="157" y="90"/>
                    </a:lnTo>
                    <a:lnTo>
                      <a:pt x="143" y="80"/>
                    </a:lnTo>
                    <a:lnTo>
                      <a:pt x="163" y="60"/>
                    </a:lnTo>
                    <a:lnTo>
                      <a:pt x="171" y="38"/>
                    </a:lnTo>
                    <a:lnTo>
                      <a:pt x="146" y="28"/>
                    </a:lnTo>
                    <a:lnTo>
                      <a:pt x="139" y="26"/>
                    </a:lnTo>
                    <a:lnTo>
                      <a:pt x="100" y="0"/>
                    </a:lnTo>
                    <a:lnTo>
                      <a:pt x="86" y="4"/>
                    </a:lnTo>
                    <a:lnTo>
                      <a:pt x="71" y="29"/>
                    </a:lnTo>
                    <a:lnTo>
                      <a:pt x="38" y="25"/>
                    </a:lnTo>
                    <a:lnTo>
                      <a:pt x="43" y="44"/>
                    </a:lnTo>
                    <a:lnTo>
                      <a:pt x="0" y="45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87" name="Freeform 186"/>
              <p:cNvSpPr>
                <a:spLocks/>
              </p:cNvSpPr>
              <p:nvPr/>
            </p:nvSpPr>
            <p:spPr bwMode="auto">
              <a:xfrm>
                <a:off x="3198" y="2808"/>
                <a:ext cx="11" cy="29"/>
              </a:xfrm>
              <a:custGeom>
                <a:avLst/>
                <a:gdLst>
                  <a:gd name="T0" fmla="*/ 0 w 11"/>
                  <a:gd name="T1" fmla="*/ 14 h 29"/>
                  <a:gd name="T2" fmla="*/ 0 w 11"/>
                  <a:gd name="T3" fmla="*/ 14 h 29"/>
                  <a:gd name="T4" fmla="*/ 9 w 11"/>
                  <a:gd name="T5" fmla="*/ 28 h 29"/>
                  <a:gd name="T6" fmla="*/ 10 w 11"/>
                  <a:gd name="T7" fmla="*/ 0 h 29"/>
                  <a:gd name="T8" fmla="*/ 0 w 11"/>
                  <a:gd name="T9" fmla="*/ 14 h 29"/>
                  <a:gd name="T10" fmla="*/ 0 w 11"/>
                  <a:gd name="T11" fmla="*/ 14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9"/>
                  <a:gd name="T20" fmla="*/ 11 w 11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9">
                    <a:moveTo>
                      <a:pt x="0" y="14"/>
                    </a:moveTo>
                    <a:lnTo>
                      <a:pt x="0" y="14"/>
                    </a:lnTo>
                    <a:lnTo>
                      <a:pt x="9" y="28"/>
                    </a:lnTo>
                    <a:lnTo>
                      <a:pt x="10" y="0"/>
                    </a:lnTo>
                    <a:lnTo>
                      <a:pt x="0" y="1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3070984" y="3333349"/>
              <a:ext cx="144461" cy="173039"/>
            </a:xfrm>
            <a:custGeom>
              <a:avLst/>
              <a:gdLst>
                <a:gd name="T0" fmla="*/ 0 w 119"/>
                <a:gd name="T1" fmla="*/ 91405696 h 133"/>
                <a:gd name="T2" fmla="*/ 0 w 119"/>
                <a:gd name="T3" fmla="*/ 91405696 h 133"/>
                <a:gd name="T4" fmla="*/ 0 w 119"/>
                <a:gd name="T5" fmla="*/ 128645278 h 133"/>
                <a:gd name="T6" fmla="*/ 1473755 w 119"/>
                <a:gd name="T7" fmla="*/ 145571769 h 133"/>
                <a:gd name="T8" fmla="*/ 4421266 w 119"/>
                <a:gd name="T9" fmla="*/ 164192211 h 133"/>
                <a:gd name="T10" fmla="*/ 41263940 w 119"/>
                <a:gd name="T11" fmla="*/ 181118743 h 133"/>
                <a:gd name="T12" fmla="*/ 29473892 w 119"/>
                <a:gd name="T13" fmla="*/ 218358325 h 133"/>
                <a:gd name="T14" fmla="*/ 69264067 w 119"/>
                <a:gd name="T15" fmla="*/ 223436272 h 133"/>
                <a:gd name="T16" fmla="*/ 137055594 w 119"/>
                <a:gd name="T17" fmla="*/ 221743623 h 133"/>
                <a:gd name="T18" fmla="*/ 154739438 w 119"/>
                <a:gd name="T19" fmla="*/ 186196690 h 133"/>
                <a:gd name="T20" fmla="*/ 119370536 w 119"/>
                <a:gd name="T21" fmla="*/ 140493822 h 133"/>
                <a:gd name="T22" fmla="*/ 162108250 w 119"/>
                <a:gd name="T23" fmla="*/ 115104085 h 133"/>
                <a:gd name="T24" fmla="*/ 173898288 w 119"/>
                <a:gd name="T25" fmla="*/ 123567330 h 133"/>
                <a:gd name="T26" fmla="*/ 162108250 w 119"/>
                <a:gd name="T27" fmla="*/ 33854294 h 133"/>
                <a:gd name="T28" fmla="*/ 129686820 w 119"/>
                <a:gd name="T29" fmla="*/ 11848549 h 133"/>
                <a:gd name="T30" fmla="*/ 94317918 w 119"/>
                <a:gd name="T31" fmla="*/ 27083697 h 133"/>
                <a:gd name="T32" fmla="*/ 100212937 w 119"/>
                <a:gd name="T33" fmla="*/ 16926496 h 133"/>
                <a:gd name="T34" fmla="*/ 69264067 w 119"/>
                <a:gd name="T35" fmla="*/ 0 h 133"/>
                <a:gd name="T36" fmla="*/ 53053978 w 119"/>
                <a:gd name="T37" fmla="*/ 0 h 133"/>
                <a:gd name="T38" fmla="*/ 53053978 w 119"/>
                <a:gd name="T39" fmla="*/ 49088146 h 133"/>
                <a:gd name="T40" fmla="*/ 33895156 w 119"/>
                <a:gd name="T41" fmla="*/ 35546943 h 133"/>
                <a:gd name="T42" fmla="*/ 23578873 w 119"/>
                <a:gd name="T43" fmla="*/ 50780795 h 133"/>
                <a:gd name="T44" fmla="*/ 20632577 w 119"/>
                <a:gd name="T45" fmla="*/ 81249781 h 133"/>
                <a:gd name="T46" fmla="*/ 0 w 119"/>
                <a:gd name="T47" fmla="*/ 91405696 h 133"/>
                <a:gd name="T48" fmla="*/ 0 w 119"/>
                <a:gd name="T49" fmla="*/ 91405696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9"/>
                <a:gd name="T76" fmla="*/ 0 h 133"/>
                <a:gd name="T77" fmla="*/ 119 w 119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9" h="133">
                  <a:moveTo>
                    <a:pt x="0" y="54"/>
                  </a:moveTo>
                  <a:lnTo>
                    <a:pt x="0" y="54"/>
                  </a:lnTo>
                  <a:lnTo>
                    <a:pt x="0" y="76"/>
                  </a:lnTo>
                  <a:lnTo>
                    <a:pt x="1" y="86"/>
                  </a:lnTo>
                  <a:lnTo>
                    <a:pt x="3" y="97"/>
                  </a:lnTo>
                  <a:lnTo>
                    <a:pt x="28" y="107"/>
                  </a:lnTo>
                  <a:lnTo>
                    <a:pt x="20" y="129"/>
                  </a:lnTo>
                  <a:lnTo>
                    <a:pt x="47" y="132"/>
                  </a:lnTo>
                  <a:lnTo>
                    <a:pt x="93" y="131"/>
                  </a:lnTo>
                  <a:lnTo>
                    <a:pt x="105" y="110"/>
                  </a:lnTo>
                  <a:lnTo>
                    <a:pt x="81" y="83"/>
                  </a:lnTo>
                  <a:lnTo>
                    <a:pt x="110" y="68"/>
                  </a:lnTo>
                  <a:lnTo>
                    <a:pt x="118" y="73"/>
                  </a:lnTo>
                  <a:lnTo>
                    <a:pt x="110" y="20"/>
                  </a:lnTo>
                  <a:lnTo>
                    <a:pt x="88" y="7"/>
                  </a:lnTo>
                  <a:lnTo>
                    <a:pt x="64" y="16"/>
                  </a:lnTo>
                  <a:lnTo>
                    <a:pt x="68" y="10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36" y="29"/>
                  </a:lnTo>
                  <a:lnTo>
                    <a:pt x="23" y="21"/>
                  </a:lnTo>
                  <a:lnTo>
                    <a:pt x="16" y="30"/>
                  </a:lnTo>
                  <a:lnTo>
                    <a:pt x="14" y="48"/>
                  </a:lnTo>
                  <a:lnTo>
                    <a:pt x="0" y="5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85" name="Group 176"/>
            <p:cNvGrpSpPr>
              <a:grpSpLocks/>
            </p:cNvGrpSpPr>
            <p:nvPr/>
          </p:nvGrpSpPr>
          <p:grpSpPr bwMode="auto">
            <a:xfrm>
              <a:off x="3310695" y="3630214"/>
              <a:ext cx="109537" cy="138113"/>
              <a:chOff x="3356" y="2828"/>
              <a:chExt cx="86" cy="106"/>
            </a:xfrm>
            <a:grpFill/>
          </p:grpSpPr>
          <p:sp>
            <p:nvSpPr>
              <p:cNvPr id="184" name="Freeform 183"/>
              <p:cNvSpPr>
                <a:spLocks/>
              </p:cNvSpPr>
              <p:nvPr/>
            </p:nvSpPr>
            <p:spPr bwMode="auto">
              <a:xfrm>
                <a:off x="3356" y="2828"/>
                <a:ext cx="86" cy="86"/>
              </a:xfrm>
              <a:custGeom>
                <a:avLst/>
                <a:gdLst>
                  <a:gd name="T0" fmla="*/ 0 w 86"/>
                  <a:gd name="T1" fmla="*/ 34 h 86"/>
                  <a:gd name="T2" fmla="*/ 0 w 86"/>
                  <a:gd name="T3" fmla="*/ 34 h 86"/>
                  <a:gd name="T4" fmla="*/ 11 w 86"/>
                  <a:gd name="T5" fmla="*/ 15 h 86"/>
                  <a:gd name="T6" fmla="*/ 38 w 86"/>
                  <a:gd name="T7" fmla="*/ 8 h 86"/>
                  <a:gd name="T8" fmla="*/ 72 w 86"/>
                  <a:gd name="T9" fmla="*/ 8 h 86"/>
                  <a:gd name="T10" fmla="*/ 85 w 86"/>
                  <a:gd name="T11" fmla="*/ 0 h 86"/>
                  <a:gd name="T12" fmla="*/ 80 w 86"/>
                  <a:gd name="T13" fmla="*/ 18 h 86"/>
                  <a:gd name="T14" fmla="*/ 57 w 86"/>
                  <a:gd name="T15" fmla="*/ 14 h 86"/>
                  <a:gd name="T16" fmla="*/ 46 w 86"/>
                  <a:gd name="T17" fmla="*/ 29 h 86"/>
                  <a:gd name="T18" fmla="*/ 33 w 86"/>
                  <a:gd name="T19" fmla="*/ 21 h 86"/>
                  <a:gd name="T20" fmla="*/ 42 w 86"/>
                  <a:gd name="T21" fmla="*/ 43 h 86"/>
                  <a:gd name="T22" fmla="*/ 31 w 86"/>
                  <a:gd name="T23" fmla="*/ 48 h 86"/>
                  <a:gd name="T24" fmla="*/ 52 w 86"/>
                  <a:gd name="T25" fmla="*/ 57 h 86"/>
                  <a:gd name="T26" fmla="*/ 52 w 86"/>
                  <a:gd name="T27" fmla="*/ 66 h 86"/>
                  <a:gd name="T28" fmla="*/ 35 w 86"/>
                  <a:gd name="T29" fmla="*/ 69 h 86"/>
                  <a:gd name="T30" fmla="*/ 41 w 86"/>
                  <a:gd name="T31" fmla="*/ 85 h 86"/>
                  <a:gd name="T32" fmla="*/ 20 w 86"/>
                  <a:gd name="T33" fmla="*/ 80 h 86"/>
                  <a:gd name="T34" fmla="*/ 14 w 86"/>
                  <a:gd name="T35" fmla="*/ 65 h 86"/>
                  <a:gd name="T36" fmla="*/ 41 w 86"/>
                  <a:gd name="T37" fmla="*/ 58 h 86"/>
                  <a:gd name="T38" fmla="*/ 14 w 86"/>
                  <a:gd name="T39" fmla="*/ 56 h 86"/>
                  <a:gd name="T40" fmla="*/ 0 w 86"/>
                  <a:gd name="T41" fmla="*/ 34 h 86"/>
                  <a:gd name="T42" fmla="*/ 0 w 86"/>
                  <a:gd name="T43" fmla="*/ 34 h 8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86"/>
                  <a:gd name="T68" fmla="*/ 86 w 86"/>
                  <a:gd name="T69" fmla="*/ 86 h 8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86">
                    <a:moveTo>
                      <a:pt x="0" y="34"/>
                    </a:moveTo>
                    <a:lnTo>
                      <a:pt x="0" y="34"/>
                    </a:lnTo>
                    <a:lnTo>
                      <a:pt x="11" y="15"/>
                    </a:lnTo>
                    <a:lnTo>
                      <a:pt x="38" y="8"/>
                    </a:lnTo>
                    <a:lnTo>
                      <a:pt x="72" y="8"/>
                    </a:lnTo>
                    <a:lnTo>
                      <a:pt x="85" y="0"/>
                    </a:lnTo>
                    <a:lnTo>
                      <a:pt x="80" y="18"/>
                    </a:lnTo>
                    <a:lnTo>
                      <a:pt x="57" y="14"/>
                    </a:lnTo>
                    <a:lnTo>
                      <a:pt x="46" y="29"/>
                    </a:lnTo>
                    <a:lnTo>
                      <a:pt x="33" y="21"/>
                    </a:lnTo>
                    <a:lnTo>
                      <a:pt x="42" y="43"/>
                    </a:lnTo>
                    <a:lnTo>
                      <a:pt x="31" y="48"/>
                    </a:lnTo>
                    <a:lnTo>
                      <a:pt x="52" y="57"/>
                    </a:lnTo>
                    <a:lnTo>
                      <a:pt x="52" y="66"/>
                    </a:lnTo>
                    <a:lnTo>
                      <a:pt x="35" y="69"/>
                    </a:lnTo>
                    <a:lnTo>
                      <a:pt x="41" y="85"/>
                    </a:lnTo>
                    <a:lnTo>
                      <a:pt x="20" y="80"/>
                    </a:lnTo>
                    <a:lnTo>
                      <a:pt x="14" y="65"/>
                    </a:lnTo>
                    <a:lnTo>
                      <a:pt x="41" y="58"/>
                    </a:lnTo>
                    <a:lnTo>
                      <a:pt x="14" y="56"/>
                    </a:lnTo>
                    <a:lnTo>
                      <a:pt x="0" y="34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85" name="Freeform 184"/>
              <p:cNvSpPr>
                <a:spLocks/>
              </p:cNvSpPr>
              <p:nvPr/>
            </p:nvSpPr>
            <p:spPr bwMode="auto">
              <a:xfrm>
                <a:off x="3401" y="2927"/>
                <a:ext cx="41" cy="7"/>
              </a:xfrm>
              <a:custGeom>
                <a:avLst/>
                <a:gdLst>
                  <a:gd name="T0" fmla="*/ 0 w 41"/>
                  <a:gd name="T1" fmla="*/ 6 h 7"/>
                  <a:gd name="T2" fmla="*/ 0 w 41"/>
                  <a:gd name="T3" fmla="*/ 6 h 7"/>
                  <a:gd name="T4" fmla="*/ 3 w 41"/>
                  <a:gd name="T5" fmla="*/ 0 h 7"/>
                  <a:gd name="T6" fmla="*/ 40 w 41"/>
                  <a:gd name="T7" fmla="*/ 6 h 7"/>
                  <a:gd name="T8" fmla="*/ 13 w 41"/>
                  <a:gd name="T9" fmla="*/ 6 h 7"/>
                  <a:gd name="T10" fmla="*/ 0 w 41"/>
                  <a:gd name="T11" fmla="*/ 6 h 7"/>
                  <a:gd name="T12" fmla="*/ 0 w 41"/>
                  <a:gd name="T13" fmla="*/ 6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7"/>
                  <a:gd name="T23" fmla="*/ 41 w 41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7">
                    <a:moveTo>
                      <a:pt x="0" y="6"/>
                    </a:moveTo>
                    <a:lnTo>
                      <a:pt x="0" y="6"/>
                    </a:lnTo>
                    <a:lnTo>
                      <a:pt x="3" y="0"/>
                    </a:lnTo>
                    <a:lnTo>
                      <a:pt x="40" y="6"/>
                    </a:lnTo>
                    <a:lnTo>
                      <a:pt x="13" y="6"/>
                    </a:lnTo>
                    <a:lnTo>
                      <a:pt x="0" y="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3239258" y="3484163"/>
              <a:ext cx="117475" cy="61912"/>
            </a:xfrm>
            <a:custGeom>
              <a:avLst/>
              <a:gdLst>
                <a:gd name="T0" fmla="*/ 0 w 93"/>
                <a:gd name="T1" fmla="*/ 44700470 h 49"/>
                <a:gd name="T2" fmla="*/ 0 w 93"/>
                <a:gd name="T3" fmla="*/ 44700470 h 49"/>
                <a:gd name="T4" fmla="*/ 22337937 w 93"/>
                <a:gd name="T5" fmla="*/ 12771562 h 49"/>
                <a:gd name="T6" fmla="*/ 52655329 w 93"/>
                <a:gd name="T7" fmla="*/ 20754422 h 49"/>
                <a:gd name="T8" fmla="*/ 102118623 w 93"/>
                <a:gd name="T9" fmla="*/ 0 h 49"/>
                <a:gd name="T10" fmla="*/ 132434743 w 93"/>
                <a:gd name="T11" fmla="*/ 4789967 h 49"/>
                <a:gd name="T12" fmla="*/ 146795741 w 93"/>
                <a:gd name="T13" fmla="*/ 15964451 h 49"/>
                <a:gd name="T14" fmla="*/ 90949660 w 93"/>
                <a:gd name="T15" fmla="*/ 67050695 h 49"/>
                <a:gd name="T16" fmla="*/ 43081751 w 93"/>
                <a:gd name="T17" fmla="*/ 76629363 h 49"/>
                <a:gd name="T18" fmla="*/ 0 w 93"/>
                <a:gd name="T19" fmla="*/ 44700470 h 49"/>
                <a:gd name="T20" fmla="*/ 0 w 93"/>
                <a:gd name="T21" fmla="*/ 44700470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"/>
                <a:gd name="T34" fmla="*/ 0 h 49"/>
                <a:gd name="T35" fmla="*/ 93 w 93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" h="49">
                  <a:moveTo>
                    <a:pt x="0" y="28"/>
                  </a:moveTo>
                  <a:lnTo>
                    <a:pt x="0" y="28"/>
                  </a:lnTo>
                  <a:lnTo>
                    <a:pt x="14" y="8"/>
                  </a:lnTo>
                  <a:lnTo>
                    <a:pt x="33" y="13"/>
                  </a:lnTo>
                  <a:lnTo>
                    <a:pt x="64" y="0"/>
                  </a:lnTo>
                  <a:lnTo>
                    <a:pt x="83" y="3"/>
                  </a:lnTo>
                  <a:lnTo>
                    <a:pt x="92" y="10"/>
                  </a:lnTo>
                  <a:lnTo>
                    <a:pt x="57" y="42"/>
                  </a:lnTo>
                  <a:lnTo>
                    <a:pt x="27" y="48"/>
                  </a:lnTo>
                  <a:lnTo>
                    <a:pt x="0" y="2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87" name="Group 180"/>
            <p:cNvGrpSpPr>
              <a:grpSpLocks/>
            </p:cNvGrpSpPr>
            <p:nvPr/>
          </p:nvGrpSpPr>
          <p:grpSpPr bwMode="auto">
            <a:xfrm>
              <a:off x="3082096" y="3515914"/>
              <a:ext cx="201611" cy="223838"/>
              <a:chOff x="3172" y="2740"/>
              <a:chExt cx="161" cy="170"/>
            </a:xfrm>
            <a:grpFill/>
          </p:grpSpPr>
          <p:sp>
            <p:nvSpPr>
              <p:cNvPr id="181" name="Freeform 180"/>
              <p:cNvSpPr>
                <a:spLocks/>
              </p:cNvSpPr>
              <p:nvPr/>
            </p:nvSpPr>
            <p:spPr bwMode="auto">
              <a:xfrm>
                <a:off x="3172" y="2740"/>
                <a:ext cx="161" cy="151"/>
              </a:xfrm>
              <a:custGeom>
                <a:avLst/>
                <a:gdLst>
                  <a:gd name="T0" fmla="*/ 0 w 161"/>
                  <a:gd name="T1" fmla="*/ 37 h 151"/>
                  <a:gd name="T2" fmla="*/ 0 w 161"/>
                  <a:gd name="T3" fmla="*/ 37 h 151"/>
                  <a:gd name="T4" fmla="*/ 4 w 161"/>
                  <a:gd name="T5" fmla="*/ 20 h 151"/>
                  <a:gd name="T6" fmla="*/ 23 w 161"/>
                  <a:gd name="T7" fmla="*/ 11 h 151"/>
                  <a:gd name="T8" fmla="*/ 31 w 161"/>
                  <a:gd name="T9" fmla="*/ 19 h 151"/>
                  <a:gd name="T10" fmla="*/ 50 w 161"/>
                  <a:gd name="T11" fmla="*/ 4 h 151"/>
                  <a:gd name="T12" fmla="*/ 72 w 161"/>
                  <a:gd name="T13" fmla="*/ 0 h 151"/>
                  <a:gd name="T14" fmla="*/ 95 w 161"/>
                  <a:gd name="T15" fmla="*/ 10 h 151"/>
                  <a:gd name="T16" fmla="*/ 95 w 161"/>
                  <a:gd name="T17" fmla="*/ 27 h 151"/>
                  <a:gd name="T18" fmla="*/ 76 w 161"/>
                  <a:gd name="T19" fmla="*/ 29 h 151"/>
                  <a:gd name="T20" fmla="*/ 78 w 161"/>
                  <a:gd name="T21" fmla="*/ 50 h 151"/>
                  <a:gd name="T22" fmla="*/ 108 w 161"/>
                  <a:gd name="T23" fmla="*/ 83 h 151"/>
                  <a:gd name="T24" fmla="*/ 127 w 161"/>
                  <a:gd name="T25" fmla="*/ 86 h 151"/>
                  <a:gd name="T26" fmla="*/ 126 w 161"/>
                  <a:gd name="T27" fmla="*/ 93 h 151"/>
                  <a:gd name="T28" fmla="*/ 160 w 161"/>
                  <a:gd name="T29" fmla="*/ 115 h 151"/>
                  <a:gd name="T30" fmla="*/ 136 w 161"/>
                  <a:gd name="T31" fmla="*/ 112 h 151"/>
                  <a:gd name="T32" fmla="*/ 141 w 161"/>
                  <a:gd name="T33" fmla="*/ 133 h 151"/>
                  <a:gd name="T34" fmla="*/ 127 w 161"/>
                  <a:gd name="T35" fmla="*/ 150 h 151"/>
                  <a:gd name="T36" fmla="*/ 121 w 161"/>
                  <a:gd name="T37" fmla="*/ 116 h 151"/>
                  <a:gd name="T38" fmla="*/ 61 w 161"/>
                  <a:gd name="T39" fmla="*/ 78 h 151"/>
                  <a:gd name="T40" fmla="*/ 47 w 161"/>
                  <a:gd name="T41" fmla="*/ 53 h 151"/>
                  <a:gd name="T42" fmla="*/ 28 w 161"/>
                  <a:gd name="T43" fmla="*/ 45 h 151"/>
                  <a:gd name="T44" fmla="*/ 10 w 161"/>
                  <a:gd name="T45" fmla="*/ 55 h 151"/>
                  <a:gd name="T46" fmla="*/ 0 w 161"/>
                  <a:gd name="T47" fmla="*/ 37 h 151"/>
                  <a:gd name="T48" fmla="*/ 0 w 161"/>
                  <a:gd name="T49" fmla="*/ 37 h 1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151"/>
                  <a:gd name="T77" fmla="*/ 161 w 161"/>
                  <a:gd name="T78" fmla="*/ 151 h 1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151">
                    <a:moveTo>
                      <a:pt x="0" y="37"/>
                    </a:moveTo>
                    <a:lnTo>
                      <a:pt x="0" y="37"/>
                    </a:lnTo>
                    <a:lnTo>
                      <a:pt x="4" y="20"/>
                    </a:lnTo>
                    <a:lnTo>
                      <a:pt x="23" y="11"/>
                    </a:lnTo>
                    <a:lnTo>
                      <a:pt x="31" y="19"/>
                    </a:lnTo>
                    <a:lnTo>
                      <a:pt x="50" y="4"/>
                    </a:lnTo>
                    <a:lnTo>
                      <a:pt x="72" y="0"/>
                    </a:lnTo>
                    <a:lnTo>
                      <a:pt x="95" y="10"/>
                    </a:lnTo>
                    <a:lnTo>
                      <a:pt x="95" y="27"/>
                    </a:lnTo>
                    <a:lnTo>
                      <a:pt x="76" y="29"/>
                    </a:lnTo>
                    <a:lnTo>
                      <a:pt x="78" y="50"/>
                    </a:lnTo>
                    <a:lnTo>
                      <a:pt x="108" y="83"/>
                    </a:lnTo>
                    <a:lnTo>
                      <a:pt x="127" y="86"/>
                    </a:lnTo>
                    <a:lnTo>
                      <a:pt x="126" y="93"/>
                    </a:lnTo>
                    <a:lnTo>
                      <a:pt x="160" y="115"/>
                    </a:lnTo>
                    <a:lnTo>
                      <a:pt x="136" y="112"/>
                    </a:lnTo>
                    <a:lnTo>
                      <a:pt x="141" y="133"/>
                    </a:lnTo>
                    <a:lnTo>
                      <a:pt x="127" y="150"/>
                    </a:lnTo>
                    <a:lnTo>
                      <a:pt x="121" y="116"/>
                    </a:lnTo>
                    <a:lnTo>
                      <a:pt x="61" y="78"/>
                    </a:lnTo>
                    <a:lnTo>
                      <a:pt x="47" y="53"/>
                    </a:lnTo>
                    <a:lnTo>
                      <a:pt x="28" y="45"/>
                    </a:lnTo>
                    <a:lnTo>
                      <a:pt x="10" y="55"/>
                    </a:lnTo>
                    <a:lnTo>
                      <a:pt x="0" y="37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82" name="Freeform 181"/>
              <p:cNvSpPr>
                <a:spLocks/>
              </p:cNvSpPr>
              <p:nvPr/>
            </p:nvSpPr>
            <p:spPr bwMode="auto">
              <a:xfrm>
                <a:off x="3192" y="2836"/>
                <a:ext cx="21" cy="38"/>
              </a:xfrm>
              <a:custGeom>
                <a:avLst/>
                <a:gdLst>
                  <a:gd name="T0" fmla="*/ 0 w 21"/>
                  <a:gd name="T1" fmla="*/ 6 h 38"/>
                  <a:gd name="T2" fmla="*/ 0 w 21"/>
                  <a:gd name="T3" fmla="*/ 6 h 38"/>
                  <a:gd name="T4" fmla="*/ 4 w 21"/>
                  <a:gd name="T5" fmla="*/ 34 h 38"/>
                  <a:gd name="T6" fmla="*/ 12 w 21"/>
                  <a:gd name="T7" fmla="*/ 37 h 38"/>
                  <a:gd name="T8" fmla="*/ 20 w 21"/>
                  <a:gd name="T9" fmla="*/ 15 h 38"/>
                  <a:gd name="T10" fmla="*/ 13 w 21"/>
                  <a:gd name="T11" fmla="*/ 0 h 38"/>
                  <a:gd name="T12" fmla="*/ 0 w 21"/>
                  <a:gd name="T13" fmla="*/ 6 h 38"/>
                  <a:gd name="T14" fmla="*/ 0 w 21"/>
                  <a:gd name="T15" fmla="*/ 6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38"/>
                  <a:gd name="T26" fmla="*/ 21 w 21"/>
                  <a:gd name="T27" fmla="*/ 38 h 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38">
                    <a:moveTo>
                      <a:pt x="0" y="6"/>
                    </a:moveTo>
                    <a:lnTo>
                      <a:pt x="0" y="6"/>
                    </a:lnTo>
                    <a:lnTo>
                      <a:pt x="4" y="34"/>
                    </a:lnTo>
                    <a:lnTo>
                      <a:pt x="12" y="37"/>
                    </a:lnTo>
                    <a:lnTo>
                      <a:pt x="20" y="15"/>
                    </a:lnTo>
                    <a:lnTo>
                      <a:pt x="13" y="0"/>
                    </a:lnTo>
                    <a:lnTo>
                      <a:pt x="0" y="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83" name="Freeform 182"/>
              <p:cNvSpPr>
                <a:spLocks/>
              </p:cNvSpPr>
              <p:nvPr/>
            </p:nvSpPr>
            <p:spPr bwMode="auto">
              <a:xfrm>
                <a:off x="3251" y="2885"/>
                <a:ext cx="43" cy="25"/>
              </a:xfrm>
              <a:custGeom>
                <a:avLst/>
                <a:gdLst>
                  <a:gd name="T0" fmla="*/ 0 w 43"/>
                  <a:gd name="T1" fmla="*/ 5 h 25"/>
                  <a:gd name="T2" fmla="*/ 0 w 43"/>
                  <a:gd name="T3" fmla="*/ 5 h 25"/>
                  <a:gd name="T4" fmla="*/ 35 w 43"/>
                  <a:gd name="T5" fmla="*/ 24 h 25"/>
                  <a:gd name="T6" fmla="*/ 42 w 43"/>
                  <a:gd name="T7" fmla="*/ 0 h 25"/>
                  <a:gd name="T8" fmla="*/ 0 w 43"/>
                  <a:gd name="T9" fmla="*/ 5 h 25"/>
                  <a:gd name="T10" fmla="*/ 0 w 43"/>
                  <a:gd name="T11" fmla="*/ 5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25"/>
                  <a:gd name="T20" fmla="*/ 43 w 43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25">
                    <a:moveTo>
                      <a:pt x="0" y="5"/>
                    </a:moveTo>
                    <a:lnTo>
                      <a:pt x="0" y="5"/>
                    </a:lnTo>
                    <a:lnTo>
                      <a:pt x="35" y="24"/>
                    </a:lnTo>
                    <a:lnTo>
                      <a:pt x="42" y="0"/>
                    </a:lnTo>
                    <a:lnTo>
                      <a:pt x="0" y="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3064635" y="3446063"/>
              <a:ext cx="9525" cy="17462"/>
            </a:xfrm>
            <a:custGeom>
              <a:avLst/>
              <a:gdLst>
                <a:gd name="T0" fmla="*/ 0 w 8"/>
                <a:gd name="T1" fmla="*/ 19058317 h 12"/>
                <a:gd name="T2" fmla="*/ 0 w 8"/>
                <a:gd name="T3" fmla="*/ 19058317 h 12"/>
                <a:gd name="T4" fmla="*/ 7087790 w 8"/>
                <a:gd name="T5" fmla="*/ 0 h 12"/>
                <a:gd name="T6" fmla="*/ 9922669 w 8"/>
                <a:gd name="T7" fmla="*/ 23292851 h 12"/>
                <a:gd name="T8" fmla="*/ 0 w 8"/>
                <a:gd name="T9" fmla="*/ 19058317 h 12"/>
                <a:gd name="T10" fmla="*/ 0 w 8"/>
                <a:gd name="T11" fmla="*/ 1905831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2"/>
                <a:gd name="T20" fmla="*/ 8 w 8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2">
                  <a:moveTo>
                    <a:pt x="0" y="9"/>
                  </a:moveTo>
                  <a:lnTo>
                    <a:pt x="0" y="9"/>
                  </a:lnTo>
                  <a:lnTo>
                    <a:pt x="5" y="0"/>
                  </a:lnTo>
                  <a:lnTo>
                    <a:pt x="7" y="11"/>
                  </a:lnTo>
                  <a:lnTo>
                    <a:pt x="0" y="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3028122" y="3371450"/>
              <a:ext cx="63500" cy="63501"/>
            </a:xfrm>
            <a:custGeom>
              <a:avLst/>
              <a:gdLst>
                <a:gd name="T0" fmla="*/ 0 w 50"/>
                <a:gd name="T1" fmla="*/ 62062469 h 47"/>
                <a:gd name="T2" fmla="*/ 0 w 50"/>
                <a:gd name="T3" fmla="*/ 62062469 h 47"/>
                <a:gd name="T4" fmla="*/ 30645101 w 50"/>
                <a:gd name="T5" fmla="*/ 52936036 h 47"/>
                <a:gd name="T6" fmla="*/ 14516101 w 50"/>
                <a:gd name="T7" fmla="*/ 41982954 h 47"/>
                <a:gd name="T8" fmla="*/ 29032201 w 50"/>
                <a:gd name="T9" fmla="*/ 12777012 h 47"/>
                <a:gd name="T10" fmla="*/ 41935407 w 50"/>
                <a:gd name="T11" fmla="*/ 32856521 h 47"/>
                <a:gd name="T12" fmla="*/ 41935407 w 50"/>
                <a:gd name="T13" fmla="*/ 0 h 47"/>
                <a:gd name="T14" fmla="*/ 79032096 w 50"/>
                <a:gd name="T15" fmla="*/ 0 h 47"/>
                <a:gd name="T16" fmla="*/ 75806297 w 50"/>
                <a:gd name="T17" fmla="*/ 32856521 h 47"/>
                <a:gd name="T18" fmla="*/ 53225704 w 50"/>
                <a:gd name="T19" fmla="*/ 43809592 h 47"/>
                <a:gd name="T20" fmla="*/ 53225704 w 50"/>
                <a:gd name="T21" fmla="*/ 83967260 h 47"/>
                <a:gd name="T22" fmla="*/ 32258000 w 50"/>
                <a:gd name="T23" fmla="*/ 60237182 h 47"/>
                <a:gd name="T24" fmla="*/ 0 w 50"/>
                <a:gd name="T25" fmla="*/ 62062469 h 47"/>
                <a:gd name="T26" fmla="*/ 0 w 50"/>
                <a:gd name="T27" fmla="*/ 62062469 h 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"/>
                <a:gd name="T43" fmla="*/ 0 h 47"/>
                <a:gd name="T44" fmla="*/ 50 w 50"/>
                <a:gd name="T45" fmla="*/ 47 h 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" h="47">
                  <a:moveTo>
                    <a:pt x="0" y="34"/>
                  </a:moveTo>
                  <a:lnTo>
                    <a:pt x="0" y="34"/>
                  </a:lnTo>
                  <a:lnTo>
                    <a:pt x="19" y="29"/>
                  </a:lnTo>
                  <a:lnTo>
                    <a:pt x="9" y="23"/>
                  </a:lnTo>
                  <a:lnTo>
                    <a:pt x="18" y="7"/>
                  </a:lnTo>
                  <a:lnTo>
                    <a:pt x="26" y="18"/>
                  </a:lnTo>
                  <a:lnTo>
                    <a:pt x="26" y="0"/>
                  </a:lnTo>
                  <a:lnTo>
                    <a:pt x="49" y="0"/>
                  </a:lnTo>
                  <a:lnTo>
                    <a:pt x="47" y="18"/>
                  </a:lnTo>
                  <a:lnTo>
                    <a:pt x="33" y="24"/>
                  </a:lnTo>
                  <a:lnTo>
                    <a:pt x="33" y="46"/>
                  </a:lnTo>
                  <a:lnTo>
                    <a:pt x="20" y="33"/>
                  </a:lnTo>
                  <a:lnTo>
                    <a:pt x="0" y="3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3051934" y="2880910"/>
              <a:ext cx="441322" cy="371477"/>
            </a:xfrm>
            <a:custGeom>
              <a:avLst/>
              <a:gdLst>
                <a:gd name="T0" fmla="*/ 0 w 354"/>
                <a:gd name="T1" fmla="*/ 360167831 h 285"/>
                <a:gd name="T2" fmla="*/ 51288450 w 354"/>
                <a:gd name="T3" fmla="*/ 366963865 h 285"/>
                <a:gd name="T4" fmla="*/ 1554611 w 354"/>
                <a:gd name="T5" fmla="*/ 389049022 h 285"/>
                <a:gd name="T6" fmla="*/ 9325172 w 354"/>
                <a:gd name="T7" fmla="*/ 423027891 h 285"/>
                <a:gd name="T8" fmla="*/ 6217197 w 354"/>
                <a:gd name="T9" fmla="*/ 436618657 h 285"/>
                <a:gd name="T10" fmla="*/ 13987759 w 354"/>
                <a:gd name="T11" fmla="*/ 468897865 h 285"/>
                <a:gd name="T12" fmla="*/ 108795341 w 354"/>
                <a:gd name="T13" fmla="*/ 451909083 h 285"/>
                <a:gd name="T14" fmla="*/ 130553653 w 354"/>
                <a:gd name="T15" fmla="*/ 451909083 h 285"/>
                <a:gd name="T16" fmla="*/ 150758602 w 354"/>
                <a:gd name="T17" fmla="*/ 385652309 h 285"/>
                <a:gd name="T18" fmla="*/ 150758602 w 354"/>
                <a:gd name="T19" fmla="*/ 358469474 h 285"/>
                <a:gd name="T20" fmla="*/ 191168538 w 354"/>
                <a:gd name="T21" fmla="*/ 273524176 h 285"/>
                <a:gd name="T22" fmla="*/ 202048317 w 354"/>
                <a:gd name="T23" fmla="*/ 200471367 h 285"/>
                <a:gd name="T24" fmla="*/ 245566189 w 354"/>
                <a:gd name="T25" fmla="*/ 130815232 h 285"/>
                <a:gd name="T26" fmla="*/ 279758891 w 354"/>
                <a:gd name="T27" fmla="*/ 105332058 h 285"/>
                <a:gd name="T28" fmla="*/ 320167542 w 354"/>
                <a:gd name="T29" fmla="*/ 83246880 h 285"/>
                <a:gd name="T30" fmla="*/ 345035153 w 354"/>
                <a:gd name="T31" fmla="*/ 71354472 h 285"/>
                <a:gd name="T32" fmla="*/ 413420557 w 354"/>
                <a:gd name="T33" fmla="*/ 98536023 h 285"/>
                <a:gd name="T34" fmla="*/ 446058649 w 354"/>
                <a:gd name="T35" fmla="*/ 52666029 h 285"/>
                <a:gd name="T36" fmla="*/ 509781469 w 354"/>
                <a:gd name="T37" fmla="*/ 56064046 h 285"/>
                <a:gd name="T38" fmla="*/ 547083392 w 354"/>
                <a:gd name="T39" fmla="*/ 52666029 h 285"/>
                <a:gd name="T40" fmla="*/ 526878443 w 354"/>
                <a:gd name="T41" fmla="*/ 50967672 h 285"/>
                <a:gd name="T42" fmla="*/ 548636756 w 354"/>
                <a:gd name="T43" fmla="*/ 27182845 h 285"/>
                <a:gd name="T44" fmla="*/ 484913936 w 354"/>
                <a:gd name="T45" fmla="*/ 27182845 h 285"/>
                <a:gd name="T46" fmla="*/ 477143377 w 354"/>
                <a:gd name="T47" fmla="*/ 0 h 285"/>
                <a:gd name="T48" fmla="*/ 458493039 w 354"/>
                <a:gd name="T49" fmla="*/ 28881201 h 285"/>
                <a:gd name="T50" fmla="*/ 422745726 w 354"/>
                <a:gd name="T51" fmla="*/ 44171637 h 285"/>
                <a:gd name="T52" fmla="*/ 422745726 w 354"/>
                <a:gd name="T53" fmla="*/ 5096375 h 285"/>
                <a:gd name="T54" fmla="*/ 349697737 w 354"/>
                <a:gd name="T55" fmla="*/ 32279219 h 285"/>
                <a:gd name="T56" fmla="*/ 345035153 w 354"/>
                <a:gd name="T57" fmla="*/ 44171637 h 285"/>
                <a:gd name="T58" fmla="*/ 323276762 w 354"/>
                <a:gd name="T59" fmla="*/ 49268012 h 285"/>
                <a:gd name="T60" fmla="*/ 298409229 w 354"/>
                <a:gd name="T61" fmla="*/ 54364386 h 285"/>
                <a:gd name="T62" fmla="*/ 276649670 w 354"/>
                <a:gd name="T63" fmla="*/ 67956455 h 285"/>
                <a:gd name="T64" fmla="*/ 244011578 w 354"/>
                <a:gd name="T65" fmla="*/ 107031718 h 285"/>
                <a:gd name="T66" fmla="*/ 223806630 w 354"/>
                <a:gd name="T67" fmla="*/ 122320840 h 285"/>
                <a:gd name="T68" fmla="*/ 230023825 w 354"/>
                <a:gd name="T69" fmla="*/ 142707640 h 285"/>
                <a:gd name="T70" fmla="*/ 155421186 w 354"/>
                <a:gd name="T71" fmla="*/ 232750576 h 285"/>
                <a:gd name="T72" fmla="*/ 108795341 w 354"/>
                <a:gd name="T73" fmla="*/ 293910976 h 285"/>
                <a:gd name="T74" fmla="*/ 76155983 w 354"/>
                <a:gd name="T75" fmla="*/ 299007350 h 285"/>
                <a:gd name="T76" fmla="*/ 51288450 w 354"/>
                <a:gd name="T77" fmla="*/ 329588201 h 285"/>
                <a:gd name="T78" fmla="*/ 31084738 w 354"/>
                <a:gd name="T79" fmla="*/ 344877405 h 285"/>
                <a:gd name="T80" fmla="*/ 29530127 w 354"/>
                <a:gd name="T81" fmla="*/ 351673440 h 285"/>
                <a:gd name="T82" fmla="*/ 0 w 354"/>
                <a:gd name="T83" fmla="*/ 360167831 h 2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4"/>
                <a:gd name="T127" fmla="*/ 0 h 285"/>
                <a:gd name="T128" fmla="*/ 354 w 354"/>
                <a:gd name="T129" fmla="*/ 285 h 2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4" h="285">
                  <a:moveTo>
                    <a:pt x="0" y="212"/>
                  </a:moveTo>
                  <a:lnTo>
                    <a:pt x="0" y="212"/>
                  </a:lnTo>
                  <a:lnTo>
                    <a:pt x="1" y="224"/>
                  </a:lnTo>
                  <a:lnTo>
                    <a:pt x="33" y="216"/>
                  </a:lnTo>
                  <a:lnTo>
                    <a:pt x="34" y="221"/>
                  </a:lnTo>
                  <a:lnTo>
                    <a:pt x="1" y="229"/>
                  </a:lnTo>
                  <a:lnTo>
                    <a:pt x="9" y="234"/>
                  </a:lnTo>
                  <a:lnTo>
                    <a:pt x="6" y="249"/>
                  </a:lnTo>
                  <a:lnTo>
                    <a:pt x="28" y="236"/>
                  </a:lnTo>
                  <a:lnTo>
                    <a:pt x="4" y="257"/>
                  </a:lnTo>
                  <a:lnTo>
                    <a:pt x="18" y="257"/>
                  </a:lnTo>
                  <a:lnTo>
                    <a:pt x="9" y="276"/>
                  </a:lnTo>
                  <a:lnTo>
                    <a:pt x="43" y="284"/>
                  </a:lnTo>
                  <a:lnTo>
                    <a:pt x="70" y="266"/>
                  </a:lnTo>
                  <a:lnTo>
                    <a:pt x="76" y="249"/>
                  </a:lnTo>
                  <a:lnTo>
                    <a:pt x="84" y="266"/>
                  </a:lnTo>
                  <a:lnTo>
                    <a:pt x="100" y="245"/>
                  </a:lnTo>
                  <a:lnTo>
                    <a:pt x="97" y="227"/>
                  </a:lnTo>
                  <a:lnTo>
                    <a:pt x="104" y="220"/>
                  </a:lnTo>
                  <a:lnTo>
                    <a:pt x="97" y="211"/>
                  </a:lnTo>
                  <a:lnTo>
                    <a:pt x="98" y="171"/>
                  </a:lnTo>
                  <a:lnTo>
                    <a:pt x="123" y="161"/>
                  </a:lnTo>
                  <a:lnTo>
                    <a:pt x="118" y="149"/>
                  </a:lnTo>
                  <a:lnTo>
                    <a:pt x="130" y="118"/>
                  </a:lnTo>
                  <a:lnTo>
                    <a:pt x="153" y="95"/>
                  </a:lnTo>
                  <a:lnTo>
                    <a:pt x="158" y="77"/>
                  </a:lnTo>
                  <a:lnTo>
                    <a:pt x="175" y="73"/>
                  </a:lnTo>
                  <a:lnTo>
                    <a:pt x="180" y="62"/>
                  </a:lnTo>
                  <a:lnTo>
                    <a:pt x="205" y="64"/>
                  </a:lnTo>
                  <a:lnTo>
                    <a:pt x="206" y="49"/>
                  </a:lnTo>
                  <a:lnTo>
                    <a:pt x="212" y="49"/>
                  </a:lnTo>
                  <a:lnTo>
                    <a:pt x="222" y="42"/>
                  </a:lnTo>
                  <a:lnTo>
                    <a:pt x="237" y="56"/>
                  </a:lnTo>
                  <a:lnTo>
                    <a:pt x="266" y="58"/>
                  </a:lnTo>
                  <a:lnTo>
                    <a:pt x="282" y="50"/>
                  </a:lnTo>
                  <a:lnTo>
                    <a:pt x="287" y="31"/>
                  </a:lnTo>
                  <a:lnTo>
                    <a:pt x="314" y="26"/>
                  </a:lnTo>
                  <a:lnTo>
                    <a:pt x="328" y="33"/>
                  </a:lnTo>
                  <a:lnTo>
                    <a:pt x="326" y="49"/>
                  </a:lnTo>
                  <a:lnTo>
                    <a:pt x="352" y="31"/>
                  </a:lnTo>
                  <a:lnTo>
                    <a:pt x="335" y="34"/>
                  </a:lnTo>
                  <a:lnTo>
                    <a:pt x="339" y="30"/>
                  </a:lnTo>
                  <a:lnTo>
                    <a:pt x="322" y="25"/>
                  </a:lnTo>
                  <a:lnTo>
                    <a:pt x="353" y="16"/>
                  </a:lnTo>
                  <a:lnTo>
                    <a:pt x="328" y="5"/>
                  </a:lnTo>
                  <a:lnTo>
                    <a:pt x="312" y="16"/>
                  </a:lnTo>
                  <a:lnTo>
                    <a:pt x="320" y="2"/>
                  </a:lnTo>
                  <a:lnTo>
                    <a:pt x="307" y="0"/>
                  </a:lnTo>
                  <a:lnTo>
                    <a:pt x="299" y="16"/>
                  </a:lnTo>
                  <a:lnTo>
                    <a:pt x="295" y="17"/>
                  </a:lnTo>
                  <a:lnTo>
                    <a:pt x="295" y="4"/>
                  </a:lnTo>
                  <a:lnTo>
                    <a:pt x="272" y="26"/>
                  </a:lnTo>
                  <a:lnTo>
                    <a:pt x="284" y="6"/>
                  </a:lnTo>
                  <a:lnTo>
                    <a:pt x="272" y="3"/>
                  </a:lnTo>
                  <a:lnTo>
                    <a:pt x="248" y="27"/>
                  </a:lnTo>
                  <a:lnTo>
                    <a:pt x="225" y="19"/>
                  </a:lnTo>
                  <a:lnTo>
                    <a:pt x="231" y="33"/>
                  </a:lnTo>
                  <a:lnTo>
                    <a:pt x="222" y="26"/>
                  </a:lnTo>
                  <a:lnTo>
                    <a:pt x="206" y="43"/>
                  </a:lnTo>
                  <a:lnTo>
                    <a:pt x="208" y="29"/>
                  </a:lnTo>
                  <a:lnTo>
                    <a:pt x="199" y="41"/>
                  </a:lnTo>
                  <a:lnTo>
                    <a:pt x="192" y="32"/>
                  </a:lnTo>
                  <a:lnTo>
                    <a:pt x="197" y="45"/>
                  </a:lnTo>
                  <a:lnTo>
                    <a:pt x="178" y="40"/>
                  </a:lnTo>
                  <a:lnTo>
                    <a:pt x="173" y="56"/>
                  </a:lnTo>
                  <a:lnTo>
                    <a:pt x="157" y="63"/>
                  </a:lnTo>
                  <a:lnTo>
                    <a:pt x="172" y="64"/>
                  </a:lnTo>
                  <a:lnTo>
                    <a:pt x="144" y="72"/>
                  </a:lnTo>
                  <a:lnTo>
                    <a:pt x="139" y="84"/>
                  </a:lnTo>
                  <a:lnTo>
                    <a:pt x="148" y="84"/>
                  </a:lnTo>
                  <a:lnTo>
                    <a:pt x="113" y="104"/>
                  </a:lnTo>
                  <a:lnTo>
                    <a:pt x="100" y="137"/>
                  </a:lnTo>
                  <a:lnTo>
                    <a:pt x="63" y="166"/>
                  </a:lnTo>
                  <a:lnTo>
                    <a:pt x="70" y="173"/>
                  </a:lnTo>
                  <a:lnTo>
                    <a:pt x="86" y="168"/>
                  </a:lnTo>
                  <a:lnTo>
                    <a:pt x="49" y="176"/>
                  </a:lnTo>
                  <a:lnTo>
                    <a:pt x="28" y="188"/>
                  </a:lnTo>
                  <a:lnTo>
                    <a:pt x="33" y="194"/>
                  </a:lnTo>
                  <a:lnTo>
                    <a:pt x="19" y="194"/>
                  </a:lnTo>
                  <a:lnTo>
                    <a:pt x="20" y="203"/>
                  </a:lnTo>
                  <a:lnTo>
                    <a:pt x="2" y="203"/>
                  </a:lnTo>
                  <a:lnTo>
                    <a:pt x="19" y="207"/>
                  </a:lnTo>
                  <a:lnTo>
                    <a:pt x="0" y="212"/>
                  </a:lnTo>
                </a:path>
              </a:pathLst>
            </a:custGeom>
            <a:solidFill>
              <a:schemeClr val="tx1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3207508" y="3336525"/>
              <a:ext cx="169861" cy="138114"/>
            </a:xfrm>
            <a:custGeom>
              <a:avLst/>
              <a:gdLst>
                <a:gd name="T0" fmla="*/ 0 w 137"/>
                <a:gd name="T1" fmla="*/ 32364034 h 103"/>
                <a:gd name="T2" fmla="*/ 0 w 137"/>
                <a:gd name="T3" fmla="*/ 32364034 h 103"/>
                <a:gd name="T4" fmla="*/ 12298256 w 137"/>
                <a:gd name="T5" fmla="*/ 129457475 h 103"/>
                <a:gd name="T6" fmla="*/ 122981312 w 137"/>
                <a:gd name="T7" fmla="*/ 178003552 h 103"/>
                <a:gd name="T8" fmla="*/ 175249229 w 137"/>
                <a:gd name="T9" fmla="*/ 183398003 h 103"/>
                <a:gd name="T10" fmla="*/ 209069110 w 137"/>
                <a:gd name="T11" fmla="*/ 134851926 h 103"/>
                <a:gd name="T12" fmla="*/ 192159789 w 137"/>
                <a:gd name="T13" fmla="*/ 79113269 h 103"/>
                <a:gd name="T14" fmla="*/ 204458040 w 137"/>
                <a:gd name="T15" fmla="*/ 66526217 h 103"/>
                <a:gd name="T16" fmla="*/ 196770858 w 137"/>
                <a:gd name="T17" fmla="*/ 23374623 h 103"/>
                <a:gd name="T18" fmla="*/ 116832806 w 137"/>
                <a:gd name="T19" fmla="*/ 8990754 h 103"/>
                <a:gd name="T20" fmla="*/ 66102345 w 137"/>
                <a:gd name="T21" fmla="*/ 0 h 103"/>
                <a:gd name="T22" fmla="*/ 0 w 137"/>
                <a:gd name="T23" fmla="*/ 32364034 h 103"/>
                <a:gd name="T24" fmla="*/ 0 w 137"/>
                <a:gd name="T25" fmla="*/ 32364034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7"/>
                <a:gd name="T40" fmla="*/ 0 h 103"/>
                <a:gd name="T41" fmla="*/ 137 w 137"/>
                <a:gd name="T42" fmla="*/ 103 h 1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7" h="103">
                  <a:moveTo>
                    <a:pt x="0" y="18"/>
                  </a:moveTo>
                  <a:lnTo>
                    <a:pt x="0" y="18"/>
                  </a:lnTo>
                  <a:lnTo>
                    <a:pt x="8" y="72"/>
                  </a:lnTo>
                  <a:lnTo>
                    <a:pt x="80" y="99"/>
                  </a:lnTo>
                  <a:lnTo>
                    <a:pt x="114" y="102"/>
                  </a:lnTo>
                  <a:lnTo>
                    <a:pt x="136" y="75"/>
                  </a:lnTo>
                  <a:lnTo>
                    <a:pt x="125" y="44"/>
                  </a:lnTo>
                  <a:lnTo>
                    <a:pt x="133" y="37"/>
                  </a:lnTo>
                  <a:lnTo>
                    <a:pt x="128" y="13"/>
                  </a:lnTo>
                  <a:lnTo>
                    <a:pt x="76" y="5"/>
                  </a:lnTo>
                  <a:lnTo>
                    <a:pt x="43" y="0"/>
                  </a:lnTo>
                  <a:lnTo>
                    <a:pt x="0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812223" y="3630214"/>
              <a:ext cx="53975" cy="100012"/>
            </a:xfrm>
            <a:custGeom>
              <a:avLst/>
              <a:gdLst>
                <a:gd name="T0" fmla="*/ 0 w 44"/>
                <a:gd name="T1" fmla="*/ 82664452 h 77"/>
                <a:gd name="T2" fmla="*/ 0 w 44"/>
                <a:gd name="T3" fmla="*/ 82664452 h 77"/>
                <a:gd name="T4" fmla="*/ 10533713 w 44"/>
                <a:gd name="T5" fmla="*/ 0 h 77"/>
                <a:gd name="T6" fmla="*/ 64706208 w 44"/>
                <a:gd name="T7" fmla="*/ 5061646 h 77"/>
                <a:gd name="T8" fmla="*/ 40629686 w 44"/>
                <a:gd name="T9" fmla="*/ 59046043 h 77"/>
                <a:gd name="T10" fmla="*/ 40629686 w 44"/>
                <a:gd name="T11" fmla="*/ 124839645 h 77"/>
                <a:gd name="T12" fmla="*/ 9028545 w 44"/>
                <a:gd name="T13" fmla="*/ 128214075 h 77"/>
                <a:gd name="T14" fmla="*/ 13542818 w 44"/>
                <a:gd name="T15" fmla="*/ 87726116 h 77"/>
                <a:gd name="T16" fmla="*/ 0 w 44"/>
                <a:gd name="T17" fmla="*/ 82664452 h 77"/>
                <a:gd name="T18" fmla="*/ 0 w 44"/>
                <a:gd name="T19" fmla="*/ 82664452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77"/>
                <a:gd name="T32" fmla="*/ 44 w 44"/>
                <a:gd name="T33" fmla="*/ 77 h 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77">
                  <a:moveTo>
                    <a:pt x="0" y="49"/>
                  </a:moveTo>
                  <a:lnTo>
                    <a:pt x="0" y="49"/>
                  </a:lnTo>
                  <a:lnTo>
                    <a:pt x="7" y="0"/>
                  </a:lnTo>
                  <a:lnTo>
                    <a:pt x="43" y="3"/>
                  </a:lnTo>
                  <a:lnTo>
                    <a:pt x="27" y="35"/>
                  </a:lnTo>
                  <a:lnTo>
                    <a:pt x="27" y="74"/>
                  </a:lnTo>
                  <a:lnTo>
                    <a:pt x="6" y="76"/>
                  </a:lnTo>
                  <a:lnTo>
                    <a:pt x="9" y="52"/>
                  </a:lnTo>
                  <a:lnTo>
                    <a:pt x="0" y="4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3310695" y="3490513"/>
              <a:ext cx="161924" cy="100012"/>
            </a:xfrm>
            <a:custGeom>
              <a:avLst/>
              <a:gdLst>
                <a:gd name="T0" fmla="*/ 0 w 130"/>
                <a:gd name="T1" fmla="*/ 62420472 h 77"/>
                <a:gd name="T2" fmla="*/ 0 w 130"/>
                <a:gd name="T3" fmla="*/ 62420472 h 77"/>
                <a:gd name="T4" fmla="*/ 54300920 w 130"/>
                <a:gd name="T5" fmla="*/ 116404870 h 77"/>
                <a:gd name="T6" fmla="*/ 178417678 w 130"/>
                <a:gd name="T7" fmla="*/ 128214075 h 77"/>
                <a:gd name="T8" fmla="*/ 200138038 w 130"/>
                <a:gd name="T9" fmla="*/ 82664452 h 77"/>
                <a:gd name="T10" fmla="*/ 169109486 w 130"/>
                <a:gd name="T11" fmla="*/ 80977237 h 77"/>
                <a:gd name="T12" fmla="*/ 166006755 w 130"/>
                <a:gd name="T13" fmla="*/ 42175184 h 77"/>
                <a:gd name="T14" fmla="*/ 138079649 w 130"/>
                <a:gd name="T15" fmla="*/ 0 h 77"/>
                <a:gd name="T16" fmla="*/ 54300920 w 130"/>
                <a:gd name="T17" fmla="*/ 8434777 h 77"/>
                <a:gd name="T18" fmla="*/ 0 w 130"/>
                <a:gd name="T19" fmla="*/ 62420472 h 77"/>
                <a:gd name="T20" fmla="*/ 0 w 130"/>
                <a:gd name="T21" fmla="*/ 62420472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0"/>
                <a:gd name="T34" fmla="*/ 0 h 77"/>
                <a:gd name="T35" fmla="*/ 130 w 13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0" h="77">
                  <a:moveTo>
                    <a:pt x="0" y="37"/>
                  </a:moveTo>
                  <a:lnTo>
                    <a:pt x="0" y="37"/>
                  </a:lnTo>
                  <a:lnTo>
                    <a:pt x="35" y="69"/>
                  </a:lnTo>
                  <a:lnTo>
                    <a:pt x="115" y="76"/>
                  </a:lnTo>
                  <a:lnTo>
                    <a:pt x="129" y="49"/>
                  </a:lnTo>
                  <a:lnTo>
                    <a:pt x="109" y="48"/>
                  </a:lnTo>
                  <a:lnTo>
                    <a:pt x="107" y="25"/>
                  </a:lnTo>
                  <a:lnTo>
                    <a:pt x="89" y="0"/>
                  </a:lnTo>
                  <a:lnTo>
                    <a:pt x="35" y="5"/>
                  </a:lnTo>
                  <a:lnTo>
                    <a:pt x="0" y="3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813811" y="3590526"/>
              <a:ext cx="209548" cy="158751"/>
            </a:xfrm>
            <a:custGeom>
              <a:avLst/>
              <a:gdLst>
                <a:gd name="T0" fmla="*/ 0 w 168"/>
                <a:gd name="T1" fmla="*/ 16931599 h 122"/>
                <a:gd name="T2" fmla="*/ 0 w 168"/>
                <a:gd name="T3" fmla="*/ 16931599 h 122"/>
                <a:gd name="T4" fmla="*/ 7779543 w 168"/>
                <a:gd name="T5" fmla="*/ 50796104 h 122"/>
                <a:gd name="T6" fmla="*/ 63788014 w 168"/>
                <a:gd name="T7" fmla="*/ 55876103 h 122"/>
                <a:gd name="T8" fmla="*/ 38895220 w 168"/>
                <a:gd name="T9" fmla="*/ 110058005 h 122"/>
                <a:gd name="T10" fmla="*/ 38895220 w 168"/>
                <a:gd name="T11" fmla="*/ 176092824 h 122"/>
                <a:gd name="T12" fmla="*/ 77790439 w 168"/>
                <a:gd name="T13" fmla="*/ 204877315 h 122"/>
                <a:gd name="T14" fmla="*/ 154025470 w 168"/>
                <a:gd name="T15" fmla="*/ 186251520 h 122"/>
                <a:gd name="T16" fmla="*/ 197588194 w 168"/>
                <a:gd name="T17" fmla="*/ 137149597 h 122"/>
                <a:gd name="T18" fmla="*/ 188253243 w 168"/>
                <a:gd name="T19" fmla="*/ 116830903 h 122"/>
                <a:gd name="T20" fmla="*/ 211590619 w 168"/>
                <a:gd name="T21" fmla="*/ 79580595 h 122"/>
                <a:gd name="T22" fmla="*/ 259820779 w 168"/>
                <a:gd name="T23" fmla="*/ 52489003 h 122"/>
                <a:gd name="T24" fmla="*/ 259820779 w 168"/>
                <a:gd name="T25" fmla="*/ 35557399 h 122"/>
                <a:gd name="T26" fmla="*/ 228703863 w 168"/>
                <a:gd name="T27" fmla="*/ 32170299 h 122"/>
                <a:gd name="T28" fmla="*/ 222480978 w 168"/>
                <a:gd name="T29" fmla="*/ 28784501 h 122"/>
                <a:gd name="T30" fmla="*/ 155580879 w 168"/>
                <a:gd name="T31" fmla="*/ 8465800 h 122"/>
                <a:gd name="T32" fmla="*/ 21780729 w 168"/>
                <a:gd name="T33" fmla="*/ 0 h 122"/>
                <a:gd name="T34" fmla="*/ 0 w 168"/>
                <a:gd name="T35" fmla="*/ 16931599 h 122"/>
                <a:gd name="T36" fmla="*/ 0 w 168"/>
                <a:gd name="T37" fmla="*/ 16931599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8"/>
                <a:gd name="T58" fmla="*/ 0 h 122"/>
                <a:gd name="T59" fmla="*/ 168 w 168"/>
                <a:gd name="T60" fmla="*/ 122 h 1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8" h="122">
                  <a:moveTo>
                    <a:pt x="0" y="10"/>
                  </a:moveTo>
                  <a:lnTo>
                    <a:pt x="0" y="10"/>
                  </a:lnTo>
                  <a:lnTo>
                    <a:pt x="5" y="30"/>
                  </a:lnTo>
                  <a:lnTo>
                    <a:pt x="41" y="33"/>
                  </a:lnTo>
                  <a:lnTo>
                    <a:pt x="25" y="65"/>
                  </a:lnTo>
                  <a:lnTo>
                    <a:pt x="25" y="104"/>
                  </a:lnTo>
                  <a:lnTo>
                    <a:pt x="50" y="121"/>
                  </a:lnTo>
                  <a:lnTo>
                    <a:pt x="99" y="110"/>
                  </a:lnTo>
                  <a:lnTo>
                    <a:pt x="127" y="81"/>
                  </a:lnTo>
                  <a:lnTo>
                    <a:pt x="121" y="69"/>
                  </a:lnTo>
                  <a:lnTo>
                    <a:pt x="136" y="47"/>
                  </a:lnTo>
                  <a:lnTo>
                    <a:pt x="167" y="31"/>
                  </a:lnTo>
                  <a:lnTo>
                    <a:pt x="167" y="21"/>
                  </a:lnTo>
                  <a:lnTo>
                    <a:pt x="147" y="19"/>
                  </a:lnTo>
                  <a:lnTo>
                    <a:pt x="143" y="17"/>
                  </a:lnTo>
                  <a:lnTo>
                    <a:pt x="100" y="5"/>
                  </a:lnTo>
                  <a:lnTo>
                    <a:pt x="14" y="0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158296" y="2944410"/>
              <a:ext cx="219073" cy="376239"/>
            </a:xfrm>
            <a:custGeom>
              <a:avLst/>
              <a:gdLst>
                <a:gd name="T0" fmla="*/ 0 w 176"/>
                <a:gd name="T1" fmla="*/ 367778835 h 289"/>
                <a:gd name="T2" fmla="*/ 0 w 176"/>
                <a:gd name="T3" fmla="*/ 367778835 h 289"/>
                <a:gd name="T4" fmla="*/ 10845458 w 176"/>
                <a:gd name="T5" fmla="*/ 423707939 h 289"/>
                <a:gd name="T6" fmla="*/ 34086076 w 176"/>
                <a:gd name="T7" fmla="*/ 449130614 h 289"/>
                <a:gd name="T8" fmla="*/ 32537615 w 176"/>
                <a:gd name="T9" fmla="*/ 488112135 h 289"/>
                <a:gd name="T10" fmla="*/ 99161316 w 176"/>
                <a:gd name="T11" fmla="*/ 462689460 h 289"/>
                <a:gd name="T12" fmla="*/ 116204349 w 176"/>
                <a:gd name="T13" fmla="*/ 384727719 h 289"/>
                <a:gd name="T14" fmla="*/ 102259483 w 176"/>
                <a:gd name="T15" fmla="*/ 383032700 h 289"/>
                <a:gd name="T16" fmla="*/ 151840122 w 176"/>
                <a:gd name="T17" fmla="*/ 359305044 h 289"/>
                <a:gd name="T18" fmla="*/ 105358896 w 176"/>
                <a:gd name="T19" fmla="*/ 352524970 h 289"/>
                <a:gd name="T20" fmla="*/ 140994668 w 176"/>
                <a:gd name="T21" fmla="*/ 359305044 h 289"/>
                <a:gd name="T22" fmla="*/ 159587408 w 176"/>
                <a:gd name="T23" fmla="*/ 338967344 h 289"/>
                <a:gd name="T24" fmla="*/ 131697676 w 176"/>
                <a:gd name="T25" fmla="*/ 313544669 h 289"/>
                <a:gd name="T26" fmla="*/ 103809190 w 176"/>
                <a:gd name="T27" fmla="*/ 330492251 h 289"/>
                <a:gd name="T28" fmla="*/ 127049803 w 176"/>
                <a:gd name="T29" fmla="*/ 315239687 h 289"/>
                <a:gd name="T30" fmla="*/ 127049803 w 176"/>
                <a:gd name="T31" fmla="*/ 245750435 h 289"/>
                <a:gd name="T32" fmla="*/ 218463833 w 176"/>
                <a:gd name="T33" fmla="*/ 177957503 h 289"/>
                <a:gd name="T34" fmla="*/ 212266253 w 176"/>
                <a:gd name="T35" fmla="*/ 164398616 h 289"/>
                <a:gd name="T36" fmla="*/ 227759580 w 176"/>
                <a:gd name="T37" fmla="*/ 130502150 h 289"/>
                <a:gd name="T38" fmla="*/ 271142639 w 176"/>
                <a:gd name="T39" fmla="*/ 120333341 h 289"/>
                <a:gd name="T40" fmla="*/ 260297185 w 176"/>
                <a:gd name="T41" fmla="*/ 40676550 h 289"/>
                <a:gd name="T42" fmla="*/ 198321387 w 176"/>
                <a:gd name="T43" fmla="*/ 0 h 289"/>
                <a:gd name="T44" fmla="*/ 189025640 w 176"/>
                <a:gd name="T45" fmla="*/ 0 h 289"/>
                <a:gd name="T46" fmla="*/ 187475934 w 176"/>
                <a:gd name="T47" fmla="*/ 25422685 h 289"/>
                <a:gd name="T48" fmla="*/ 148740710 w 176"/>
                <a:gd name="T49" fmla="*/ 22032648 h 289"/>
                <a:gd name="T50" fmla="*/ 140994668 w 176"/>
                <a:gd name="T51" fmla="*/ 40676550 h 289"/>
                <a:gd name="T52" fmla="*/ 114654643 w 176"/>
                <a:gd name="T53" fmla="*/ 47455333 h 289"/>
                <a:gd name="T54" fmla="*/ 106907357 w 176"/>
                <a:gd name="T55" fmla="*/ 77961762 h 289"/>
                <a:gd name="T56" fmla="*/ 71271565 w 176"/>
                <a:gd name="T57" fmla="*/ 116943304 h 289"/>
                <a:gd name="T58" fmla="*/ 52678825 w 176"/>
                <a:gd name="T59" fmla="*/ 169483672 h 289"/>
                <a:gd name="T60" fmla="*/ 60426111 w 176"/>
                <a:gd name="T61" fmla="*/ 189821332 h 289"/>
                <a:gd name="T62" fmla="*/ 21690917 w 176"/>
                <a:gd name="T63" fmla="*/ 206770215 h 289"/>
                <a:gd name="T64" fmla="*/ 20142450 w 176"/>
                <a:gd name="T65" fmla="*/ 274563147 h 289"/>
                <a:gd name="T66" fmla="*/ 30987909 w 176"/>
                <a:gd name="T67" fmla="*/ 289817012 h 289"/>
                <a:gd name="T68" fmla="*/ 20142450 w 176"/>
                <a:gd name="T69" fmla="*/ 301680841 h 289"/>
                <a:gd name="T70" fmla="*/ 24790329 w 176"/>
                <a:gd name="T71" fmla="*/ 332187269 h 289"/>
                <a:gd name="T72" fmla="*/ 0 w 176"/>
                <a:gd name="T73" fmla="*/ 367778835 h 289"/>
                <a:gd name="T74" fmla="*/ 0 w 176"/>
                <a:gd name="T75" fmla="*/ 367778835 h 2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6"/>
                <a:gd name="T115" fmla="*/ 0 h 289"/>
                <a:gd name="T116" fmla="*/ 176 w 176"/>
                <a:gd name="T117" fmla="*/ 289 h 28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6" h="289">
                  <a:moveTo>
                    <a:pt x="0" y="217"/>
                  </a:moveTo>
                  <a:lnTo>
                    <a:pt x="0" y="217"/>
                  </a:lnTo>
                  <a:lnTo>
                    <a:pt x="7" y="250"/>
                  </a:lnTo>
                  <a:lnTo>
                    <a:pt x="22" y="265"/>
                  </a:lnTo>
                  <a:lnTo>
                    <a:pt x="21" y="288"/>
                  </a:lnTo>
                  <a:lnTo>
                    <a:pt x="64" y="273"/>
                  </a:lnTo>
                  <a:lnTo>
                    <a:pt x="75" y="227"/>
                  </a:lnTo>
                  <a:lnTo>
                    <a:pt x="66" y="226"/>
                  </a:lnTo>
                  <a:lnTo>
                    <a:pt x="98" y="212"/>
                  </a:lnTo>
                  <a:lnTo>
                    <a:pt x="68" y="208"/>
                  </a:lnTo>
                  <a:lnTo>
                    <a:pt x="91" y="212"/>
                  </a:lnTo>
                  <a:lnTo>
                    <a:pt x="103" y="200"/>
                  </a:lnTo>
                  <a:lnTo>
                    <a:pt x="85" y="185"/>
                  </a:lnTo>
                  <a:lnTo>
                    <a:pt x="67" y="195"/>
                  </a:lnTo>
                  <a:lnTo>
                    <a:pt x="82" y="186"/>
                  </a:lnTo>
                  <a:lnTo>
                    <a:pt x="82" y="145"/>
                  </a:lnTo>
                  <a:lnTo>
                    <a:pt x="141" y="105"/>
                  </a:lnTo>
                  <a:lnTo>
                    <a:pt x="137" y="97"/>
                  </a:lnTo>
                  <a:lnTo>
                    <a:pt x="147" y="77"/>
                  </a:lnTo>
                  <a:lnTo>
                    <a:pt x="175" y="71"/>
                  </a:lnTo>
                  <a:lnTo>
                    <a:pt x="168" y="24"/>
                  </a:lnTo>
                  <a:lnTo>
                    <a:pt x="128" y="0"/>
                  </a:lnTo>
                  <a:lnTo>
                    <a:pt x="122" y="0"/>
                  </a:lnTo>
                  <a:lnTo>
                    <a:pt x="121" y="15"/>
                  </a:lnTo>
                  <a:lnTo>
                    <a:pt x="96" y="13"/>
                  </a:lnTo>
                  <a:lnTo>
                    <a:pt x="91" y="24"/>
                  </a:lnTo>
                  <a:lnTo>
                    <a:pt x="74" y="28"/>
                  </a:lnTo>
                  <a:lnTo>
                    <a:pt x="69" y="46"/>
                  </a:lnTo>
                  <a:lnTo>
                    <a:pt x="46" y="69"/>
                  </a:lnTo>
                  <a:lnTo>
                    <a:pt x="34" y="100"/>
                  </a:lnTo>
                  <a:lnTo>
                    <a:pt x="39" y="112"/>
                  </a:lnTo>
                  <a:lnTo>
                    <a:pt x="14" y="122"/>
                  </a:lnTo>
                  <a:lnTo>
                    <a:pt x="13" y="162"/>
                  </a:lnTo>
                  <a:lnTo>
                    <a:pt x="20" y="171"/>
                  </a:lnTo>
                  <a:lnTo>
                    <a:pt x="13" y="178"/>
                  </a:lnTo>
                  <a:lnTo>
                    <a:pt x="16" y="196"/>
                  </a:lnTo>
                  <a:lnTo>
                    <a:pt x="0" y="217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70984" y="3503213"/>
              <a:ext cx="76199" cy="41276"/>
            </a:xfrm>
            <a:custGeom>
              <a:avLst/>
              <a:gdLst>
                <a:gd name="T0" fmla="*/ 0 w 61"/>
                <a:gd name="T1" fmla="*/ 35455227 h 31"/>
                <a:gd name="T2" fmla="*/ 0 w 61"/>
                <a:gd name="T3" fmla="*/ 35455227 h 31"/>
                <a:gd name="T4" fmla="*/ 21846919 w 61"/>
                <a:gd name="T5" fmla="*/ 53183511 h 31"/>
                <a:gd name="T6" fmla="*/ 51494967 w 61"/>
                <a:gd name="T7" fmla="*/ 37227388 h 31"/>
                <a:gd name="T8" fmla="*/ 63978023 w 61"/>
                <a:gd name="T9" fmla="*/ 51410018 h 31"/>
                <a:gd name="T10" fmla="*/ 93627330 w 61"/>
                <a:gd name="T11" fmla="*/ 24818262 h 31"/>
                <a:gd name="T12" fmla="*/ 76462328 w 61"/>
                <a:gd name="T13" fmla="*/ 21272602 h 31"/>
                <a:gd name="T14" fmla="*/ 74902102 w 61"/>
                <a:gd name="T15" fmla="*/ 8863474 h 31"/>
                <a:gd name="T16" fmla="*/ 73340627 w 61"/>
                <a:gd name="T17" fmla="*/ 5317818 h 31"/>
                <a:gd name="T18" fmla="*/ 31209523 w 61"/>
                <a:gd name="T19" fmla="*/ 0 h 31"/>
                <a:gd name="T20" fmla="*/ 0 w 61"/>
                <a:gd name="T21" fmla="*/ 35455227 h 31"/>
                <a:gd name="T22" fmla="*/ 0 w 61"/>
                <a:gd name="T23" fmla="*/ 35455227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31"/>
                <a:gd name="T38" fmla="*/ 61 w 61"/>
                <a:gd name="T39" fmla="*/ 31 h 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31">
                  <a:moveTo>
                    <a:pt x="0" y="20"/>
                  </a:moveTo>
                  <a:lnTo>
                    <a:pt x="0" y="20"/>
                  </a:lnTo>
                  <a:lnTo>
                    <a:pt x="14" y="30"/>
                  </a:lnTo>
                  <a:lnTo>
                    <a:pt x="33" y="21"/>
                  </a:lnTo>
                  <a:lnTo>
                    <a:pt x="41" y="29"/>
                  </a:lnTo>
                  <a:lnTo>
                    <a:pt x="60" y="14"/>
                  </a:lnTo>
                  <a:lnTo>
                    <a:pt x="49" y="12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20" y="0"/>
                  </a:lnTo>
                  <a:lnTo>
                    <a:pt x="0" y="2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412294" y="3630214"/>
              <a:ext cx="47625" cy="38100"/>
            </a:xfrm>
            <a:custGeom>
              <a:avLst/>
              <a:gdLst>
                <a:gd name="T0" fmla="*/ 0 w 39"/>
                <a:gd name="T1" fmla="*/ 30645102 h 30"/>
                <a:gd name="T2" fmla="*/ 0 w 39"/>
                <a:gd name="T3" fmla="*/ 30645102 h 30"/>
                <a:gd name="T4" fmla="*/ 7456365 w 39"/>
                <a:gd name="T5" fmla="*/ 1612900 h 30"/>
                <a:gd name="T6" fmla="*/ 38771629 w 39"/>
                <a:gd name="T7" fmla="*/ 0 h 30"/>
                <a:gd name="T8" fmla="*/ 56666420 w 39"/>
                <a:gd name="T9" fmla="*/ 22580604 h 30"/>
                <a:gd name="T10" fmla="*/ 31315267 w 39"/>
                <a:gd name="T11" fmla="*/ 22580604 h 30"/>
                <a:gd name="T12" fmla="*/ 2982058 w 39"/>
                <a:gd name="T13" fmla="*/ 46774108 h 30"/>
                <a:gd name="T14" fmla="*/ 14912730 w 39"/>
                <a:gd name="T15" fmla="*/ 32258002 h 30"/>
                <a:gd name="T16" fmla="*/ 0 w 39"/>
                <a:gd name="T17" fmla="*/ 30645102 h 30"/>
                <a:gd name="T18" fmla="*/ 0 w 39"/>
                <a:gd name="T19" fmla="*/ 30645102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30"/>
                <a:gd name="T32" fmla="*/ 39 w 39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30">
                  <a:moveTo>
                    <a:pt x="0" y="19"/>
                  </a:moveTo>
                  <a:lnTo>
                    <a:pt x="0" y="19"/>
                  </a:lnTo>
                  <a:lnTo>
                    <a:pt x="5" y="1"/>
                  </a:lnTo>
                  <a:lnTo>
                    <a:pt x="26" y="0"/>
                  </a:lnTo>
                  <a:lnTo>
                    <a:pt x="38" y="14"/>
                  </a:lnTo>
                  <a:lnTo>
                    <a:pt x="21" y="14"/>
                  </a:lnTo>
                  <a:lnTo>
                    <a:pt x="2" y="29"/>
                  </a:lnTo>
                  <a:lnTo>
                    <a:pt x="10" y="20"/>
                  </a:lnTo>
                  <a:lnTo>
                    <a:pt x="0" y="1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98" name="Group 194"/>
            <p:cNvGrpSpPr>
              <a:grpSpLocks/>
            </p:cNvGrpSpPr>
            <p:nvPr/>
          </p:nvGrpSpPr>
          <p:grpSpPr bwMode="auto">
            <a:xfrm>
              <a:off x="2796384" y="3241225"/>
              <a:ext cx="203201" cy="209548"/>
              <a:chOff x="2942" y="2530"/>
              <a:chExt cx="163" cy="161"/>
            </a:xfrm>
            <a:grpFill/>
          </p:grpSpPr>
          <p:sp>
            <p:nvSpPr>
              <p:cNvPr id="176" name="Freeform 175"/>
              <p:cNvSpPr>
                <a:spLocks/>
              </p:cNvSpPr>
              <p:nvPr/>
            </p:nvSpPr>
            <p:spPr bwMode="auto">
              <a:xfrm>
                <a:off x="2942" y="2596"/>
                <a:ext cx="57" cy="66"/>
              </a:xfrm>
              <a:custGeom>
                <a:avLst/>
                <a:gdLst>
                  <a:gd name="T0" fmla="*/ 0 w 57"/>
                  <a:gd name="T1" fmla="*/ 54 h 66"/>
                  <a:gd name="T2" fmla="*/ 0 w 57"/>
                  <a:gd name="T3" fmla="*/ 54 h 66"/>
                  <a:gd name="T4" fmla="*/ 7 w 57"/>
                  <a:gd name="T5" fmla="*/ 60 h 66"/>
                  <a:gd name="T6" fmla="*/ 2 w 57"/>
                  <a:gd name="T7" fmla="*/ 65 h 66"/>
                  <a:gd name="T8" fmla="*/ 52 w 57"/>
                  <a:gd name="T9" fmla="*/ 55 h 66"/>
                  <a:gd name="T10" fmla="*/ 56 w 57"/>
                  <a:gd name="T11" fmla="*/ 21 h 66"/>
                  <a:gd name="T12" fmla="*/ 49 w 57"/>
                  <a:gd name="T13" fmla="*/ 13 h 66"/>
                  <a:gd name="T14" fmla="*/ 34 w 57"/>
                  <a:gd name="T15" fmla="*/ 17 h 66"/>
                  <a:gd name="T16" fmla="*/ 29 w 57"/>
                  <a:gd name="T17" fmla="*/ 12 h 66"/>
                  <a:gd name="T18" fmla="*/ 36 w 57"/>
                  <a:gd name="T19" fmla="*/ 4 h 66"/>
                  <a:gd name="T20" fmla="*/ 29 w 57"/>
                  <a:gd name="T21" fmla="*/ 0 h 66"/>
                  <a:gd name="T22" fmla="*/ 23 w 57"/>
                  <a:gd name="T23" fmla="*/ 17 h 66"/>
                  <a:gd name="T24" fmla="*/ 2 w 57"/>
                  <a:gd name="T25" fmla="*/ 21 h 66"/>
                  <a:gd name="T26" fmla="*/ 9 w 57"/>
                  <a:gd name="T27" fmla="*/ 25 h 66"/>
                  <a:gd name="T28" fmla="*/ 5 w 57"/>
                  <a:gd name="T29" fmla="*/ 34 h 66"/>
                  <a:gd name="T30" fmla="*/ 18 w 57"/>
                  <a:gd name="T31" fmla="*/ 36 h 66"/>
                  <a:gd name="T32" fmla="*/ 6 w 57"/>
                  <a:gd name="T33" fmla="*/ 49 h 66"/>
                  <a:gd name="T34" fmla="*/ 20 w 57"/>
                  <a:gd name="T35" fmla="*/ 46 h 66"/>
                  <a:gd name="T36" fmla="*/ 0 w 57"/>
                  <a:gd name="T37" fmla="*/ 54 h 66"/>
                  <a:gd name="T38" fmla="*/ 0 w 57"/>
                  <a:gd name="T39" fmla="*/ 54 h 6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7"/>
                  <a:gd name="T61" fmla="*/ 0 h 66"/>
                  <a:gd name="T62" fmla="*/ 57 w 57"/>
                  <a:gd name="T63" fmla="*/ 66 h 6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" h="66">
                    <a:moveTo>
                      <a:pt x="0" y="54"/>
                    </a:moveTo>
                    <a:lnTo>
                      <a:pt x="0" y="54"/>
                    </a:lnTo>
                    <a:lnTo>
                      <a:pt x="7" y="60"/>
                    </a:lnTo>
                    <a:lnTo>
                      <a:pt x="2" y="65"/>
                    </a:lnTo>
                    <a:lnTo>
                      <a:pt x="52" y="55"/>
                    </a:lnTo>
                    <a:lnTo>
                      <a:pt x="56" y="21"/>
                    </a:lnTo>
                    <a:lnTo>
                      <a:pt x="49" y="13"/>
                    </a:lnTo>
                    <a:lnTo>
                      <a:pt x="34" y="17"/>
                    </a:lnTo>
                    <a:lnTo>
                      <a:pt x="29" y="12"/>
                    </a:lnTo>
                    <a:lnTo>
                      <a:pt x="36" y="4"/>
                    </a:lnTo>
                    <a:lnTo>
                      <a:pt x="29" y="0"/>
                    </a:lnTo>
                    <a:lnTo>
                      <a:pt x="23" y="17"/>
                    </a:lnTo>
                    <a:lnTo>
                      <a:pt x="2" y="21"/>
                    </a:lnTo>
                    <a:lnTo>
                      <a:pt x="9" y="25"/>
                    </a:lnTo>
                    <a:lnTo>
                      <a:pt x="5" y="34"/>
                    </a:lnTo>
                    <a:lnTo>
                      <a:pt x="18" y="36"/>
                    </a:lnTo>
                    <a:lnTo>
                      <a:pt x="6" y="49"/>
                    </a:lnTo>
                    <a:lnTo>
                      <a:pt x="20" y="46"/>
                    </a:lnTo>
                    <a:lnTo>
                      <a:pt x="0" y="5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77" name="Freeform 176"/>
              <p:cNvSpPr>
                <a:spLocks/>
              </p:cNvSpPr>
              <p:nvPr/>
            </p:nvSpPr>
            <p:spPr bwMode="auto">
              <a:xfrm>
                <a:off x="2971" y="2592"/>
                <a:ext cx="36" cy="26"/>
              </a:xfrm>
              <a:custGeom>
                <a:avLst/>
                <a:gdLst>
                  <a:gd name="T0" fmla="*/ 0 w 36"/>
                  <a:gd name="T1" fmla="*/ 16 h 26"/>
                  <a:gd name="T2" fmla="*/ 0 w 36"/>
                  <a:gd name="T3" fmla="*/ 16 h 26"/>
                  <a:gd name="T4" fmla="*/ 5 w 36"/>
                  <a:gd name="T5" fmla="*/ 21 h 26"/>
                  <a:gd name="T6" fmla="*/ 20 w 36"/>
                  <a:gd name="T7" fmla="*/ 17 h 26"/>
                  <a:gd name="T8" fmla="*/ 27 w 36"/>
                  <a:gd name="T9" fmla="*/ 25 h 26"/>
                  <a:gd name="T10" fmla="*/ 35 w 36"/>
                  <a:gd name="T11" fmla="*/ 16 h 26"/>
                  <a:gd name="T12" fmla="*/ 27 w 36"/>
                  <a:gd name="T13" fmla="*/ 4 h 26"/>
                  <a:gd name="T14" fmla="*/ 11 w 36"/>
                  <a:gd name="T15" fmla="*/ 0 h 26"/>
                  <a:gd name="T16" fmla="*/ 7 w 36"/>
                  <a:gd name="T17" fmla="*/ 8 h 26"/>
                  <a:gd name="T18" fmla="*/ 0 w 36"/>
                  <a:gd name="T19" fmla="*/ 16 h 26"/>
                  <a:gd name="T20" fmla="*/ 0 w 36"/>
                  <a:gd name="T21" fmla="*/ 16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"/>
                  <a:gd name="T34" fmla="*/ 0 h 26"/>
                  <a:gd name="T35" fmla="*/ 36 w 36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" h="26">
                    <a:moveTo>
                      <a:pt x="0" y="16"/>
                    </a:moveTo>
                    <a:lnTo>
                      <a:pt x="0" y="16"/>
                    </a:lnTo>
                    <a:lnTo>
                      <a:pt x="5" y="21"/>
                    </a:lnTo>
                    <a:lnTo>
                      <a:pt x="20" y="17"/>
                    </a:lnTo>
                    <a:lnTo>
                      <a:pt x="27" y="25"/>
                    </a:lnTo>
                    <a:lnTo>
                      <a:pt x="35" y="16"/>
                    </a:lnTo>
                    <a:lnTo>
                      <a:pt x="27" y="4"/>
                    </a:lnTo>
                    <a:lnTo>
                      <a:pt x="11" y="0"/>
                    </a:lnTo>
                    <a:lnTo>
                      <a:pt x="7" y="8"/>
                    </a:lnTo>
                    <a:lnTo>
                      <a:pt x="0" y="1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78" name="Freeform 177"/>
              <p:cNvSpPr>
                <a:spLocks/>
              </p:cNvSpPr>
              <p:nvPr/>
            </p:nvSpPr>
            <p:spPr bwMode="auto">
              <a:xfrm>
                <a:off x="2987" y="2535"/>
                <a:ext cx="10" cy="13"/>
              </a:xfrm>
              <a:custGeom>
                <a:avLst/>
                <a:gdLst>
                  <a:gd name="T0" fmla="*/ 0 w 10"/>
                  <a:gd name="T1" fmla="*/ 12 h 13"/>
                  <a:gd name="T2" fmla="*/ 0 w 10"/>
                  <a:gd name="T3" fmla="*/ 12 h 13"/>
                  <a:gd name="T4" fmla="*/ 0 w 10"/>
                  <a:gd name="T5" fmla="*/ 3 h 13"/>
                  <a:gd name="T6" fmla="*/ 9 w 10"/>
                  <a:gd name="T7" fmla="*/ 0 h 13"/>
                  <a:gd name="T8" fmla="*/ 0 w 10"/>
                  <a:gd name="T9" fmla="*/ 12 h 13"/>
                  <a:gd name="T10" fmla="*/ 0 w 10"/>
                  <a:gd name="T11" fmla="*/ 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3"/>
                  <a:gd name="T20" fmla="*/ 10 w 10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3">
                    <a:moveTo>
                      <a:pt x="0" y="12"/>
                    </a:moveTo>
                    <a:lnTo>
                      <a:pt x="0" y="12"/>
                    </a:lnTo>
                    <a:lnTo>
                      <a:pt x="0" y="3"/>
                    </a:lnTo>
                    <a:lnTo>
                      <a:pt x="9" y="0"/>
                    </a:lnTo>
                    <a:lnTo>
                      <a:pt x="0" y="1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79" name="Freeform 178"/>
              <p:cNvSpPr>
                <a:spLocks/>
              </p:cNvSpPr>
              <p:nvPr/>
            </p:nvSpPr>
            <p:spPr bwMode="auto">
              <a:xfrm>
                <a:off x="2991" y="2547"/>
                <a:ext cx="9" cy="8"/>
              </a:xfrm>
              <a:custGeom>
                <a:avLst/>
                <a:gdLst>
                  <a:gd name="T0" fmla="*/ 0 w 9"/>
                  <a:gd name="T1" fmla="*/ 6 h 8"/>
                  <a:gd name="T2" fmla="*/ 0 w 9"/>
                  <a:gd name="T3" fmla="*/ 6 h 8"/>
                  <a:gd name="T4" fmla="*/ 4 w 9"/>
                  <a:gd name="T5" fmla="*/ 0 h 8"/>
                  <a:gd name="T6" fmla="*/ 8 w 9"/>
                  <a:gd name="T7" fmla="*/ 7 h 8"/>
                  <a:gd name="T8" fmla="*/ 0 w 9"/>
                  <a:gd name="T9" fmla="*/ 6 h 8"/>
                  <a:gd name="T10" fmla="*/ 0 w 9"/>
                  <a:gd name="T11" fmla="*/ 6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8"/>
                  <a:gd name="T20" fmla="*/ 9 w 9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8">
                    <a:moveTo>
                      <a:pt x="0" y="6"/>
                    </a:moveTo>
                    <a:lnTo>
                      <a:pt x="0" y="6"/>
                    </a:lnTo>
                    <a:lnTo>
                      <a:pt x="4" y="0"/>
                    </a:lnTo>
                    <a:lnTo>
                      <a:pt x="8" y="7"/>
                    </a:lnTo>
                    <a:lnTo>
                      <a:pt x="0" y="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80" name="Freeform 179"/>
              <p:cNvSpPr>
                <a:spLocks/>
              </p:cNvSpPr>
              <p:nvPr/>
            </p:nvSpPr>
            <p:spPr bwMode="auto">
              <a:xfrm>
                <a:off x="2999" y="2530"/>
                <a:ext cx="106" cy="161"/>
              </a:xfrm>
              <a:custGeom>
                <a:avLst/>
                <a:gdLst>
                  <a:gd name="T0" fmla="*/ 0 w 106"/>
                  <a:gd name="T1" fmla="*/ 37 h 161"/>
                  <a:gd name="T2" fmla="*/ 0 w 106"/>
                  <a:gd name="T3" fmla="*/ 37 h 161"/>
                  <a:gd name="T4" fmla="*/ 4 w 106"/>
                  <a:gd name="T5" fmla="*/ 16 h 161"/>
                  <a:gd name="T6" fmla="*/ 16 w 106"/>
                  <a:gd name="T7" fmla="*/ 0 h 161"/>
                  <a:gd name="T8" fmla="*/ 40 w 106"/>
                  <a:gd name="T9" fmla="*/ 0 h 161"/>
                  <a:gd name="T10" fmla="*/ 26 w 106"/>
                  <a:gd name="T11" fmla="*/ 19 h 161"/>
                  <a:gd name="T12" fmla="*/ 58 w 106"/>
                  <a:gd name="T13" fmla="*/ 23 h 161"/>
                  <a:gd name="T14" fmla="*/ 38 w 106"/>
                  <a:gd name="T15" fmla="*/ 49 h 161"/>
                  <a:gd name="T16" fmla="*/ 62 w 106"/>
                  <a:gd name="T17" fmla="*/ 58 h 161"/>
                  <a:gd name="T18" fmla="*/ 85 w 106"/>
                  <a:gd name="T19" fmla="*/ 91 h 161"/>
                  <a:gd name="T20" fmla="*/ 78 w 106"/>
                  <a:gd name="T21" fmla="*/ 93 h 161"/>
                  <a:gd name="T22" fmla="*/ 88 w 106"/>
                  <a:gd name="T23" fmla="*/ 101 h 161"/>
                  <a:gd name="T24" fmla="*/ 82 w 106"/>
                  <a:gd name="T25" fmla="*/ 110 h 161"/>
                  <a:gd name="T26" fmla="*/ 105 w 106"/>
                  <a:gd name="T27" fmla="*/ 111 h 161"/>
                  <a:gd name="T28" fmla="*/ 91 w 106"/>
                  <a:gd name="T29" fmla="*/ 133 h 161"/>
                  <a:gd name="T30" fmla="*/ 101 w 106"/>
                  <a:gd name="T31" fmla="*/ 139 h 161"/>
                  <a:gd name="T32" fmla="*/ 6 w 106"/>
                  <a:gd name="T33" fmla="*/ 160 h 161"/>
                  <a:gd name="T34" fmla="*/ 48 w 106"/>
                  <a:gd name="T35" fmla="*/ 130 h 161"/>
                  <a:gd name="T36" fmla="*/ 36 w 106"/>
                  <a:gd name="T37" fmla="*/ 135 h 161"/>
                  <a:gd name="T38" fmla="*/ 12 w 106"/>
                  <a:gd name="T39" fmla="*/ 126 h 161"/>
                  <a:gd name="T40" fmla="*/ 30 w 106"/>
                  <a:gd name="T41" fmla="*/ 115 h 161"/>
                  <a:gd name="T42" fmla="*/ 19 w 106"/>
                  <a:gd name="T43" fmla="*/ 110 h 161"/>
                  <a:gd name="T44" fmla="*/ 43 w 106"/>
                  <a:gd name="T45" fmla="*/ 98 h 161"/>
                  <a:gd name="T46" fmla="*/ 45 w 106"/>
                  <a:gd name="T47" fmla="*/ 83 h 161"/>
                  <a:gd name="T48" fmla="*/ 33 w 106"/>
                  <a:gd name="T49" fmla="*/ 79 h 161"/>
                  <a:gd name="T50" fmla="*/ 40 w 106"/>
                  <a:gd name="T51" fmla="*/ 70 h 161"/>
                  <a:gd name="T52" fmla="*/ 15 w 106"/>
                  <a:gd name="T53" fmla="*/ 74 h 161"/>
                  <a:gd name="T54" fmla="*/ 16 w 106"/>
                  <a:gd name="T55" fmla="*/ 51 h 161"/>
                  <a:gd name="T56" fmla="*/ 4 w 106"/>
                  <a:gd name="T57" fmla="*/ 62 h 161"/>
                  <a:gd name="T58" fmla="*/ 11 w 106"/>
                  <a:gd name="T59" fmla="*/ 38 h 161"/>
                  <a:gd name="T60" fmla="*/ 0 w 106"/>
                  <a:gd name="T61" fmla="*/ 37 h 161"/>
                  <a:gd name="T62" fmla="*/ 0 w 106"/>
                  <a:gd name="T63" fmla="*/ 37 h 16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6"/>
                  <a:gd name="T97" fmla="*/ 0 h 161"/>
                  <a:gd name="T98" fmla="*/ 106 w 106"/>
                  <a:gd name="T99" fmla="*/ 161 h 16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6" h="161">
                    <a:moveTo>
                      <a:pt x="0" y="37"/>
                    </a:moveTo>
                    <a:lnTo>
                      <a:pt x="0" y="37"/>
                    </a:lnTo>
                    <a:lnTo>
                      <a:pt x="4" y="16"/>
                    </a:lnTo>
                    <a:lnTo>
                      <a:pt x="16" y="0"/>
                    </a:lnTo>
                    <a:lnTo>
                      <a:pt x="40" y="0"/>
                    </a:lnTo>
                    <a:lnTo>
                      <a:pt x="26" y="19"/>
                    </a:lnTo>
                    <a:lnTo>
                      <a:pt x="58" y="23"/>
                    </a:lnTo>
                    <a:lnTo>
                      <a:pt x="38" y="49"/>
                    </a:lnTo>
                    <a:lnTo>
                      <a:pt x="62" y="58"/>
                    </a:lnTo>
                    <a:lnTo>
                      <a:pt x="85" y="91"/>
                    </a:lnTo>
                    <a:lnTo>
                      <a:pt x="78" y="93"/>
                    </a:lnTo>
                    <a:lnTo>
                      <a:pt x="88" y="101"/>
                    </a:lnTo>
                    <a:lnTo>
                      <a:pt x="82" y="110"/>
                    </a:lnTo>
                    <a:lnTo>
                      <a:pt x="105" y="111"/>
                    </a:lnTo>
                    <a:lnTo>
                      <a:pt x="91" y="133"/>
                    </a:lnTo>
                    <a:lnTo>
                      <a:pt x="101" y="139"/>
                    </a:lnTo>
                    <a:lnTo>
                      <a:pt x="6" y="160"/>
                    </a:lnTo>
                    <a:lnTo>
                      <a:pt x="48" y="130"/>
                    </a:lnTo>
                    <a:lnTo>
                      <a:pt x="36" y="135"/>
                    </a:lnTo>
                    <a:lnTo>
                      <a:pt x="12" y="126"/>
                    </a:lnTo>
                    <a:lnTo>
                      <a:pt x="30" y="115"/>
                    </a:lnTo>
                    <a:lnTo>
                      <a:pt x="19" y="110"/>
                    </a:lnTo>
                    <a:lnTo>
                      <a:pt x="43" y="98"/>
                    </a:lnTo>
                    <a:lnTo>
                      <a:pt x="45" y="83"/>
                    </a:lnTo>
                    <a:lnTo>
                      <a:pt x="33" y="79"/>
                    </a:lnTo>
                    <a:lnTo>
                      <a:pt x="40" y="70"/>
                    </a:lnTo>
                    <a:lnTo>
                      <a:pt x="15" y="74"/>
                    </a:lnTo>
                    <a:lnTo>
                      <a:pt x="16" y="51"/>
                    </a:lnTo>
                    <a:lnTo>
                      <a:pt x="4" y="62"/>
                    </a:lnTo>
                    <a:lnTo>
                      <a:pt x="11" y="38"/>
                    </a:lnTo>
                    <a:lnTo>
                      <a:pt x="0" y="37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3364669" y="3311124"/>
              <a:ext cx="136524" cy="115888"/>
            </a:xfrm>
            <a:custGeom>
              <a:avLst/>
              <a:gdLst>
                <a:gd name="T0" fmla="*/ 54908105 w 109"/>
                <a:gd name="T1" fmla="*/ 8289855 h 90"/>
                <a:gd name="T2" fmla="*/ 64320812 w 109"/>
                <a:gd name="T3" fmla="*/ 4974170 h 90"/>
                <a:gd name="T4" fmla="*/ 76872341 w 109"/>
                <a:gd name="T5" fmla="*/ 0 h 90"/>
                <a:gd name="T6" fmla="*/ 105110482 w 109"/>
                <a:gd name="T7" fmla="*/ 21553883 h 90"/>
                <a:gd name="T8" fmla="*/ 130211035 w 109"/>
                <a:gd name="T9" fmla="*/ 24870854 h 90"/>
                <a:gd name="T10" fmla="*/ 141193153 w 109"/>
                <a:gd name="T11" fmla="*/ 41450558 h 90"/>
                <a:gd name="T12" fmla="*/ 150605860 w 109"/>
                <a:gd name="T13" fmla="*/ 64662927 h 90"/>
                <a:gd name="T14" fmla="*/ 153743429 w 109"/>
                <a:gd name="T15" fmla="*/ 72952779 h 90"/>
                <a:gd name="T16" fmla="*/ 163156136 w 109"/>
                <a:gd name="T17" fmla="*/ 81243919 h 90"/>
                <a:gd name="T18" fmla="*/ 169431313 w 109"/>
                <a:gd name="T19" fmla="*/ 87875306 h 90"/>
                <a:gd name="T20" fmla="*/ 169431313 w 109"/>
                <a:gd name="T21" fmla="*/ 96165158 h 90"/>
                <a:gd name="T22" fmla="*/ 158450409 w 109"/>
                <a:gd name="T23" fmla="*/ 96165158 h 90"/>
                <a:gd name="T24" fmla="*/ 142762563 w 109"/>
                <a:gd name="T25" fmla="*/ 96165158 h 90"/>
                <a:gd name="T26" fmla="*/ 150605860 w 109"/>
                <a:gd name="T27" fmla="*/ 104456297 h 90"/>
                <a:gd name="T28" fmla="*/ 155312840 w 109"/>
                <a:gd name="T29" fmla="*/ 111087664 h 90"/>
                <a:gd name="T30" fmla="*/ 158450409 w 109"/>
                <a:gd name="T31" fmla="*/ 122694487 h 90"/>
                <a:gd name="T32" fmla="*/ 150605860 w 109"/>
                <a:gd name="T33" fmla="*/ 127668656 h 90"/>
                <a:gd name="T34" fmla="*/ 138055584 w 109"/>
                <a:gd name="T35" fmla="*/ 127668656 h 90"/>
                <a:gd name="T36" fmla="*/ 134918014 w 109"/>
                <a:gd name="T37" fmla="*/ 127668656 h 90"/>
                <a:gd name="T38" fmla="*/ 130211035 w 109"/>
                <a:gd name="T39" fmla="*/ 134300023 h 90"/>
                <a:gd name="T40" fmla="*/ 130211035 w 109"/>
                <a:gd name="T41" fmla="*/ 144248360 h 90"/>
                <a:gd name="T42" fmla="*/ 120798327 w 109"/>
                <a:gd name="T43" fmla="*/ 147564044 h 90"/>
                <a:gd name="T44" fmla="*/ 111385620 w 109"/>
                <a:gd name="T45" fmla="*/ 142589875 h 90"/>
                <a:gd name="T46" fmla="*/ 98835344 w 109"/>
                <a:gd name="T47" fmla="*/ 139274191 h 90"/>
                <a:gd name="T48" fmla="*/ 86285068 w 109"/>
                <a:gd name="T49" fmla="*/ 134300023 h 90"/>
                <a:gd name="T50" fmla="*/ 75302930 w 109"/>
                <a:gd name="T51" fmla="*/ 135958508 h 90"/>
                <a:gd name="T52" fmla="*/ 39220249 w 109"/>
                <a:gd name="T53" fmla="*/ 122694487 h 90"/>
                <a:gd name="T54" fmla="*/ 25100562 w 109"/>
                <a:gd name="T55" fmla="*/ 126010170 h 90"/>
                <a:gd name="T56" fmla="*/ 14119692 w 109"/>
                <a:gd name="T57" fmla="*/ 122694487 h 90"/>
                <a:gd name="T58" fmla="*/ 7844551 w 109"/>
                <a:gd name="T59" fmla="*/ 134300023 h 90"/>
                <a:gd name="T60" fmla="*/ 0 w 109"/>
                <a:gd name="T61" fmla="*/ 109430466 h 90"/>
                <a:gd name="T62" fmla="*/ 9412710 w 109"/>
                <a:gd name="T63" fmla="*/ 96165158 h 90"/>
                <a:gd name="T64" fmla="*/ 7844551 w 109"/>
                <a:gd name="T65" fmla="*/ 66321412 h 90"/>
                <a:gd name="T66" fmla="*/ 23532404 w 109"/>
                <a:gd name="T67" fmla="*/ 24870854 h 90"/>
                <a:gd name="T68" fmla="*/ 37652091 w 109"/>
                <a:gd name="T69" fmla="*/ 19896680 h 90"/>
                <a:gd name="T70" fmla="*/ 45495397 w 109"/>
                <a:gd name="T71" fmla="*/ 8289855 h 90"/>
                <a:gd name="T72" fmla="*/ 54908105 w 109"/>
                <a:gd name="T73" fmla="*/ 8289855 h 90"/>
                <a:gd name="T74" fmla="*/ 54908105 w 109"/>
                <a:gd name="T75" fmla="*/ 8289855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9"/>
                <a:gd name="T115" fmla="*/ 0 h 90"/>
                <a:gd name="T116" fmla="*/ 109 w 109"/>
                <a:gd name="T117" fmla="*/ 90 h 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9" h="90">
                  <a:moveTo>
                    <a:pt x="35" y="5"/>
                  </a:moveTo>
                  <a:lnTo>
                    <a:pt x="41" y="3"/>
                  </a:lnTo>
                  <a:lnTo>
                    <a:pt x="49" y="0"/>
                  </a:lnTo>
                  <a:lnTo>
                    <a:pt x="67" y="13"/>
                  </a:lnTo>
                  <a:lnTo>
                    <a:pt x="83" y="15"/>
                  </a:lnTo>
                  <a:lnTo>
                    <a:pt x="90" y="25"/>
                  </a:lnTo>
                  <a:lnTo>
                    <a:pt x="96" y="39"/>
                  </a:lnTo>
                  <a:lnTo>
                    <a:pt x="98" y="44"/>
                  </a:lnTo>
                  <a:lnTo>
                    <a:pt x="104" y="49"/>
                  </a:lnTo>
                  <a:lnTo>
                    <a:pt x="108" y="53"/>
                  </a:lnTo>
                  <a:lnTo>
                    <a:pt x="108" y="58"/>
                  </a:lnTo>
                  <a:lnTo>
                    <a:pt x="101" y="58"/>
                  </a:lnTo>
                  <a:lnTo>
                    <a:pt x="91" y="58"/>
                  </a:lnTo>
                  <a:lnTo>
                    <a:pt x="96" y="63"/>
                  </a:lnTo>
                  <a:lnTo>
                    <a:pt x="99" y="67"/>
                  </a:lnTo>
                  <a:lnTo>
                    <a:pt x="101" y="74"/>
                  </a:lnTo>
                  <a:lnTo>
                    <a:pt x="96" y="77"/>
                  </a:lnTo>
                  <a:lnTo>
                    <a:pt x="88" y="77"/>
                  </a:lnTo>
                  <a:lnTo>
                    <a:pt x="86" y="77"/>
                  </a:lnTo>
                  <a:lnTo>
                    <a:pt x="83" y="81"/>
                  </a:lnTo>
                  <a:lnTo>
                    <a:pt x="83" y="87"/>
                  </a:lnTo>
                  <a:lnTo>
                    <a:pt x="77" y="89"/>
                  </a:lnTo>
                  <a:lnTo>
                    <a:pt x="71" y="86"/>
                  </a:lnTo>
                  <a:lnTo>
                    <a:pt x="63" y="84"/>
                  </a:lnTo>
                  <a:lnTo>
                    <a:pt x="55" y="81"/>
                  </a:lnTo>
                  <a:lnTo>
                    <a:pt x="48" y="82"/>
                  </a:lnTo>
                  <a:lnTo>
                    <a:pt x="25" y="74"/>
                  </a:lnTo>
                  <a:lnTo>
                    <a:pt x="16" y="76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0" y="66"/>
                  </a:lnTo>
                  <a:lnTo>
                    <a:pt x="6" y="58"/>
                  </a:lnTo>
                  <a:lnTo>
                    <a:pt x="5" y="40"/>
                  </a:lnTo>
                  <a:lnTo>
                    <a:pt x="15" y="15"/>
                  </a:lnTo>
                  <a:lnTo>
                    <a:pt x="24" y="12"/>
                  </a:lnTo>
                  <a:lnTo>
                    <a:pt x="29" y="5"/>
                  </a:lnTo>
                  <a:lnTo>
                    <a:pt x="35" y="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3345620" y="3393674"/>
              <a:ext cx="300036" cy="182564"/>
            </a:xfrm>
            <a:custGeom>
              <a:avLst/>
              <a:gdLst>
                <a:gd name="T0" fmla="*/ 190643677 w 241"/>
                <a:gd name="T1" fmla="*/ 8625115 h 139"/>
                <a:gd name="T2" fmla="*/ 207693550 w 241"/>
                <a:gd name="T3" fmla="*/ 0 h 139"/>
                <a:gd name="T4" fmla="*/ 230943376 w 241"/>
                <a:gd name="T5" fmla="*/ 15525734 h 139"/>
                <a:gd name="T6" fmla="*/ 240243307 w 241"/>
                <a:gd name="T7" fmla="*/ 34500462 h 139"/>
                <a:gd name="T8" fmla="*/ 266591866 w 241"/>
                <a:gd name="T9" fmla="*/ 51750698 h 139"/>
                <a:gd name="T10" fmla="*/ 302240355 w 241"/>
                <a:gd name="T11" fmla="*/ 77626037 h 139"/>
                <a:gd name="T12" fmla="*/ 325490182 w 241"/>
                <a:gd name="T13" fmla="*/ 77626037 h 139"/>
                <a:gd name="T14" fmla="*/ 361138749 w 241"/>
                <a:gd name="T15" fmla="*/ 87976981 h 139"/>
                <a:gd name="T16" fmla="*/ 351838818 w 241"/>
                <a:gd name="T17" fmla="*/ 129376735 h 139"/>
                <a:gd name="T18" fmla="*/ 320840216 w 241"/>
                <a:gd name="T19" fmla="*/ 165602997 h 139"/>
                <a:gd name="T20" fmla="*/ 272791819 w 241"/>
                <a:gd name="T21" fmla="*/ 194928685 h 139"/>
                <a:gd name="T22" fmla="*/ 274341808 w 241"/>
                <a:gd name="T23" fmla="*/ 210453100 h 139"/>
                <a:gd name="T24" fmla="*/ 251091981 w 241"/>
                <a:gd name="T25" fmla="*/ 238054249 h 139"/>
                <a:gd name="T26" fmla="*/ 246442016 w 241"/>
                <a:gd name="T27" fmla="*/ 191478377 h 139"/>
                <a:gd name="T28" fmla="*/ 206143561 w 241"/>
                <a:gd name="T29" fmla="*/ 186302258 h 139"/>
                <a:gd name="T30" fmla="*/ 206143561 w 241"/>
                <a:gd name="T31" fmla="*/ 170777802 h 139"/>
                <a:gd name="T32" fmla="*/ 158095125 w 241"/>
                <a:gd name="T33" fmla="*/ 210453100 h 139"/>
                <a:gd name="T34" fmla="*/ 141045253 w 241"/>
                <a:gd name="T35" fmla="*/ 188028069 h 139"/>
                <a:gd name="T36" fmla="*/ 154995149 w 241"/>
                <a:gd name="T37" fmla="*/ 174228151 h 139"/>
                <a:gd name="T38" fmla="*/ 164295118 w 241"/>
                <a:gd name="T39" fmla="*/ 160426878 h 139"/>
                <a:gd name="T40" fmla="*/ 145695218 w 241"/>
                <a:gd name="T41" fmla="*/ 136277350 h 139"/>
                <a:gd name="T42" fmla="*/ 113146705 w 241"/>
                <a:gd name="T43" fmla="*/ 122477432 h 139"/>
                <a:gd name="T44" fmla="*/ 55798359 w 241"/>
                <a:gd name="T45" fmla="*/ 129376735 h 139"/>
                <a:gd name="T46" fmla="*/ 13949901 w 241"/>
                <a:gd name="T47" fmla="*/ 132827043 h 139"/>
                <a:gd name="T48" fmla="*/ 9299933 w 241"/>
                <a:gd name="T49" fmla="*/ 98326591 h 139"/>
                <a:gd name="T50" fmla="*/ 40298464 w 241"/>
                <a:gd name="T51" fmla="*/ 53475195 h 139"/>
                <a:gd name="T52" fmla="*/ 32548522 w 241"/>
                <a:gd name="T53" fmla="*/ 20700539 h 139"/>
                <a:gd name="T54" fmla="*/ 49598405 w 241"/>
                <a:gd name="T55" fmla="*/ 18974728 h 139"/>
                <a:gd name="T56" fmla="*/ 80596929 w 241"/>
                <a:gd name="T57" fmla="*/ 22425041 h 139"/>
                <a:gd name="T58" fmla="*/ 110046729 w 241"/>
                <a:gd name="T59" fmla="*/ 25875349 h 139"/>
                <a:gd name="T60" fmla="*/ 134845299 w 241"/>
                <a:gd name="T61" fmla="*/ 36224959 h 139"/>
                <a:gd name="T62" fmla="*/ 153445160 w 241"/>
                <a:gd name="T63" fmla="*/ 37950770 h 139"/>
                <a:gd name="T64" fmla="*/ 158095125 w 241"/>
                <a:gd name="T65" fmla="*/ 20700539 h 139"/>
                <a:gd name="T66" fmla="*/ 178245014 w 241"/>
                <a:gd name="T67" fmla="*/ 18974728 h 139"/>
                <a:gd name="T68" fmla="*/ 184444968 w 241"/>
                <a:gd name="T69" fmla="*/ 12075426 h 1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1"/>
                <a:gd name="T106" fmla="*/ 0 h 139"/>
                <a:gd name="T107" fmla="*/ 241 w 241"/>
                <a:gd name="T108" fmla="*/ 139 h 1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1" h="139">
                  <a:moveTo>
                    <a:pt x="119" y="7"/>
                  </a:moveTo>
                  <a:lnTo>
                    <a:pt x="123" y="5"/>
                  </a:lnTo>
                  <a:lnTo>
                    <a:pt x="129" y="2"/>
                  </a:lnTo>
                  <a:lnTo>
                    <a:pt x="134" y="0"/>
                  </a:lnTo>
                  <a:lnTo>
                    <a:pt x="145" y="2"/>
                  </a:lnTo>
                  <a:lnTo>
                    <a:pt x="149" y="9"/>
                  </a:lnTo>
                  <a:lnTo>
                    <a:pt x="151" y="17"/>
                  </a:lnTo>
                  <a:lnTo>
                    <a:pt x="155" y="20"/>
                  </a:lnTo>
                  <a:lnTo>
                    <a:pt x="160" y="18"/>
                  </a:lnTo>
                  <a:lnTo>
                    <a:pt x="172" y="30"/>
                  </a:lnTo>
                  <a:lnTo>
                    <a:pt x="178" y="39"/>
                  </a:lnTo>
                  <a:lnTo>
                    <a:pt x="195" y="45"/>
                  </a:lnTo>
                  <a:lnTo>
                    <a:pt x="205" y="47"/>
                  </a:lnTo>
                  <a:lnTo>
                    <a:pt x="210" y="45"/>
                  </a:lnTo>
                  <a:lnTo>
                    <a:pt x="221" y="49"/>
                  </a:lnTo>
                  <a:lnTo>
                    <a:pt x="233" y="51"/>
                  </a:lnTo>
                  <a:lnTo>
                    <a:pt x="240" y="72"/>
                  </a:lnTo>
                  <a:lnTo>
                    <a:pt x="227" y="75"/>
                  </a:lnTo>
                  <a:lnTo>
                    <a:pt x="225" y="85"/>
                  </a:lnTo>
                  <a:lnTo>
                    <a:pt x="207" y="96"/>
                  </a:lnTo>
                  <a:lnTo>
                    <a:pt x="179" y="103"/>
                  </a:lnTo>
                  <a:lnTo>
                    <a:pt x="176" y="113"/>
                  </a:lnTo>
                  <a:lnTo>
                    <a:pt x="164" y="109"/>
                  </a:lnTo>
                  <a:lnTo>
                    <a:pt x="177" y="122"/>
                  </a:lnTo>
                  <a:lnTo>
                    <a:pt x="193" y="124"/>
                  </a:lnTo>
                  <a:lnTo>
                    <a:pt x="162" y="138"/>
                  </a:lnTo>
                  <a:lnTo>
                    <a:pt x="143" y="122"/>
                  </a:lnTo>
                  <a:lnTo>
                    <a:pt x="159" y="111"/>
                  </a:lnTo>
                  <a:lnTo>
                    <a:pt x="143" y="108"/>
                  </a:lnTo>
                  <a:lnTo>
                    <a:pt x="133" y="108"/>
                  </a:lnTo>
                  <a:lnTo>
                    <a:pt x="136" y="98"/>
                  </a:lnTo>
                  <a:lnTo>
                    <a:pt x="133" y="99"/>
                  </a:lnTo>
                  <a:lnTo>
                    <a:pt x="110" y="104"/>
                  </a:lnTo>
                  <a:lnTo>
                    <a:pt x="102" y="122"/>
                  </a:lnTo>
                  <a:lnTo>
                    <a:pt x="87" y="121"/>
                  </a:lnTo>
                  <a:lnTo>
                    <a:pt x="91" y="109"/>
                  </a:lnTo>
                  <a:lnTo>
                    <a:pt x="92" y="103"/>
                  </a:lnTo>
                  <a:lnTo>
                    <a:pt x="100" y="101"/>
                  </a:lnTo>
                  <a:lnTo>
                    <a:pt x="105" y="97"/>
                  </a:lnTo>
                  <a:lnTo>
                    <a:pt x="106" y="93"/>
                  </a:lnTo>
                  <a:lnTo>
                    <a:pt x="100" y="92"/>
                  </a:lnTo>
                  <a:lnTo>
                    <a:pt x="94" y="79"/>
                  </a:lnTo>
                  <a:lnTo>
                    <a:pt x="85" y="71"/>
                  </a:lnTo>
                  <a:lnTo>
                    <a:pt x="73" y="71"/>
                  </a:lnTo>
                  <a:lnTo>
                    <a:pt x="58" y="74"/>
                  </a:lnTo>
                  <a:lnTo>
                    <a:pt x="36" y="75"/>
                  </a:lnTo>
                  <a:lnTo>
                    <a:pt x="25" y="77"/>
                  </a:lnTo>
                  <a:lnTo>
                    <a:pt x="9" y="77"/>
                  </a:lnTo>
                  <a:lnTo>
                    <a:pt x="0" y="70"/>
                  </a:lnTo>
                  <a:lnTo>
                    <a:pt x="6" y="57"/>
                  </a:lnTo>
                  <a:lnTo>
                    <a:pt x="15" y="44"/>
                  </a:lnTo>
                  <a:lnTo>
                    <a:pt x="26" y="31"/>
                  </a:lnTo>
                  <a:lnTo>
                    <a:pt x="21" y="15"/>
                  </a:lnTo>
                  <a:lnTo>
                    <a:pt x="21" y="12"/>
                  </a:lnTo>
                  <a:lnTo>
                    <a:pt x="25" y="9"/>
                  </a:lnTo>
                  <a:lnTo>
                    <a:pt x="32" y="11"/>
                  </a:lnTo>
                  <a:lnTo>
                    <a:pt x="41" y="9"/>
                  </a:lnTo>
                  <a:lnTo>
                    <a:pt x="52" y="13"/>
                  </a:lnTo>
                  <a:lnTo>
                    <a:pt x="63" y="17"/>
                  </a:lnTo>
                  <a:lnTo>
                    <a:pt x="71" y="15"/>
                  </a:lnTo>
                  <a:lnTo>
                    <a:pt x="79" y="19"/>
                  </a:lnTo>
                  <a:lnTo>
                    <a:pt x="87" y="21"/>
                  </a:lnTo>
                  <a:lnTo>
                    <a:pt x="93" y="24"/>
                  </a:lnTo>
                  <a:lnTo>
                    <a:pt x="99" y="22"/>
                  </a:lnTo>
                  <a:lnTo>
                    <a:pt x="99" y="16"/>
                  </a:lnTo>
                  <a:lnTo>
                    <a:pt x="102" y="12"/>
                  </a:lnTo>
                  <a:lnTo>
                    <a:pt x="112" y="12"/>
                  </a:lnTo>
                  <a:lnTo>
                    <a:pt x="115" y="11"/>
                  </a:lnTo>
                  <a:lnTo>
                    <a:pt x="119" y="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421819" y="3487337"/>
              <a:ext cx="55563" cy="65087"/>
            </a:xfrm>
            <a:custGeom>
              <a:avLst/>
              <a:gdLst>
                <a:gd name="T0" fmla="*/ 15245252 w 45"/>
                <a:gd name="T1" fmla="*/ 21173698 h 51"/>
                <a:gd name="T2" fmla="*/ 22868498 w 45"/>
                <a:gd name="T3" fmla="*/ 34203856 h 51"/>
                <a:gd name="T4" fmla="*/ 27441949 w 45"/>
                <a:gd name="T5" fmla="*/ 42347396 h 51"/>
                <a:gd name="T6" fmla="*/ 32015399 w 45"/>
                <a:gd name="T7" fmla="*/ 79808144 h 51"/>
                <a:gd name="T8" fmla="*/ 38113745 w 45"/>
                <a:gd name="T9" fmla="*/ 81436595 h 51"/>
                <a:gd name="T10" fmla="*/ 44212101 w 45"/>
                <a:gd name="T11" fmla="*/ 61891357 h 51"/>
                <a:gd name="T12" fmla="*/ 45736996 w 45"/>
                <a:gd name="T13" fmla="*/ 52119377 h 51"/>
                <a:gd name="T14" fmla="*/ 64032034 w 45"/>
                <a:gd name="T15" fmla="*/ 45604298 h 51"/>
                <a:gd name="T16" fmla="*/ 67080589 w 45"/>
                <a:gd name="T17" fmla="*/ 37460758 h 51"/>
                <a:gd name="T18" fmla="*/ 59458583 w 45"/>
                <a:gd name="T19" fmla="*/ 34203856 h 51"/>
                <a:gd name="T20" fmla="*/ 50310447 w 45"/>
                <a:gd name="T21" fmla="*/ 13030163 h 51"/>
                <a:gd name="T22" fmla="*/ 35065190 w 45"/>
                <a:gd name="T23" fmla="*/ 0 h 51"/>
                <a:gd name="T24" fmla="*/ 16770147 w 45"/>
                <a:gd name="T25" fmla="*/ 0 h 51"/>
                <a:gd name="T26" fmla="*/ 0 w 45"/>
                <a:gd name="T27" fmla="*/ 1628451 h 51"/>
                <a:gd name="T28" fmla="*/ 15245252 w 45"/>
                <a:gd name="T29" fmla="*/ 21173698 h 51"/>
                <a:gd name="T30" fmla="*/ 15245252 w 45"/>
                <a:gd name="T31" fmla="*/ 21173698 h 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5"/>
                <a:gd name="T49" fmla="*/ 0 h 51"/>
                <a:gd name="T50" fmla="*/ 45 w 45"/>
                <a:gd name="T51" fmla="*/ 51 h 5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5" h="51">
                  <a:moveTo>
                    <a:pt x="10" y="13"/>
                  </a:moveTo>
                  <a:lnTo>
                    <a:pt x="15" y="21"/>
                  </a:lnTo>
                  <a:lnTo>
                    <a:pt x="18" y="26"/>
                  </a:lnTo>
                  <a:lnTo>
                    <a:pt x="21" y="49"/>
                  </a:lnTo>
                  <a:lnTo>
                    <a:pt x="25" y="50"/>
                  </a:lnTo>
                  <a:lnTo>
                    <a:pt x="29" y="38"/>
                  </a:lnTo>
                  <a:lnTo>
                    <a:pt x="30" y="32"/>
                  </a:lnTo>
                  <a:lnTo>
                    <a:pt x="42" y="28"/>
                  </a:lnTo>
                  <a:lnTo>
                    <a:pt x="44" y="23"/>
                  </a:lnTo>
                  <a:lnTo>
                    <a:pt x="39" y="21"/>
                  </a:lnTo>
                  <a:lnTo>
                    <a:pt x="33" y="8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1"/>
                  </a:lnTo>
                  <a:lnTo>
                    <a:pt x="10" y="1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3367844" y="3207937"/>
              <a:ext cx="87312" cy="61912"/>
            </a:xfrm>
            <a:custGeom>
              <a:avLst/>
              <a:gdLst>
                <a:gd name="T0" fmla="*/ 92873192 w 69"/>
                <a:gd name="T1" fmla="*/ 1811599 h 46"/>
                <a:gd name="T2" fmla="*/ 0 w 69"/>
                <a:gd name="T3" fmla="*/ 18114643 h 46"/>
                <a:gd name="T4" fmla="*/ 8006221 w 69"/>
                <a:gd name="T5" fmla="*/ 48910485 h 46"/>
                <a:gd name="T6" fmla="*/ 19215183 w 69"/>
                <a:gd name="T7" fmla="*/ 47098886 h 46"/>
                <a:gd name="T8" fmla="*/ 16012443 w 69"/>
                <a:gd name="T9" fmla="*/ 76081768 h 46"/>
                <a:gd name="T10" fmla="*/ 27221407 w 69"/>
                <a:gd name="T11" fmla="*/ 76081768 h 46"/>
                <a:gd name="T12" fmla="*/ 32024886 w 69"/>
                <a:gd name="T13" fmla="*/ 72459918 h 46"/>
                <a:gd name="T14" fmla="*/ 35227626 w 69"/>
                <a:gd name="T15" fmla="*/ 74270170 h 46"/>
                <a:gd name="T16" fmla="*/ 51240074 w 69"/>
                <a:gd name="T17" fmla="*/ 72459918 h 46"/>
                <a:gd name="T18" fmla="*/ 62449034 w 69"/>
                <a:gd name="T19" fmla="*/ 74270170 h 46"/>
                <a:gd name="T20" fmla="*/ 68853250 w 69"/>
                <a:gd name="T21" fmla="*/ 81516563 h 46"/>
                <a:gd name="T22" fmla="*/ 84865707 w 69"/>
                <a:gd name="T23" fmla="*/ 74270170 h 46"/>
                <a:gd name="T24" fmla="*/ 91271189 w 69"/>
                <a:gd name="T25" fmla="*/ 81516563 h 46"/>
                <a:gd name="T26" fmla="*/ 94473929 w 69"/>
                <a:gd name="T27" fmla="*/ 76081768 h 46"/>
                <a:gd name="T28" fmla="*/ 108885629 w 69"/>
                <a:gd name="T29" fmla="*/ 50722083 h 46"/>
                <a:gd name="T30" fmla="*/ 108885629 w 69"/>
                <a:gd name="T31" fmla="*/ 28984238 h 46"/>
                <a:gd name="T32" fmla="*/ 96074667 w 69"/>
                <a:gd name="T33" fmla="*/ 18114643 h 46"/>
                <a:gd name="T34" fmla="*/ 96074667 w 69"/>
                <a:gd name="T35" fmla="*/ 0 h 46"/>
                <a:gd name="T36" fmla="*/ 78461472 w 69"/>
                <a:gd name="T37" fmla="*/ 3623198 h 46"/>
                <a:gd name="T38" fmla="*/ 92873192 w 69"/>
                <a:gd name="T39" fmla="*/ 1811599 h 46"/>
                <a:gd name="T40" fmla="*/ 92873192 w 69"/>
                <a:gd name="T41" fmla="*/ 1811599 h 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46"/>
                <a:gd name="T65" fmla="*/ 69 w 69"/>
                <a:gd name="T66" fmla="*/ 46 h 4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46">
                  <a:moveTo>
                    <a:pt x="58" y="1"/>
                  </a:moveTo>
                  <a:lnTo>
                    <a:pt x="0" y="10"/>
                  </a:lnTo>
                  <a:lnTo>
                    <a:pt x="5" y="27"/>
                  </a:lnTo>
                  <a:lnTo>
                    <a:pt x="12" y="26"/>
                  </a:lnTo>
                  <a:lnTo>
                    <a:pt x="10" y="42"/>
                  </a:lnTo>
                  <a:lnTo>
                    <a:pt x="17" y="42"/>
                  </a:lnTo>
                  <a:lnTo>
                    <a:pt x="20" y="40"/>
                  </a:lnTo>
                  <a:lnTo>
                    <a:pt x="22" y="41"/>
                  </a:lnTo>
                  <a:lnTo>
                    <a:pt x="32" y="40"/>
                  </a:lnTo>
                  <a:lnTo>
                    <a:pt x="39" y="41"/>
                  </a:lnTo>
                  <a:lnTo>
                    <a:pt x="43" y="45"/>
                  </a:lnTo>
                  <a:lnTo>
                    <a:pt x="53" y="41"/>
                  </a:lnTo>
                  <a:lnTo>
                    <a:pt x="57" y="45"/>
                  </a:lnTo>
                  <a:lnTo>
                    <a:pt x="59" y="42"/>
                  </a:lnTo>
                  <a:lnTo>
                    <a:pt x="68" y="28"/>
                  </a:lnTo>
                  <a:lnTo>
                    <a:pt x="68" y="16"/>
                  </a:lnTo>
                  <a:lnTo>
                    <a:pt x="60" y="10"/>
                  </a:lnTo>
                  <a:lnTo>
                    <a:pt x="60" y="0"/>
                  </a:lnTo>
                  <a:lnTo>
                    <a:pt x="49" y="2"/>
                  </a:lnTo>
                  <a:lnTo>
                    <a:pt x="58" y="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3301170" y="3288899"/>
              <a:ext cx="136524" cy="73025"/>
            </a:xfrm>
            <a:custGeom>
              <a:avLst/>
              <a:gdLst>
                <a:gd name="T0" fmla="*/ 34514522 w 109"/>
                <a:gd name="T1" fmla="*/ 12801014 h 54"/>
                <a:gd name="T2" fmla="*/ 69027792 w 109"/>
                <a:gd name="T3" fmla="*/ 9144353 h 54"/>
                <a:gd name="T4" fmla="*/ 95697775 w 109"/>
                <a:gd name="T5" fmla="*/ 0 h 54"/>
                <a:gd name="T6" fmla="*/ 133348604 w 109"/>
                <a:gd name="T7" fmla="*/ 0 h 54"/>
                <a:gd name="T8" fmla="*/ 169431313 w 109"/>
                <a:gd name="T9" fmla="*/ 0 h 54"/>
                <a:gd name="T10" fmla="*/ 155312840 w 109"/>
                <a:gd name="T11" fmla="*/ 21945364 h 54"/>
                <a:gd name="T12" fmla="*/ 141193153 w 109"/>
                <a:gd name="T13" fmla="*/ 34746378 h 54"/>
                <a:gd name="T14" fmla="*/ 123935896 w 109"/>
                <a:gd name="T15" fmla="*/ 36574707 h 54"/>
                <a:gd name="T16" fmla="*/ 103542324 w 109"/>
                <a:gd name="T17" fmla="*/ 60348405 h 54"/>
                <a:gd name="T18" fmla="*/ 95697775 w 109"/>
                <a:gd name="T19" fmla="*/ 80465435 h 54"/>
                <a:gd name="T20" fmla="*/ 89422637 w 109"/>
                <a:gd name="T21" fmla="*/ 96924475 h 54"/>
                <a:gd name="T22" fmla="*/ 80009910 w 109"/>
                <a:gd name="T23" fmla="*/ 85951774 h 54"/>
                <a:gd name="T24" fmla="*/ 0 w 109"/>
                <a:gd name="T25" fmla="*/ 69492755 h 54"/>
                <a:gd name="T26" fmla="*/ 21962993 w 109"/>
                <a:gd name="T27" fmla="*/ 49377078 h 54"/>
                <a:gd name="T28" fmla="*/ 36082680 w 109"/>
                <a:gd name="T29" fmla="*/ 60348405 h 54"/>
                <a:gd name="T30" fmla="*/ 31375701 w 109"/>
                <a:gd name="T31" fmla="*/ 38404388 h 54"/>
                <a:gd name="T32" fmla="*/ 34514522 w 109"/>
                <a:gd name="T33" fmla="*/ 12801014 h 54"/>
                <a:gd name="T34" fmla="*/ 34514522 w 109"/>
                <a:gd name="T35" fmla="*/ 12801014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"/>
                <a:gd name="T55" fmla="*/ 0 h 54"/>
                <a:gd name="T56" fmla="*/ 109 w 109"/>
                <a:gd name="T57" fmla="*/ 54 h 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" h="54">
                  <a:moveTo>
                    <a:pt x="22" y="7"/>
                  </a:moveTo>
                  <a:lnTo>
                    <a:pt x="44" y="5"/>
                  </a:lnTo>
                  <a:lnTo>
                    <a:pt x="61" y="0"/>
                  </a:lnTo>
                  <a:lnTo>
                    <a:pt x="85" y="0"/>
                  </a:lnTo>
                  <a:lnTo>
                    <a:pt x="108" y="0"/>
                  </a:lnTo>
                  <a:lnTo>
                    <a:pt x="99" y="12"/>
                  </a:lnTo>
                  <a:lnTo>
                    <a:pt x="90" y="19"/>
                  </a:lnTo>
                  <a:lnTo>
                    <a:pt x="79" y="20"/>
                  </a:lnTo>
                  <a:lnTo>
                    <a:pt x="66" y="33"/>
                  </a:lnTo>
                  <a:lnTo>
                    <a:pt x="61" y="44"/>
                  </a:lnTo>
                  <a:lnTo>
                    <a:pt x="57" y="53"/>
                  </a:lnTo>
                  <a:lnTo>
                    <a:pt x="51" y="47"/>
                  </a:lnTo>
                  <a:lnTo>
                    <a:pt x="0" y="38"/>
                  </a:lnTo>
                  <a:lnTo>
                    <a:pt x="14" y="27"/>
                  </a:lnTo>
                  <a:lnTo>
                    <a:pt x="23" y="33"/>
                  </a:lnTo>
                  <a:lnTo>
                    <a:pt x="20" y="21"/>
                  </a:lnTo>
                  <a:lnTo>
                    <a:pt x="22" y="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3324982" y="3260323"/>
              <a:ext cx="117475" cy="50800"/>
            </a:xfrm>
            <a:custGeom>
              <a:avLst/>
              <a:gdLst>
                <a:gd name="T0" fmla="*/ 68810669 w 95"/>
                <a:gd name="T1" fmla="*/ 6786359 h 39"/>
                <a:gd name="T2" fmla="*/ 81044160 w 95"/>
                <a:gd name="T3" fmla="*/ 6786359 h 39"/>
                <a:gd name="T4" fmla="*/ 91747984 w 95"/>
                <a:gd name="T5" fmla="*/ 3393179 h 39"/>
                <a:gd name="T6" fmla="*/ 93276395 w 95"/>
                <a:gd name="T7" fmla="*/ 6786359 h 39"/>
                <a:gd name="T8" fmla="*/ 97864102 w 95"/>
                <a:gd name="T9" fmla="*/ 1697241 h 39"/>
                <a:gd name="T10" fmla="*/ 140679397 w 95"/>
                <a:gd name="T11" fmla="*/ 0 h 39"/>
                <a:gd name="T12" fmla="*/ 143737456 w 95"/>
                <a:gd name="T13" fmla="*/ 10179537 h 39"/>
                <a:gd name="T14" fmla="*/ 137621339 w 95"/>
                <a:gd name="T15" fmla="*/ 35630335 h 39"/>
                <a:gd name="T16" fmla="*/ 126917515 w 95"/>
                <a:gd name="T17" fmla="*/ 64473011 h 39"/>
                <a:gd name="T18" fmla="*/ 103980219 w 95"/>
                <a:gd name="T19" fmla="*/ 49203058 h 39"/>
                <a:gd name="T20" fmla="*/ 64222963 w 95"/>
                <a:gd name="T21" fmla="*/ 42416691 h 39"/>
                <a:gd name="T22" fmla="*/ 27523775 w 95"/>
                <a:gd name="T23" fmla="*/ 50900298 h 39"/>
                <a:gd name="T24" fmla="*/ 22937305 w 95"/>
                <a:gd name="T25" fmla="*/ 50900298 h 39"/>
                <a:gd name="T26" fmla="*/ 1529648 w 95"/>
                <a:gd name="T27" fmla="*/ 54293476 h 39"/>
                <a:gd name="T28" fmla="*/ 0 w 95"/>
                <a:gd name="T29" fmla="*/ 37326272 h 39"/>
                <a:gd name="T30" fmla="*/ 13761888 w 95"/>
                <a:gd name="T31" fmla="*/ 8483599 h 39"/>
                <a:gd name="T32" fmla="*/ 30583070 w 95"/>
                <a:gd name="T33" fmla="*/ 3393179 h 39"/>
                <a:gd name="T34" fmla="*/ 65752611 w 95"/>
                <a:gd name="T35" fmla="*/ 30539916 h 39"/>
                <a:gd name="T36" fmla="*/ 68810669 w 95"/>
                <a:gd name="T37" fmla="*/ 6786359 h 39"/>
                <a:gd name="T38" fmla="*/ 68810669 w 95"/>
                <a:gd name="T39" fmla="*/ 6786359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5"/>
                <a:gd name="T61" fmla="*/ 0 h 39"/>
                <a:gd name="T62" fmla="*/ 95 w 95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5" h="39">
                  <a:moveTo>
                    <a:pt x="45" y="4"/>
                  </a:moveTo>
                  <a:lnTo>
                    <a:pt x="53" y="4"/>
                  </a:lnTo>
                  <a:lnTo>
                    <a:pt x="60" y="2"/>
                  </a:lnTo>
                  <a:lnTo>
                    <a:pt x="61" y="4"/>
                  </a:lnTo>
                  <a:lnTo>
                    <a:pt x="64" y="1"/>
                  </a:lnTo>
                  <a:lnTo>
                    <a:pt x="92" y="0"/>
                  </a:lnTo>
                  <a:lnTo>
                    <a:pt x="94" y="6"/>
                  </a:lnTo>
                  <a:lnTo>
                    <a:pt x="90" y="21"/>
                  </a:lnTo>
                  <a:lnTo>
                    <a:pt x="83" y="38"/>
                  </a:lnTo>
                  <a:lnTo>
                    <a:pt x="68" y="29"/>
                  </a:lnTo>
                  <a:lnTo>
                    <a:pt x="42" y="25"/>
                  </a:lnTo>
                  <a:lnTo>
                    <a:pt x="18" y="30"/>
                  </a:lnTo>
                  <a:lnTo>
                    <a:pt x="15" y="30"/>
                  </a:lnTo>
                  <a:lnTo>
                    <a:pt x="1" y="32"/>
                  </a:lnTo>
                  <a:lnTo>
                    <a:pt x="0" y="22"/>
                  </a:lnTo>
                  <a:lnTo>
                    <a:pt x="9" y="5"/>
                  </a:lnTo>
                  <a:lnTo>
                    <a:pt x="20" y="2"/>
                  </a:lnTo>
                  <a:lnTo>
                    <a:pt x="43" y="18"/>
                  </a:lnTo>
                  <a:lnTo>
                    <a:pt x="45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3201158" y="3519088"/>
              <a:ext cx="57150" cy="33337"/>
            </a:xfrm>
            <a:custGeom>
              <a:avLst/>
              <a:gdLst>
                <a:gd name="T0" fmla="*/ 0 w 47"/>
                <a:gd name="T1" fmla="*/ 42676691 h 25"/>
                <a:gd name="T2" fmla="*/ 0 w 47"/>
                <a:gd name="T3" fmla="*/ 42676691 h 25"/>
                <a:gd name="T4" fmla="*/ 0 w 47"/>
                <a:gd name="T5" fmla="*/ 12446704 h 25"/>
                <a:gd name="T6" fmla="*/ 47314124 w 47"/>
                <a:gd name="T7" fmla="*/ 0 h 25"/>
                <a:gd name="T8" fmla="*/ 59141738 w 47"/>
                <a:gd name="T9" fmla="*/ 8890311 h 25"/>
                <a:gd name="T10" fmla="*/ 68013361 w 47"/>
                <a:gd name="T11" fmla="*/ 17781956 h 25"/>
                <a:gd name="T12" fmla="*/ 48792728 w 47"/>
                <a:gd name="T13" fmla="*/ 24894741 h 25"/>
                <a:gd name="T14" fmla="*/ 28092265 w 47"/>
                <a:gd name="T15" fmla="*/ 37341439 h 25"/>
                <a:gd name="T16" fmla="*/ 10350231 w 47"/>
                <a:gd name="T17" fmla="*/ 37341439 h 25"/>
                <a:gd name="T18" fmla="*/ 0 w 47"/>
                <a:gd name="T19" fmla="*/ 42676691 h 25"/>
                <a:gd name="T20" fmla="*/ 0 w 47"/>
                <a:gd name="T21" fmla="*/ 42676691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25"/>
                <a:gd name="T35" fmla="*/ 47 w 47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25">
                  <a:moveTo>
                    <a:pt x="0" y="24"/>
                  </a:moveTo>
                  <a:lnTo>
                    <a:pt x="0" y="24"/>
                  </a:lnTo>
                  <a:lnTo>
                    <a:pt x="0" y="7"/>
                  </a:lnTo>
                  <a:lnTo>
                    <a:pt x="32" y="0"/>
                  </a:lnTo>
                  <a:lnTo>
                    <a:pt x="40" y="5"/>
                  </a:lnTo>
                  <a:lnTo>
                    <a:pt x="46" y="10"/>
                  </a:lnTo>
                  <a:lnTo>
                    <a:pt x="33" y="14"/>
                  </a:lnTo>
                  <a:lnTo>
                    <a:pt x="19" y="21"/>
                  </a:lnTo>
                  <a:lnTo>
                    <a:pt x="7" y="21"/>
                  </a:lnTo>
                  <a:lnTo>
                    <a:pt x="0" y="2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320220" y="3625451"/>
              <a:ext cx="42862" cy="25400"/>
            </a:xfrm>
            <a:custGeom>
              <a:avLst/>
              <a:gdLst>
                <a:gd name="T0" fmla="*/ 0 w 32"/>
                <a:gd name="T1" fmla="*/ 12903200 h 20"/>
                <a:gd name="T2" fmla="*/ 10765308 w 32"/>
                <a:gd name="T3" fmla="*/ 30645098 h 20"/>
                <a:gd name="T4" fmla="*/ 55620095 w 32"/>
                <a:gd name="T5" fmla="*/ 17741898 h 20"/>
                <a:gd name="T6" fmla="*/ 46648337 w 32"/>
                <a:gd name="T7" fmla="*/ 0 h 20"/>
                <a:gd name="T8" fmla="*/ 3588436 w 32"/>
                <a:gd name="T9" fmla="*/ 14516099 h 20"/>
                <a:gd name="T10" fmla="*/ 0 w 32"/>
                <a:gd name="T11" fmla="*/ 12903200 h 20"/>
                <a:gd name="T12" fmla="*/ 0 w 32"/>
                <a:gd name="T13" fmla="*/ 1290320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0"/>
                <a:gd name="T23" fmla="*/ 32 w 32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0">
                  <a:moveTo>
                    <a:pt x="0" y="8"/>
                  </a:moveTo>
                  <a:lnTo>
                    <a:pt x="6" y="19"/>
                  </a:lnTo>
                  <a:lnTo>
                    <a:pt x="31" y="11"/>
                  </a:lnTo>
                  <a:lnTo>
                    <a:pt x="26" y="0"/>
                  </a:lnTo>
                  <a:lnTo>
                    <a:pt x="2" y="9"/>
                  </a:lnTo>
                  <a:lnTo>
                    <a:pt x="0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3283708" y="3538138"/>
              <a:ext cx="73025" cy="101601"/>
            </a:xfrm>
            <a:custGeom>
              <a:avLst/>
              <a:gdLst>
                <a:gd name="T0" fmla="*/ 25363600 w 58"/>
                <a:gd name="T1" fmla="*/ 23155799 h 79"/>
                <a:gd name="T2" fmla="*/ 34874474 w 58"/>
                <a:gd name="T3" fmla="*/ 0 h 79"/>
                <a:gd name="T4" fmla="*/ 90357122 w 58"/>
                <a:gd name="T5" fmla="*/ 52927169 h 79"/>
                <a:gd name="T6" fmla="*/ 80846228 w 58"/>
                <a:gd name="T7" fmla="*/ 89315408 h 79"/>
                <a:gd name="T8" fmla="*/ 88771976 w 58"/>
                <a:gd name="T9" fmla="*/ 109163411 h 79"/>
                <a:gd name="T10" fmla="*/ 31704183 w 58"/>
                <a:gd name="T11" fmla="*/ 129011413 h 79"/>
                <a:gd name="T12" fmla="*/ 0 w 58"/>
                <a:gd name="T13" fmla="*/ 104201732 h 79"/>
                <a:gd name="T14" fmla="*/ 41215057 w 58"/>
                <a:gd name="T15" fmla="*/ 100893946 h 79"/>
                <a:gd name="T16" fmla="*/ 49142055 w 58"/>
                <a:gd name="T17" fmla="*/ 72775172 h 79"/>
                <a:gd name="T18" fmla="*/ 25363600 w 58"/>
                <a:gd name="T19" fmla="*/ 23155799 h 79"/>
                <a:gd name="T20" fmla="*/ 25363600 w 58"/>
                <a:gd name="T21" fmla="*/ 23155799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79"/>
                <a:gd name="T35" fmla="*/ 58 w 58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79">
                  <a:moveTo>
                    <a:pt x="16" y="14"/>
                  </a:moveTo>
                  <a:lnTo>
                    <a:pt x="22" y="0"/>
                  </a:lnTo>
                  <a:lnTo>
                    <a:pt x="57" y="32"/>
                  </a:lnTo>
                  <a:lnTo>
                    <a:pt x="51" y="54"/>
                  </a:lnTo>
                  <a:lnTo>
                    <a:pt x="56" y="66"/>
                  </a:lnTo>
                  <a:lnTo>
                    <a:pt x="20" y="78"/>
                  </a:lnTo>
                  <a:lnTo>
                    <a:pt x="0" y="63"/>
                  </a:lnTo>
                  <a:lnTo>
                    <a:pt x="26" y="61"/>
                  </a:lnTo>
                  <a:lnTo>
                    <a:pt x="31" y="44"/>
                  </a:lnTo>
                  <a:lnTo>
                    <a:pt x="16" y="1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3197984" y="3531788"/>
              <a:ext cx="117475" cy="88900"/>
            </a:xfrm>
            <a:custGeom>
              <a:avLst/>
              <a:gdLst>
                <a:gd name="T0" fmla="*/ 4891812 w 92"/>
                <a:gd name="T1" fmla="*/ 24317568 h 65"/>
                <a:gd name="T2" fmla="*/ 35870734 w 92"/>
                <a:gd name="T3" fmla="*/ 18705924 h 65"/>
                <a:gd name="T4" fmla="*/ 58696640 w 92"/>
                <a:gd name="T5" fmla="*/ 1871003 h 65"/>
                <a:gd name="T6" fmla="*/ 78262605 w 92"/>
                <a:gd name="T7" fmla="*/ 0 h 65"/>
                <a:gd name="T8" fmla="*/ 99459194 w 92"/>
                <a:gd name="T9" fmla="*/ 18705924 h 65"/>
                <a:gd name="T10" fmla="*/ 148373469 w 92"/>
                <a:gd name="T11" fmla="*/ 7482644 h 65"/>
                <a:gd name="T12" fmla="*/ 130438108 w 92"/>
                <a:gd name="T13" fmla="*/ 54246776 h 65"/>
                <a:gd name="T14" fmla="*/ 83154416 w 92"/>
                <a:gd name="T15" fmla="*/ 57987413 h 65"/>
                <a:gd name="T16" fmla="*/ 99459194 w 92"/>
                <a:gd name="T17" fmla="*/ 93529637 h 65"/>
                <a:gd name="T18" fmla="*/ 99459194 w 92"/>
                <a:gd name="T19" fmla="*/ 119716830 h 65"/>
                <a:gd name="T20" fmla="*/ 55436709 w 92"/>
                <a:gd name="T21" fmla="*/ 87917977 h 65"/>
                <a:gd name="T22" fmla="*/ 17935367 w 92"/>
                <a:gd name="T23" fmla="*/ 41152485 h 65"/>
                <a:gd name="T24" fmla="*/ 0 w 92"/>
                <a:gd name="T25" fmla="*/ 44894500 h 65"/>
                <a:gd name="T26" fmla="*/ 4891812 w 92"/>
                <a:gd name="T27" fmla="*/ 24317568 h 65"/>
                <a:gd name="T28" fmla="*/ 4891812 w 92"/>
                <a:gd name="T29" fmla="*/ 24317568 h 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"/>
                <a:gd name="T46" fmla="*/ 0 h 65"/>
                <a:gd name="T47" fmla="*/ 92 w 92"/>
                <a:gd name="T48" fmla="*/ 65 h 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" h="65">
                  <a:moveTo>
                    <a:pt x="3" y="13"/>
                  </a:moveTo>
                  <a:lnTo>
                    <a:pt x="22" y="10"/>
                  </a:lnTo>
                  <a:lnTo>
                    <a:pt x="36" y="1"/>
                  </a:lnTo>
                  <a:lnTo>
                    <a:pt x="48" y="0"/>
                  </a:lnTo>
                  <a:lnTo>
                    <a:pt x="61" y="10"/>
                  </a:lnTo>
                  <a:lnTo>
                    <a:pt x="91" y="4"/>
                  </a:lnTo>
                  <a:lnTo>
                    <a:pt x="80" y="29"/>
                  </a:lnTo>
                  <a:lnTo>
                    <a:pt x="51" y="31"/>
                  </a:lnTo>
                  <a:lnTo>
                    <a:pt x="61" y="50"/>
                  </a:lnTo>
                  <a:lnTo>
                    <a:pt x="61" y="64"/>
                  </a:lnTo>
                  <a:lnTo>
                    <a:pt x="34" y="47"/>
                  </a:lnTo>
                  <a:lnTo>
                    <a:pt x="11" y="22"/>
                  </a:lnTo>
                  <a:lnTo>
                    <a:pt x="0" y="24"/>
                  </a:lnTo>
                  <a:lnTo>
                    <a:pt x="3" y="1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109" name="Group 210"/>
            <p:cNvGrpSpPr>
              <a:grpSpLocks/>
            </p:cNvGrpSpPr>
            <p:nvPr/>
          </p:nvGrpSpPr>
          <p:grpSpPr bwMode="auto">
            <a:xfrm>
              <a:off x="2670939" y="3723835"/>
              <a:ext cx="1254117" cy="1325556"/>
              <a:chOff x="2841" y="2900"/>
              <a:chExt cx="1008" cy="1014"/>
            </a:xfrm>
            <a:grpFill/>
          </p:grpSpPr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2963" y="2905"/>
                <a:ext cx="278" cy="265"/>
              </a:xfrm>
              <a:custGeom>
                <a:avLst/>
                <a:gdLst>
                  <a:gd name="T0" fmla="*/ 0 w 278"/>
                  <a:gd name="T1" fmla="*/ 141 h 265"/>
                  <a:gd name="T2" fmla="*/ 0 w 278"/>
                  <a:gd name="T3" fmla="*/ 141 h 265"/>
                  <a:gd name="T4" fmla="*/ 1 w 278"/>
                  <a:gd name="T5" fmla="*/ 146 h 265"/>
                  <a:gd name="T6" fmla="*/ 52 w 278"/>
                  <a:gd name="T7" fmla="*/ 179 h 265"/>
                  <a:gd name="T8" fmla="*/ 161 w 278"/>
                  <a:gd name="T9" fmla="*/ 251 h 265"/>
                  <a:gd name="T10" fmla="*/ 162 w 278"/>
                  <a:gd name="T11" fmla="*/ 264 h 265"/>
                  <a:gd name="T12" fmla="*/ 173 w 278"/>
                  <a:gd name="T13" fmla="*/ 262 h 265"/>
                  <a:gd name="T14" fmla="*/ 194 w 278"/>
                  <a:gd name="T15" fmla="*/ 257 h 265"/>
                  <a:gd name="T16" fmla="*/ 277 w 278"/>
                  <a:gd name="T17" fmla="*/ 200 h 265"/>
                  <a:gd name="T18" fmla="*/ 245 w 278"/>
                  <a:gd name="T19" fmla="*/ 162 h 265"/>
                  <a:gd name="T20" fmla="*/ 245 w 278"/>
                  <a:gd name="T21" fmla="*/ 101 h 265"/>
                  <a:gd name="T22" fmla="*/ 241 w 278"/>
                  <a:gd name="T23" fmla="*/ 74 h 265"/>
                  <a:gd name="T24" fmla="*/ 218 w 278"/>
                  <a:gd name="T25" fmla="*/ 46 h 265"/>
                  <a:gd name="T26" fmla="*/ 230 w 278"/>
                  <a:gd name="T27" fmla="*/ 37 h 265"/>
                  <a:gd name="T28" fmla="*/ 236 w 278"/>
                  <a:gd name="T29" fmla="*/ 0 h 265"/>
                  <a:gd name="T30" fmla="*/ 138 w 278"/>
                  <a:gd name="T31" fmla="*/ 6 h 265"/>
                  <a:gd name="T32" fmla="*/ 88 w 278"/>
                  <a:gd name="T33" fmla="*/ 28 h 265"/>
                  <a:gd name="T34" fmla="*/ 100 w 278"/>
                  <a:gd name="T35" fmla="*/ 73 h 265"/>
                  <a:gd name="T36" fmla="*/ 79 w 278"/>
                  <a:gd name="T37" fmla="*/ 74 h 265"/>
                  <a:gd name="T38" fmla="*/ 67 w 278"/>
                  <a:gd name="T39" fmla="*/ 79 h 265"/>
                  <a:gd name="T40" fmla="*/ 69 w 278"/>
                  <a:gd name="T41" fmla="*/ 91 h 265"/>
                  <a:gd name="T42" fmla="*/ 7 w 278"/>
                  <a:gd name="T43" fmla="*/ 118 h 265"/>
                  <a:gd name="T44" fmla="*/ 0 w 278"/>
                  <a:gd name="T45" fmla="*/ 141 h 265"/>
                  <a:gd name="T46" fmla="*/ 0 w 278"/>
                  <a:gd name="T47" fmla="*/ 141 h 26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8"/>
                  <a:gd name="T73" fmla="*/ 0 h 265"/>
                  <a:gd name="T74" fmla="*/ 278 w 278"/>
                  <a:gd name="T75" fmla="*/ 265 h 26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8" h="265">
                    <a:moveTo>
                      <a:pt x="0" y="141"/>
                    </a:moveTo>
                    <a:lnTo>
                      <a:pt x="0" y="141"/>
                    </a:lnTo>
                    <a:lnTo>
                      <a:pt x="1" y="146"/>
                    </a:lnTo>
                    <a:lnTo>
                      <a:pt x="52" y="179"/>
                    </a:lnTo>
                    <a:lnTo>
                      <a:pt x="161" y="251"/>
                    </a:lnTo>
                    <a:lnTo>
                      <a:pt x="162" y="264"/>
                    </a:lnTo>
                    <a:lnTo>
                      <a:pt x="173" y="262"/>
                    </a:lnTo>
                    <a:lnTo>
                      <a:pt x="194" y="257"/>
                    </a:lnTo>
                    <a:lnTo>
                      <a:pt x="277" y="200"/>
                    </a:lnTo>
                    <a:lnTo>
                      <a:pt x="245" y="162"/>
                    </a:lnTo>
                    <a:lnTo>
                      <a:pt x="245" y="101"/>
                    </a:lnTo>
                    <a:lnTo>
                      <a:pt x="241" y="74"/>
                    </a:lnTo>
                    <a:lnTo>
                      <a:pt x="218" y="46"/>
                    </a:lnTo>
                    <a:lnTo>
                      <a:pt x="230" y="37"/>
                    </a:lnTo>
                    <a:lnTo>
                      <a:pt x="236" y="0"/>
                    </a:lnTo>
                    <a:lnTo>
                      <a:pt x="138" y="6"/>
                    </a:lnTo>
                    <a:lnTo>
                      <a:pt x="88" y="28"/>
                    </a:lnTo>
                    <a:lnTo>
                      <a:pt x="100" y="73"/>
                    </a:lnTo>
                    <a:lnTo>
                      <a:pt x="79" y="74"/>
                    </a:lnTo>
                    <a:lnTo>
                      <a:pt x="67" y="79"/>
                    </a:lnTo>
                    <a:lnTo>
                      <a:pt x="69" y="91"/>
                    </a:lnTo>
                    <a:lnTo>
                      <a:pt x="7" y="118"/>
                    </a:lnTo>
                    <a:lnTo>
                      <a:pt x="0" y="14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3608" y="2900"/>
                <a:ext cx="136" cy="125"/>
              </a:xfrm>
              <a:custGeom>
                <a:avLst/>
                <a:gdLst>
                  <a:gd name="T0" fmla="*/ 0 w 136"/>
                  <a:gd name="T1" fmla="*/ 60 h 125"/>
                  <a:gd name="T2" fmla="*/ 0 w 136"/>
                  <a:gd name="T3" fmla="*/ 60 h 125"/>
                  <a:gd name="T4" fmla="*/ 6 w 136"/>
                  <a:gd name="T5" fmla="*/ 78 h 125"/>
                  <a:gd name="T6" fmla="*/ 68 w 136"/>
                  <a:gd name="T7" fmla="*/ 105 h 125"/>
                  <a:gd name="T8" fmla="*/ 68 w 136"/>
                  <a:gd name="T9" fmla="*/ 115 h 125"/>
                  <a:gd name="T10" fmla="*/ 83 w 136"/>
                  <a:gd name="T11" fmla="*/ 122 h 125"/>
                  <a:gd name="T12" fmla="*/ 108 w 136"/>
                  <a:gd name="T13" fmla="*/ 124 h 125"/>
                  <a:gd name="T14" fmla="*/ 128 w 136"/>
                  <a:gd name="T15" fmla="*/ 111 h 125"/>
                  <a:gd name="T16" fmla="*/ 135 w 136"/>
                  <a:gd name="T17" fmla="*/ 110 h 125"/>
                  <a:gd name="T18" fmla="*/ 117 w 136"/>
                  <a:gd name="T19" fmla="*/ 75 h 125"/>
                  <a:gd name="T20" fmla="*/ 92 w 136"/>
                  <a:gd name="T21" fmla="*/ 54 h 125"/>
                  <a:gd name="T22" fmla="*/ 104 w 136"/>
                  <a:gd name="T23" fmla="*/ 22 h 125"/>
                  <a:gd name="T24" fmla="*/ 93 w 136"/>
                  <a:gd name="T25" fmla="*/ 18 h 125"/>
                  <a:gd name="T26" fmla="*/ 83 w 136"/>
                  <a:gd name="T27" fmla="*/ 0 h 125"/>
                  <a:gd name="T28" fmla="*/ 53 w 136"/>
                  <a:gd name="T29" fmla="*/ 2 h 125"/>
                  <a:gd name="T30" fmla="*/ 38 w 136"/>
                  <a:gd name="T31" fmla="*/ 13 h 125"/>
                  <a:gd name="T32" fmla="*/ 33 w 136"/>
                  <a:gd name="T33" fmla="*/ 42 h 125"/>
                  <a:gd name="T34" fmla="*/ 0 w 136"/>
                  <a:gd name="T35" fmla="*/ 60 h 125"/>
                  <a:gd name="T36" fmla="*/ 0 w 136"/>
                  <a:gd name="T37" fmla="*/ 60 h 1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6"/>
                  <a:gd name="T58" fmla="*/ 0 h 125"/>
                  <a:gd name="T59" fmla="*/ 136 w 136"/>
                  <a:gd name="T60" fmla="*/ 125 h 1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6" h="125">
                    <a:moveTo>
                      <a:pt x="0" y="60"/>
                    </a:moveTo>
                    <a:lnTo>
                      <a:pt x="0" y="60"/>
                    </a:lnTo>
                    <a:lnTo>
                      <a:pt x="6" y="78"/>
                    </a:lnTo>
                    <a:lnTo>
                      <a:pt x="68" y="105"/>
                    </a:lnTo>
                    <a:lnTo>
                      <a:pt x="68" y="115"/>
                    </a:lnTo>
                    <a:lnTo>
                      <a:pt x="83" y="122"/>
                    </a:lnTo>
                    <a:lnTo>
                      <a:pt x="108" y="124"/>
                    </a:lnTo>
                    <a:lnTo>
                      <a:pt x="128" y="111"/>
                    </a:lnTo>
                    <a:lnTo>
                      <a:pt x="135" y="110"/>
                    </a:lnTo>
                    <a:lnTo>
                      <a:pt x="117" y="75"/>
                    </a:lnTo>
                    <a:lnTo>
                      <a:pt x="92" y="54"/>
                    </a:lnTo>
                    <a:lnTo>
                      <a:pt x="104" y="22"/>
                    </a:lnTo>
                    <a:lnTo>
                      <a:pt x="93" y="18"/>
                    </a:lnTo>
                    <a:lnTo>
                      <a:pt x="83" y="0"/>
                    </a:lnTo>
                    <a:lnTo>
                      <a:pt x="53" y="2"/>
                    </a:lnTo>
                    <a:lnTo>
                      <a:pt x="38" y="13"/>
                    </a:lnTo>
                    <a:lnTo>
                      <a:pt x="33" y="42"/>
                    </a:lnTo>
                    <a:lnTo>
                      <a:pt x="0" y="6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3553" y="2978"/>
                <a:ext cx="288" cy="240"/>
              </a:xfrm>
              <a:custGeom>
                <a:avLst/>
                <a:gdLst>
                  <a:gd name="T0" fmla="*/ 0 w 288"/>
                  <a:gd name="T1" fmla="*/ 62 h 240"/>
                  <a:gd name="T2" fmla="*/ 0 w 288"/>
                  <a:gd name="T3" fmla="*/ 62 h 240"/>
                  <a:gd name="T4" fmla="*/ 4 w 288"/>
                  <a:gd name="T5" fmla="*/ 41 h 240"/>
                  <a:gd name="T6" fmla="*/ 19 w 288"/>
                  <a:gd name="T7" fmla="*/ 46 h 240"/>
                  <a:gd name="T8" fmla="*/ 38 w 288"/>
                  <a:gd name="T9" fmla="*/ 33 h 240"/>
                  <a:gd name="T10" fmla="*/ 46 w 288"/>
                  <a:gd name="T11" fmla="*/ 24 h 240"/>
                  <a:gd name="T12" fmla="*/ 30 w 288"/>
                  <a:gd name="T13" fmla="*/ 10 h 240"/>
                  <a:gd name="T14" fmla="*/ 61 w 288"/>
                  <a:gd name="T15" fmla="*/ 0 h 240"/>
                  <a:gd name="T16" fmla="*/ 123 w 288"/>
                  <a:gd name="T17" fmla="*/ 27 h 240"/>
                  <a:gd name="T18" fmla="*/ 123 w 288"/>
                  <a:gd name="T19" fmla="*/ 37 h 240"/>
                  <a:gd name="T20" fmla="*/ 138 w 288"/>
                  <a:gd name="T21" fmla="*/ 44 h 240"/>
                  <a:gd name="T22" fmla="*/ 151 w 288"/>
                  <a:gd name="T23" fmla="*/ 51 h 240"/>
                  <a:gd name="T24" fmla="*/ 163 w 288"/>
                  <a:gd name="T25" fmla="*/ 46 h 240"/>
                  <a:gd name="T26" fmla="*/ 187 w 288"/>
                  <a:gd name="T27" fmla="*/ 54 h 240"/>
                  <a:gd name="T28" fmla="*/ 220 w 288"/>
                  <a:gd name="T29" fmla="*/ 108 h 240"/>
                  <a:gd name="T30" fmla="*/ 224 w 288"/>
                  <a:gd name="T31" fmla="*/ 112 h 240"/>
                  <a:gd name="T32" fmla="*/ 237 w 288"/>
                  <a:gd name="T33" fmla="*/ 133 h 240"/>
                  <a:gd name="T34" fmla="*/ 280 w 288"/>
                  <a:gd name="T35" fmla="*/ 139 h 240"/>
                  <a:gd name="T36" fmla="*/ 287 w 288"/>
                  <a:gd name="T37" fmla="*/ 149 h 240"/>
                  <a:gd name="T38" fmla="*/ 277 w 288"/>
                  <a:gd name="T39" fmla="*/ 177 h 240"/>
                  <a:gd name="T40" fmla="*/ 237 w 288"/>
                  <a:gd name="T41" fmla="*/ 191 h 240"/>
                  <a:gd name="T42" fmla="*/ 193 w 288"/>
                  <a:gd name="T43" fmla="*/ 200 h 240"/>
                  <a:gd name="T44" fmla="*/ 159 w 288"/>
                  <a:gd name="T45" fmla="*/ 239 h 240"/>
                  <a:gd name="T46" fmla="*/ 159 w 288"/>
                  <a:gd name="T47" fmla="*/ 224 h 240"/>
                  <a:gd name="T48" fmla="*/ 134 w 288"/>
                  <a:gd name="T49" fmla="*/ 214 h 240"/>
                  <a:gd name="T50" fmla="*/ 109 w 288"/>
                  <a:gd name="T51" fmla="*/ 227 h 240"/>
                  <a:gd name="T52" fmla="*/ 84 w 288"/>
                  <a:gd name="T53" fmla="*/ 184 h 240"/>
                  <a:gd name="T54" fmla="*/ 64 w 288"/>
                  <a:gd name="T55" fmla="*/ 167 h 240"/>
                  <a:gd name="T56" fmla="*/ 51 w 288"/>
                  <a:gd name="T57" fmla="*/ 122 h 240"/>
                  <a:gd name="T58" fmla="*/ 0 w 288"/>
                  <a:gd name="T59" fmla="*/ 62 h 240"/>
                  <a:gd name="T60" fmla="*/ 0 w 288"/>
                  <a:gd name="T61" fmla="*/ 62 h 24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88"/>
                  <a:gd name="T94" fmla="*/ 0 h 240"/>
                  <a:gd name="T95" fmla="*/ 288 w 288"/>
                  <a:gd name="T96" fmla="*/ 240 h 24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88" h="240">
                    <a:moveTo>
                      <a:pt x="0" y="62"/>
                    </a:moveTo>
                    <a:lnTo>
                      <a:pt x="0" y="62"/>
                    </a:lnTo>
                    <a:lnTo>
                      <a:pt x="4" y="41"/>
                    </a:lnTo>
                    <a:lnTo>
                      <a:pt x="19" y="46"/>
                    </a:lnTo>
                    <a:lnTo>
                      <a:pt x="38" y="33"/>
                    </a:lnTo>
                    <a:lnTo>
                      <a:pt x="46" y="24"/>
                    </a:lnTo>
                    <a:lnTo>
                      <a:pt x="30" y="10"/>
                    </a:lnTo>
                    <a:lnTo>
                      <a:pt x="61" y="0"/>
                    </a:lnTo>
                    <a:lnTo>
                      <a:pt x="123" y="27"/>
                    </a:lnTo>
                    <a:lnTo>
                      <a:pt x="123" y="37"/>
                    </a:lnTo>
                    <a:lnTo>
                      <a:pt x="138" y="44"/>
                    </a:lnTo>
                    <a:lnTo>
                      <a:pt x="151" y="51"/>
                    </a:lnTo>
                    <a:lnTo>
                      <a:pt x="163" y="46"/>
                    </a:lnTo>
                    <a:lnTo>
                      <a:pt x="187" y="54"/>
                    </a:lnTo>
                    <a:lnTo>
                      <a:pt x="220" y="108"/>
                    </a:lnTo>
                    <a:lnTo>
                      <a:pt x="224" y="112"/>
                    </a:lnTo>
                    <a:lnTo>
                      <a:pt x="237" y="133"/>
                    </a:lnTo>
                    <a:lnTo>
                      <a:pt x="280" y="139"/>
                    </a:lnTo>
                    <a:lnTo>
                      <a:pt x="287" y="149"/>
                    </a:lnTo>
                    <a:lnTo>
                      <a:pt x="277" y="177"/>
                    </a:lnTo>
                    <a:lnTo>
                      <a:pt x="237" y="191"/>
                    </a:lnTo>
                    <a:lnTo>
                      <a:pt x="193" y="200"/>
                    </a:lnTo>
                    <a:lnTo>
                      <a:pt x="159" y="239"/>
                    </a:lnTo>
                    <a:lnTo>
                      <a:pt x="159" y="224"/>
                    </a:lnTo>
                    <a:lnTo>
                      <a:pt x="134" y="214"/>
                    </a:lnTo>
                    <a:lnTo>
                      <a:pt x="109" y="227"/>
                    </a:lnTo>
                    <a:lnTo>
                      <a:pt x="84" y="184"/>
                    </a:lnTo>
                    <a:lnTo>
                      <a:pt x="64" y="167"/>
                    </a:lnTo>
                    <a:lnTo>
                      <a:pt x="51" y="122"/>
                    </a:lnTo>
                    <a:lnTo>
                      <a:pt x="0" y="62"/>
                    </a:lnTo>
                  </a:path>
                </a:pathLst>
              </a:custGeom>
              <a:solidFill>
                <a:schemeClr val="tx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3564" y="2902"/>
                <a:ext cx="98" cy="75"/>
              </a:xfrm>
              <a:custGeom>
                <a:avLst/>
                <a:gdLst>
                  <a:gd name="T0" fmla="*/ 0 w 98"/>
                  <a:gd name="T1" fmla="*/ 68 h 75"/>
                  <a:gd name="T2" fmla="*/ 0 w 98"/>
                  <a:gd name="T3" fmla="*/ 68 h 75"/>
                  <a:gd name="T4" fmla="*/ 1 w 98"/>
                  <a:gd name="T5" fmla="*/ 61 h 75"/>
                  <a:gd name="T6" fmla="*/ 15 w 98"/>
                  <a:gd name="T7" fmla="*/ 45 h 75"/>
                  <a:gd name="T8" fmla="*/ 8 w 98"/>
                  <a:gd name="T9" fmla="*/ 38 h 75"/>
                  <a:gd name="T10" fmla="*/ 7 w 98"/>
                  <a:gd name="T11" fmla="*/ 19 h 75"/>
                  <a:gd name="T12" fmla="*/ 15 w 98"/>
                  <a:gd name="T13" fmla="*/ 3 h 75"/>
                  <a:gd name="T14" fmla="*/ 97 w 98"/>
                  <a:gd name="T15" fmla="*/ 0 h 75"/>
                  <a:gd name="T16" fmla="*/ 82 w 98"/>
                  <a:gd name="T17" fmla="*/ 11 h 75"/>
                  <a:gd name="T18" fmla="*/ 77 w 98"/>
                  <a:gd name="T19" fmla="*/ 40 h 75"/>
                  <a:gd name="T20" fmla="*/ 44 w 98"/>
                  <a:gd name="T21" fmla="*/ 58 h 75"/>
                  <a:gd name="T22" fmla="*/ 14 w 98"/>
                  <a:gd name="T23" fmla="*/ 74 h 75"/>
                  <a:gd name="T24" fmla="*/ 0 w 98"/>
                  <a:gd name="T25" fmla="*/ 68 h 75"/>
                  <a:gd name="T26" fmla="*/ 0 w 98"/>
                  <a:gd name="T27" fmla="*/ 68 h 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8"/>
                  <a:gd name="T43" fmla="*/ 0 h 75"/>
                  <a:gd name="T44" fmla="*/ 98 w 98"/>
                  <a:gd name="T45" fmla="*/ 75 h 7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8" h="75">
                    <a:moveTo>
                      <a:pt x="0" y="68"/>
                    </a:moveTo>
                    <a:lnTo>
                      <a:pt x="0" y="68"/>
                    </a:lnTo>
                    <a:lnTo>
                      <a:pt x="1" y="61"/>
                    </a:lnTo>
                    <a:lnTo>
                      <a:pt x="15" y="45"/>
                    </a:lnTo>
                    <a:lnTo>
                      <a:pt x="8" y="38"/>
                    </a:lnTo>
                    <a:lnTo>
                      <a:pt x="7" y="19"/>
                    </a:lnTo>
                    <a:lnTo>
                      <a:pt x="15" y="3"/>
                    </a:lnTo>
                    <a:lnTo>
                      <a:pt x="97" y="0"/>
                    </a:lnTo>
                    <a:lnTo>
                      <a:pt x="82" y="11"/>
                    </a:lnTo>
                    <a:lnTo>
                      <a:pt x="77" y="40"/>
                    </a:lnTo>
                    <a:lnTo>
                      <a:pt x="44" y="58"/>
                    </a:lnTo>
                    <a:lnTo>
                      <a:pt x="14" y="74"/>
                    </a:lnTo>
                    <a:lnTo>
                      <a:pt x="0" y="6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3777" y="3068"/>
                <a:ext cx="72" cy="50"/>
              </a:xfrm>
              <a:custGeom>
                <a:avLst/>
                <a:gdLst>
                  <a:gd name="T0" fmla="*/ 0 w 72"/>
                  <a:gd name="T1" fmla="*/ 22 h 50"/>
                  <a:gd name="T2" fmla="*/ 0 w 72"/>
                  <a:gd name="T3" fmla="*/ 22 h 50"/>
                  <a:gd name="T4" fmla="*/ 4 w 72"/>
                  <a:gd name="T5" fmla="*/ 21 h 50"/>
                  <a:gd name="T6" fmla="*/ 10 w 72"/>
                  <a:gd name="T7" fmla="*/ 29 h 50"/>
                  <a:gd name="T8" fmla="*/ 40 w 72"/>
                  <a:gd name="T9" fmla="*/ 28 h 50"/>
                  <a:gd name="T10" fmla="*/ 67 w 72"/>
                  <a:gd name="T11" fmla="*/ 0 h 50"/>
                  <a:gd name="T12" fmla="*/ 71 w 72"/>
                  <a:gd name="T13" fmla="*/ 17 h 50"/>
                  <a:gd name="T14" fmla="*/ 63 w 72"/>
                  <a:gd name="T15" fmla="*/ 18 h 50"/>
                  <a:gd name="T16" fmla="*/ 67 w 72"/>
                  <a:gd name="T17" fmla="*/ 28 h 50"/>
                  <a:gd name="T18" fmla="*/ 56 w 72"/>
                  <a:gd name="T19" fmla="*/ 49 h 50"/>
                  <a:gd name="T20" fmla="*/ 13 w 72"/>
                  <a:gd name="T21" fmla="*/ 43 h 50"/>
                  <a:gd name="T22" fmla="*/ 0 w 72"/>
                  <a:gd name="T23" fmla="*/ 22 h 50"/>
                  <a:gd name="T24" fmla="*/ 0 w 72"/>
                  <a:gd name="T25" fmla="*/ 22 h 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2"/>
                  <a:gd name="T40" fmla="*/ 0 h 50"/>
                  <a:gd name="T41" fmla="*/ 72 w 72"/>
                  <a:gd name="T42" fmla="*/ 50 h 5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2" h="50">
                    <a:moveTo>
                      <a:pt x="0" y="22"/>
                    </a:moveTo>
                    <a:lnTo>
                      <a:pt x="0" y="22"/>
                    </a:lnTo>
                    <a:lnTo>
                      <a:pt x="4" y="21"/>
                    </a:lnTo>
                    <a:lnTo>
                      <a:pt x="10" y="29"/>
                    </a:lnTo>
                    <a:lnTo>
                      <a:pt x="40" y="28"/>
                    </a:lnTo>
                    <a:lnTo>
                      <a:pt x="67" y="0"/>
                    </a:lnTo>
                    <a:lnTo>
                      <a:pt x="71" y="17"/>
                    </a:lnTo>
                    <a:lnTo>
                      <a:pt x="63" y="18"/>
                    </a:lnTo>
                    <a:lnTo>
                      <a:pt x="67" y="28"/>
                    </a:lnTo>
                    <a:lnTo>
                      <a:pt x="56" y="49"/>
                    </a:lnTo>
                    <a:lnTo>
                      <a:pt x="13" y="43"/>
                    </a:lnTo>
                    <a:lnTo>
                      <a:pt x="0" y="2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3673" y="3169"/>
                <a:ext cx="132" cy="89"/>
              </a:xfrm>
              <a:custGeom>
                <a:avLst/>
                <a:gdLst>
                  <a:gd name="T0" fmla="*/ 0 w 132"/>
                  <a:gd name="T1" fmla="*/ 88 h 89"/>
                  <a:gd name="T2" fmla="*/ 0 w 132"/>
                  <a:gd name="T3" fmla="*/ 88 h 89"/>
                  <a:gd name="T4" fmla="*/ 35 w 132"/>
                  <a:gd name="T5" fmla="*/ 68 h 89"/>
                  <a:gd name="T6" fmla="*/ 29 w 132"/>
                  <a:gd name="T7" fmla="*/ 59 h 89"/>
                  <a:gd name="T8" fmla="*/ 39 w 132"/>
                  <a:gd name="T9" fmla="*/ 48 h 89"/>
                  <a:gd name="T10" fmla="*/ 73 w 132"/>
                  <a:gd name="T11" fmla="*/ 9 h 89"/>
                  <a:gd name="T12" fmla="*/ 117 w 132"/>
                  <a:gd name="T13" fmla="*/ 0 h 89"/>
                  <a:gd name="T14" fmla="*/ 131 w 132"/>
                  <a:gd name="T15" fmla="*/ 34 h 89"/>
                  <a:gd name="T16" fmla="*/ 120 w 132"/>
                  <a:gd name="T17" fmla="*/ 48 h 89"/>
                  <a:gd name="T18" fmla="*/ 70 w 132"/>
                  <a:gd name="T19" fmla="*/ 71 h 89"/>
                  <a:gd name="T20" fmla="*/ 0 w 132"/>
                  <a:gd name="T21" fmla="*/ 88 h 89"/>
                  <a:gd name="T22" fmla="*/ 0 w 132"/>
                  <a:gd name="T23" fmla="*/ 88 h 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2"/>
                  <a:gd name="T37" fmla="*/ 0 h 89"/>
                  <a:gd name="T38" fmla="*/ 132 w 132"/>
                  <a:gd name="T39" fmla="*/ 89 h 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2" h="89">
                    <a:moveTo>
                      <a:pt x="0" y="88"/>
                    </a:moveTo>
                    <a:lnTo>
                      <a:pt x="0" y="88"/>
                    </a:lnTo>
                    <a:lnTo>
                      <a:pt x="35" y="68"/>
                    </a:lnTo>
                    <a:lnTo>
                      <a:pt x="29" y="59"/>
                    </a:lnTo>
                    <a:lnTo>
                      <a:pt x="39" y="48"/>
                    </a:lnTo>
                    <a:lnTo>
                      <a:pt x="73" y="9"/>
                    </a:lnTo>
                    <a:lnTo>
                      <a:pt x="117" y="0"/>
                    </a:lnTo>
                    <a:lnTo>
                      <a:pt x="131" y="34"/>
                    </a:lnTo>
                    <a:lnTo>
                      <a:pt x="120" y="48"/>
                    </a:lnTo>
                    <a:lnTo>
                      <a:pt x="70" y="71"/>
                    </a:lnTo>
                    <a:lnTo>
                      <a:pt x="0" y="8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3662" y="3192"/>
                <a:ext cx="51" cy="66"/>
              </a:xfrm>
              <a:custGeom>
                <a:avLst/>
                <a:gdLst>
                  <a:gd name="T0" fmla="*/ 0 w 51"/>
                  <a:gd name="T1" fmla="*/ 13 h 66"/>
                  <a:gd name="T2" fmla="*/ 0 w 51"/>
                  <a:gd name="T3" fmla="*/ 13 h 66"/>
                  <a:gd name="T4" fmla="*/ 11 w 51"/>
                  <a:gd name="T5" fmla="*/ 65 h 66"/>
                  <a:gd name="T6" fmla="*/ 46 w 51"/>
                  <a:gd name="T7" fmla="*/ 45 h 66"/>
                  <a:gd name="T8" fmla="*/ 40 w 51"/>
                  <a:gd name="T9" fmla="*/ 36 h 66"/>
                  <a:gd name="T10" fmla="*/ 50 w 51"/>
                  <a:gd name="T11" fmla="*/ 25 h 66"/>
                  <a:gd name="T12" fmla="*/ 50 w 51"/>
                  <a:gd name="T13" fmla="*/ 10 h 66"/>
                  <a:gd name="T14" fmla="*/ 25 w 51"/>
                  <a:gd name="T15" fmla="*/ 0 h 66"/>
                  <a:gd name="T16" fmla="*/ 0 w 51"/>
                  <a:gd name="T17" fmla="*/ 13 h 66"/>
                  <a:gd name="T18" fmla="*/ 0 w 51"/>
                  <a:gd name="T19" fmla="*/ 13 h 6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66"/>
                  <a:gd name="T32" fmla="*/ 51 w 51"/>
                  <a:gd name="T33" fmla="*/ 66 h 6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66">
                    <a:moveTo>
                      <a:pt x="0" y="13"/>
                    </a:moveTo>
                    <a:lnTo>
                      <a:pt x="0" y="13"/>
                    </a:lnTo>
                    <a:lnTo>
                      <a:pt x="11" y="65"/>
                    </a:lnTo>
                    <a:lnTo>
                      <a:pt x="46" y="45"/>
                    </a:lnTo>
                    <a:lnTo>
                      <a:pt x="40" y="36"/>
                    </a:lnTo>
                    <a:lnTo>
                      <a:pt x="50" y="25"/>
                    </a:lnTo>
                    <a:lnTo>
                      <a:pt x="50" y="10"/>
                    </a:lnTo>
                    <a:lnTo>
                      <a:pt x="25" y="0"/>
                    </a:lnTo>
                    <a:lnTo>
                      <a:pt x="0" y="1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3238" y="3507"/>
                <a:ext cx="174" cy="170"/>
              </a:xfrm>
              <a:custGeom>
                <a:avLst/>
                <a:gdLst>
                  <a:gd name="T0" fmla="*/ 0 w 174"/>
                  <a:gd name="T1" fmla="*/ 159 h 170"/>
                  <a:gd name="T2" fmla="*/ 0 w 174"/>
                  <a:gd name="T3" fmla="*/ 159 h 170"/>
                  <a:gd name="T4" fmla="*/ 23 w 174"/>
                  <a:gd name="T5" fmla="*/ 153 h 170"/>
                  <a:gd name="T6" fmla="*/ 134 w 174"/>
                  <a:gd name="T7" fmla="*/ 169 h 170"/>
                  <a:gd name="T8" fmla="*/ 159 w 174"/>
                  <a:gd name="T9" fmla="*/ 162 h 170"/>
                  <a:gd name="T10" fmla="*/ 142 w 174"/>
                  <a:gd name="T11" fmla="*/ 149 h 170"/>
                  <a:gd name="T12" fmla="*/ 142 w 174"/>
                  <a:gd name="T13" fmla="*/ 98 h 170"/>
                  <a:gd name="T14" fmla="*/ 173 w 174"/>
                  <a:gd name="T15" fmla="*/ 98 h 170"/>
                  <a:gd name="T16" fmla="*/ 170 w 174"/>
                  <a:gd name="T17" fmla="*/ 70 h 170"/>
                  <a:gd name="T18" fmla="*/ 142 w 174"/>
                  <a:gd name="T19" fmla="*/ 73 h 170"/>
                  <a:gd name="T20" fmla="*/ 139 w 174"/>
                  <a:gd name="T21" fmla="*/ 24 h 170"/>
                  <a:gd name="T22" fmla="*/ 127 w 174"/>
                  <a:gd name="T23" fmla="*/ 15 h 170"/>
                  <a:gd name="T24" fmla="*/ 109 w 174"/>
                  <a:gd name="T25" fmla="*/ 16 h 170"/>
                  <a:gd name="T26" fmla="*/ 105 w 174"/>
                  <a:gd name="T27" fmla="*/ 30 h 170"/>
                  <a:gd name="T28" fmla="*/ 86 w 174"/>
                  <a:gd name="T29" fmla="*/ 32 h 170"/>
                  <a:gd name="T30" fmla="*/ 63 w 174"/>
                  <a:gd name="T31" fmla="*/ 0 h 170"/>
                  <a:gd name="T32" fmla="*/ 11 w 174"/>
                  <a:gd name="T33" fmla="*/ 7 h 170"/>
                  <a:gd name="T34" fmla="*/ 30 w 174"/>
                  <a:gd name="T35" fmla="*/ 71 h 170"/>
                  <a:gd name="T36" fmla="*/ 0 w 174"/>
                  <a:gd name="T37" fmla="*/ 159 h 170"/>
                  <a:gd name="T38" fmla="*/ 0 w 174"/>
                  <a:gd name="T39" fmla="*/ 159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4"/>
                  <a:gd name="T61" fmla="*/ 0 h 170"/>
                  <a:gd name="T62" fmla="*/ 174 w 174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4" h="170">
                    <a:moveTo>
                      <a:pt x="0" y="159"/>
                    </a:moveTo>
                    <a:lnTo>
                      <a:pt x="0" y="159"/>
                    </a:lnTo>
                    <a:lnTo>
                      <a:pt x="23" y="153"/>
                    </a:lnTo>
                    <a:lnTo>
                      <a:pt x="134" y="169"/>
                    </a:lnTo>
                    <a:lnTo>
                      <a:pt x="159" y="162"/>
                    </a:lnTo>
                    <a:lnTo>
                      <a:pt x="142" y="149"/>
                    </a:lnTo>
                    <a:lnTo>
                      <a:pt x="142" y="98"/>
                    </a:lnTo>
                    <a:lnTo>
                      <a:pt x="173" y="98"/>
                    </a:lnTo>
                    <a:lnTo>
                      <a:pt x="170" y="70"/>
                    </a:lnTo>
                    <a:lnTo>
                      <a:pt x="142" y="73"/>
                    </a:lnTo>
                    <a:lnTo>
                      <a:pt x="139" y="24"/>
                    </a:lnTo>
                    <a:lnTo>
                      <a:pt x="127" y="15"/>
                    </a:lnTo>
                    <a:lnTo>
                      <a:pt x="109" y="16"/>
                    </a:lnTo>
                    <a:lnTo>
                      <a:pt x="105" y="30"/>
                    </a:lnTo>
                    <a:lnTo>
                      <a:pt x="86" y="32"/>
                    </a:lnTo>
                    <a:lnTo>
                      <a:pt x="63" y="0"/>
                    </a:lnTo>
                    <a:lnTo>
                      <a:pt x="11" y="7"/>
                    </a:lnTo>
                    <a:lnTo>
                      <a:pt x="30" y="71"/>
                    </a:lnTo>
                    <a:lnTo>
                      <a:pt x="0" y="15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3243" y="3493"/>
                <a:ext cx="15" cy="15"/>
              </a:xfrm>
              <a:custGeom>
                <a:avLst/>
                <a:gdLst>
                  <a:gd name="T0" fmla="*/ 0 w 15"/>
                  <a:gd name="T1" fmla="*/ 4 h 15"/>
                  <a:gd name="T2" fmla="*/ 0 w 15"/>
                  <a:gd name="T3" fmla="*/ 4 h 15"/>
                  <a:gd name="T4" fmla="*/ 5 w 15"/>
                  <a:gd name="T5" fmla="*/ 14 h 15"/>
                  <a:gd name="T6" fmla="*/ 14 w 15"/>
                  <a:gd name="T7" fmla="*/ 0 h 15"/>
                  <a:gd name="T8" fmla="*/ 0 w 15"/>
                  <a:gd name="T9" fmla="*/ 4 h 15"/>
                  <a:gd name="T10" fmla="*/ 0 w 15"/>
                  <a:gd name="T11" fmla="*/ 4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0" y="4"/>
                    </a:moveTo>
                    <a:lnTo>
                      <a:pt x="0" y="4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0" y="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3352" y="3672"/>
                <a:ext cx="128" cy="128"/>
              </a:xfrm>
              <a:custGeom>
                <a:avLst/>
                <a:gdLst>
                  <a:gd name="T0" fmla="*/ 0 w 128"/>
                  <a:gd name="T1" fmla="*/ 98 h 128"/>
                  <a:gd name="T2" fmla="*/ 0 w 128"/>
                  <a:gd name="T3" fmla="*/ 98 h 128"/>
                  <a:gd name="T4" fmla="*/ 0 w 128"/>
                  <a:gd name="T5" fmla="*/ 59 h 128"/>
                  <a:gd name="T6" fmla="*/ 14 w 128"/>
                  <a:gd name="T7" fmla="*/ 59 h 128"/>
                  <a:gd name="T8" fmla="*/ 14 w 128"/>
                  <a:gd name="T9" fmla="*/ 10 h 128"/>
                  <a:gd name="T10" fmla="*/ 40 w 128"/>
                  <a:gd name="T11" fmla="*/ 4 h 128"/>
                  <a:gd name="T12" fmla="*/ 48 w 128"/>
                  <a:gd name="T13" fmla="*/ 13 h 128"/>
                  <a:gd name="T14" fmla="*/ 71 w 128"/>
                  <a:gd name="T15" fmla="*/ 0 h 128"/>
                  <a:gd name="T16" fmla="*/ 109 w 128"/>
                  <a:gd name="T17" fmla="*/ 53 h 128"/>
                  <a:gd name="T18" fmla="*/ 127 w 128"/>
                  <a:gd name="T19" fmla="*/ 62 h 128"/>
                  <a:gd name="T20" fmla="*/ 76 w 128"/>
                  <a:gd name="T21" fmla="*/ 109 h 128"/>
                  <a:gd name="T22" fmla="*/ 46 w 128"/>
                  <a:gd name="T23" fmla="*/ 109 h 128"/>
                  <a:gd name="T24" fmla="*/ 30 w 128"/>
                  <a:gd name="T25" fmla="*/ 126 h 128"/>
                  <a:gd name="T26" fmla="*/ 11 w 128"/>
                  <a:gd name="T27" fmla="*/ 127 h 128"/>
                  <a:gd name="T28" fmla="*/ 11 w 128"/>
                  <a:gd name="T29" fmla="*/ 112 h 128"/>
                  <a:gd name="T30" fmla="*/ 0 w 128"/>
                  <a:gd name="T31" fmla="*/ 98 h 128"/>
                  <a:gd name="T32" fmla="*/ 0 w 128"/>
                  <a:gd name="T33" fmla="*/ 98 h 1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8"/>
                  <a:gd name="T52" fmla="*/ 0 h 128"/>
                  <a:gd name="T53" fmla="*/ 128 w 128"/>
                  <a:gd name="T54" fmla="*/ 128 h 1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8" h="128">
                    <a:moveTo>
                      <a:pt x="0" y="98"/>
                    </a:moveTo>
                    <a:lnTo>
                      <a:pt x="0" y="98"/>
                    </a:lnTo>
                    <a:lnTo>
                      <a:pt x="0" y="59"/>
                    </a:lnTo>
                    <a:lnTo>
                      <a:pt x="14" y="59"/>
                    </a:lnTo>
                    <a:lnTo>
                      <a:pt x="14" y="10"/>
                    </a:lnTo>
                    <a:lnTo>
                      <a:pt x="40" y="4"/>
                    </a:lnTo>
                    <a:lnTo>
                      <a:pt x="48" y="13"/>
                    </a:lnTo>
                    <a:lnTo>
                      <a:pt x="71" y="0"/>
                    </a:lnTo>
                    <a:lnTo>
                      <a:pt x="109" y="53"/>
                    </a:lnTo>
                    <a:lnTo>
                      <a:pt x="127" y="62"/>
                    </a:lnTo>
                    <a:lnTo>
                      <a:pt x="76" y="109"/>
                    </a:lnTo>
                    <a:lnTo>
                      <a:pt x="46" y="109"/>
                    </a:lnTo>
                    <a:lnTo>
                      <a:pt x="30" y="126"/>
                    </a:lnTo>
                    <a:lnTo>
                      <a:pt x="11" y="127"/>
                    </a:lnTo>
                    <a:lnTo>
                      <a:pt x="11" y="112"/>
                    </a:lnTo>
                    <a:lnTo>
                      <a:pt x="0" y="9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3477" y="3461"/>
                <a:ext cx="25" cy="28"/>
              </a:xfrm>
              <a:custGeom>
                <a:avLst/>
                <a:gdLst>
                  <a:gd name="T0" fmla="*/ 0 w 25"/>
                  <a:gd name="T1" fmla="*/ 4 h 28"/>
                  <a:gd name="T2" fmla="*/ 0 w 25"/>
                  <a:gd name="T3" fmla="*/ 4 h 28"/>
                  <a:gd name="T4" fmla="*/ 3 w 25"/>
                  <a:gd name="T5" fmla="*/ 14 h 28"/>
                  <a:gd name="T6" fmla="*/ 9 w 25"/>
                  <a:gd name="T7" fmla="*/ 27 h 28"/>
                  <a:gd name="T8" fmla="*/ 24 w 25"/>
                  <a:gd name="T9" fmla="*/ 11 h 28"/>
                  <a:gd name="T10" fmla="*/ 23 w 25"/>
                  <a:gd name="T11" fmla="*/ 0 h 28"/>
                  <a:gd name="T12" fmla="*/ 0 w 25"/>
                  <a:gd name="T13" fmla="*/ 4 h 28"/>
                  <a:gd name="T14" fmla="*/ 0 w 25"/>
                  <a:gd name="T15" fmla="*/ 4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28"/>
                  <a:gd name="T26" fmla="*/ 25 w 25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28">
                    <a:moveTo>
                      <a:pt x="0" y="4"/>
                    </a:moveTo>
                    <a:lnTo>
                      <a:pt x="0" y="4"/>
                    </a:lnTo>
                    <a:lnTo>
                      <a:pt x="3" y="14"/>
                    </a:lnTo>
                    <a:lnTo>
                      <a:pt x="9" y="27"/>
                    </a:lnTo>
                    <a:lnTo>
                      <a:pt x="24" y="11"/>
                    </a:lnTo>
                    <a:lnTo>
                      <a:pt x="23" y="0"/>
                    </a:lnTo>
                    <a:lnTo>
                      <a:pt x="0" y="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>
                <a:off x="3195" y="3256"/>
                <a:ext cx="106" cy="153"/>
              </a:xfrm>
              <a:custGeom>
                <a:avLst/>
                <a:gdLst>
                  <a:gd name="T0" fmla="*/ 0 w 106"/>
                  <a:gd name="T1" fmla="*/ 109 h 153"/>
                  <a:gd name="T2" fmla="*/ 0 w 106"/>
                  <a:gd name="T3" fmla="*/ 109 h 153"/>
                  <a:gd name="T4" fmla="*/ 14 w 106"/>
                  <a:gd name="T5" fmla="*/ 80 h 153"/>
                  <a:gd name="T6" fmla="*/ 40 w 106"/>
                  <a:gd name="T7" fmla="*/ 84 h 153"/>
                  <a:gd name="T8" fmla="*/ 68 w 106"/>
                  <a:gd name="T9" fmla="*/ 25 h 153"/>
                  <a:gd name="T10" fmla="*/ 82 w 106"/>
                  <a:gd name="T11" fmla="*/ 14 h 153"/>
                  <a:gd name="T12" fmla="*/ 77 w 106"/>
                  <a:gd name="T13" fmla="*/ 2 h 153"/>
                  <a:gd name="T14" fmla="*/ 84 w 106"/>
                  <a:gd name="T15" fmla="*/ 0 h 153"/>
                  <a:gd name="T16" fmla="*/ 94 w 106"/>
                  <a:gd name="T17" fmla="*/ 37 h 153"/>
                  <a:gd name="T18" fmla="*/ 77 w 106"/>
                  <a:gd name="T19" fmla="*/ 44 h 153"/>
                  <a:gd name="T20" fmla="*/ 96 w 106"/>
                  <a:gd name="T21" fmla="*/ 73 h 153"/>
                  <a:gd name="T22" fmla="*/ 84 w 106"/>
                  <a:gd name="T23" fmla="*/ 107 h 153"/>
                  <a:gd name="T24" fmla="*/ 105 w 106"/>
                  <a:gd name="T25" fmla="*/ 134 h 153"/>
                  <a:gd name="T26" fmla="*/ 103 w 106"/>
                  <a:gd name="T27" fmla="*/ 152 h 153"/>
                  <a:gd name="T28" fmla="*/ 67 w 106"/>
                  <a:gd name="T29" fmla="*/ 144 h 153"/>
                  <a:gd name="T30" fmla="*/ 39 w 106"/>
                  <a:gd name="T31" fmla="*/ 143 h 153"/>
                  <a:gd name="T32" fmla="*/ 17 w 106"/>
                  <a:gd name="T33" fmla="*/ 144 h 153"/>
                  <a:gd name="T34" fmla="*/ 16 w 106"/>
                  <a:gd name="T35" fmla="*/ 119 h 153"/>
                  <a:gd name="T36" fmla="*/ 0 w 106"/>
                  <a:gd name="T37" fmla="*/ 109 h 153"/>
                  <a:gd name="T38" fmla="*/ 0 w 106"/>
                  <a:gd name="T39" fmla="*/ 109 h 15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6"/>
                  <a:gd name="T61" fmla="*/ 0 h 153"/>
                  <a:gd name="T62" fmla="*/ 106 w 106"/>
                  <a:gd name="T63" fmla="*/ 153 h 15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6" h="153">
                    <a:moveTo>
                      <a:pt x="0" y="109"/>
                    </a:moveTo>
                    <a:lnTo>
                      <a:pt x="0" y="109"/>
                    </a:lnTo>
                    <a:lnTo>
                      <a:pt x="14" y="80"/>
                    </a:lnTo>
                    <a:lnTo>
                      <a:pt x="40" y="84"/>
                    </a:lnTo>
                    <a:lnTo>
                      <a:pt x="68" y="25"/>
                    </a:lnTo>
                    <a:lnTo>
                      <a:pt x="82" y="14"/>
                    </a:lnTo>
                    <a:lnTo>
                      <a:pt x="77" y="2"/>
                    </a:lnTo>
                    <a:lnTo>
                      <a:pt x="84" y="0"/>
                    </a:lnTo>
                    <a:lnTo>
                      <a:pt x="94" y="37"/>
                    </a:lnTo>
                    <a:lnTo>
                      <a:pt x="77" y="44"/>
                    </a:lnTo>
                    <a:lnTo>
                      <a:pt x="96" y="73"/>
                    </a:lnTo>
                    <a:lnTo>
                      <a:pt x="84" y="107"/>
                    </a:lnTo>
                    <a:lnTo>
                      <a:pt x="105" y="134"/>
                    </a:lnTo>
                    <a:lnTo>
                      <a:pt x="103" y="152"/>
                    </a:lnTo>
                    <a:lnTo>
                      <a:pt x="67" y="144"/>
                    </a:lnTo>
                    <a:lnTo>
                      <a:pt x="39" y="143"/>
                    </a:lnTo>
                    <a:lnTo>
                      <a:pt x="17" y="144"/>
                    </a:lnTo>
                    <a:lnTo>
                      <a:pt x="16" y="119"/>
                    </a:lnTo>
                    <a:lnTo>
                      <a:pt x="0" y="10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3279" y="3280"/>
                <a:ext cx="178" cy="111"/>
              </a:xfrm>
              <a:custGeom>
                <a:avLst/>
                <a:gdLst>
                  <a:gd name="T0" fmla="*/ 0 w 178"/>
                  <a:gd name="T1" fmla="*/ 83 h 111"/>
                  <a:gd name="T2" fmla="*/ 0 w 178"/>
                  <a:gd name="T3" fmla="*/ 83 h 111"/>
                  <a:gd name="T4" fmla="*/ 12 w 178"/>
                  <a:gd name="T5" fmla="*/ 49 h 111"/>
                  <a:gd name="T6" fmla="*/ 56 w 178"/>
                  <a:gd name="T7" fmla="*/ 40 h 111"/>
                  <a:gd name="T8" fmla="*/ 61 w 178"/>
                  <a:gd name="T9" fmla="*/ 29 h 111"/>
                  <a:gd name="T10" fmla="*/ 81 w 178"/>
                  <a:gd name="T11" fmla="*/ 25 h 111"/>
                  <a:gd name="T12" fmla="*/ 111 w 178"/>
                  <a:gd name="T13" fmla="*/ 0 h 111"/>
                  <a:gd name="T14" fmla="*/ 121 w 178"/>
                  <a:gd name="T15" fmla="*/ 29 h 111"/>
                  <a:gd name="T16" fmla="*/ 144 w 178"/>
                  <a:gd name="T17" fmla="*/ 40 h 111"/>
                  <a:gd name="T18" fmla="*/ 177 w 178"/>
                  <a:gd name="T19" fmla="*/ 80 h 111"/>
                  <a:gd name="T20" fmla="*/ 95 w 178"/>
                  <a:gd name="T21" fmla="*/ 91 h 111"/>
                  <a:gd name="T22" fmla="*/ 68 w 178"/>
                  <a:gd name="T23" fmla="*/ 80 h 111"/>
                  <a:gd name="T24" fmla="*/ 56 w 178"/>
                  <a:gd name="T25" fmla="*/ 99 h 111"/>
                  <a:gd name="T26" fmla="*/ 33 w 178"/>
                  <a:gd name="T27" fmla="*/ 99 h 111"/>
                  <a:gd name="T28" fmla="*/ 21 w 178"/>
                  <a:gd name="T29" fmla="*/ 110 h 111"/>
                  <a:gd name="T30" fmla="*/ 0 w 178"/>
                  <a:gd name="T31" fmla="*/ 83 h 111"/>
                  <a:gd name="T32" fmla="*/ 0 w 178"/>
                  <a:gd name="T33" fmla="*/ 83 h 1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8"/>
                  <a:gd name="T52" fmla="*/ 0 h 111"/>
                  <a:gd name="T53" fmla="*/ 178 w 178"/>
                  <a:gd name="T54" fmla="*/ 111 h 1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8" h="111">
                    <a:moveTo>
                      <a:pt x="0" y="83"/>
                    </a:moveTo>
                    <a:lnTo>
                      <a:pt x="0" y="83"/>
                    </a:lnTo>
                    <a:lnTo>
                      <a:pt x="12" y="49"/>
                    </a:lnTo>
                    <a:lnTo>
                      <a:pt x="56" y="40"/>
                    </a:lnTo>
                    <a:lnTo>
                      <a:pt x="61" y="29"/>
                    </a:lnTo>
                    <a:lnTo>
                      <a:pt x="81" y="25"/>
                    </a:lnTo>
                    <a:lnTo>
                      <a:pt x="111" y="0"/>
                    </a:lnTo>
                    <a:lnTo>
                      <a:pt x="121" y="29"/>
                    </a:lnTo>
                    <a:lnTo>
                      <a:pt x="144" y="40"/>
                    </a:lnTo>
                    <a:lnTo>
                      <a:pt x="177" y="80"/>
                    </a:lnTo>
                    <a:lnTo>
                      <a:pt x="95" y="91"/>
                    </a:lnTo>
                    <a:lnTo>
                      <a:pt x="68" y="80"/>
                    </a:lnTo>
                    <a:lnTo>
                      <a:pt x="56" y="99"/>
                    </a:lnTo>
                    <a:lnTo>
                      <a:pt x="33" y="99"/>
                    </a:lnTo>
                    <a:lnTo>
                      <a:pt x="21" y="110"/>
                    </a:lnTo>
                    <a:lnTo>
                      <a:pt x="0" y="8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6" name="Freeform 125"/>
              <p:cNvSpPr>
                <a:spLocks/>
              </p:cNvSpPr>
              <p:nvPr/>
            </p:nvSpPr>
            <p:spPr bwMode="auto">
              <a:xfrm>
                <a:off x="3263" y="3106"/>
                <a:ext cx="147" cy="224"/>
              </a:xfrm>
              <a:custGeom>
                <a:avLst/>
                <a:gdLst>
                  <a:gd name="T0" fmla="*/ 0 w 147"/>
                  <a:gd name="T1" fmla="*/ 128 h 224"/>
                  <a:gd name="T2" fmla="*/ 0 w 147"/>
                  <a:gd name="T3" fmla="*/ 128 h 224"/>
                  <a:gd name="T4" fmla="*/ 21 w 147"/>
                  <a:gd name="T5" fmla="*/ 139 h 224"/>
                  <a:gd name="T6" fmla="*/ 16 w 147"/>
                  <a:gd name="T7" fmla="*/ 150 h 224"/>
                  <a:gd name="T8" fmla="*/ 26 w 147"/>
                  <a:gd name="T9" fmla="*/ 187 h 224"/>
                  <a:gd name="T10" fmla="*/ 9 w 147"/>
                  <a:gd name="T11" fmla="*/ 194 h 224"/>
                  <a:gd name="T12" fmla="*/ 28 w 147"/>
                  <a:gd name="T13" fmla="*/ 223 h 224"/>
                  <a:gd name="T14" fmla="*/ 72 w 147"/>
                  <a:gd name="T15" fmla="*/ 214 h 224"/>
                  <a:gd name="T16" fmla="*/ 77 w 147"/>
                  <a:gd name="T17" fmla="*/ 203 h 224"/>
                  <a:gd name="T18" fmla="*/ 97 w 147"/>
                  <a:gd name="T19" fmla="*/ 199 h 224"/>
                  <a:gd name="T20" fmla="*/ 127 w 147"/>
                  <a:gd name="T21" fmla="*/ 174 h 224"/>
                  <a:gd name="T22" fmla="*/ 117 w 147"/>
                  <a:gd name="T23" fmla="*/ 147 h 224"/>
                  <a:gd name="T24" fmla="*/ 131 w 147"/>
                  <a:gd name="T25" fmla="*/ 111 h 224"/>
                  <a:gd name="T26" fmla="*/ 145 w 147"/>
                  <a:gd name="T27" fmla="*/ 108 h 224"/>
                  <a:gd name="T28" fmla="*/ 146 w 147"/>
                  <a:gd name="T29" fmla="*/ 56 h 224"/>
                  <a:gd name="T30" fmla="*/ 36 w 147"/>
                  <a:gd name="T31" fmla="*/ 0 h 224"/>
                  <a:gd name="T32" fmla="*/ 22 w 147"/>
                  <a:gd name="T33" fmla="*/ 5 h 224"/>
                  <a:gd name="T34" fmla="*/ 22 w 147"/>
                  <a:gd name="T35" fmla="*/ 27 h 224"/>
                  <a:gd name="T36" fmla="*/ 36 w 147"/>
                  <a:gd name="T37" fmla="*/ 43 h 224"/>
                  <a:gd name="T38" fmla="*/ 28 w 147"/>
                  <a:gd name="T39" fmla="*/ 92 h 224"/>
                  <a:gd name="T40" fmla="*/ 0 w 147"/>
                  <a:gd name="T41" fmla="*/ 128 h 224"/>
                  <a:gd name="T42" fmla="*/ 0 w 147"/>
                  <a:gd name="T43" fmla="*/ 128 h 2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7"/>
                  <a:gd name="T67" fmla="*/ 0 h 224"/>
                  <a:gd name="T68" fmla="*/ 147 w 147"/>
                  <a:gd name="T69" fmla="*/ 224 h 2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7" h="224">
                    <a:moveTo>
                      <a:pt x="0" y="128"/>
                    </a:moveTo>
                    <a:lnTo>
                      <a:pt x="0" y="128"/>
                    </a:lnTo>
                    <a:lnTo>
                      <a:pt x="21" y="139"/>
                    </a:lnTo>
                    <a:lnTo>
                      <a:pt x="16" y="150"/>
                    </a:lnTo>
                    <a:lnTo>
                      <a:pt x="26" y="187"/>
                    </a:lnTo>
                    <a:lnTo>
                      <a:pt x="9" y="194"/>
                    </a:lnTo>
                    <a:lnTo>
                      <a:pt x="28" y="223"/>
                    </a:lnTo>
                    <a:lnTo>
                      <a:pt x="72" y="214"/>
                    </a:lnTo>
                    <a:lnTo>
                      <a:pt x="77" y="203"/>
                    </a:lnTo>
                    <a:lnTo>
                      <a:pt x="97" y="199"/>
                    </a:lnTo>
                    <a:lnTo>
                      <a:pt x="127" y="174"/>
                    </a:lnTo>
                    <a:lnTo>
                      <a:pt x="117" y="147"/>
                    </a:lnTo>
                    <a:lnTo>
                      <a:pt x="131" y="111"/>
                    </a:lnTo>
                    <a:lnTo>
                      <a:pt x="145" y="108"/>
                    </a:lnTo>
                    <a:lnTo>
                      <a:pt x="146" y="56"/>
                    </a:lnTo>
                    <a:lnTo>
                      <a:pt x="36" y="0"/>
                    </a:lnTo>
                    <a:lnTo>
                      <a:pt x="22" y="5"/>
                    </a:lnTo>
                    <a:lnTo>
                      <a:pt x="22" y="27"/>
                    </a:lnTo>
                    <a:lnTo>
                      <a:pt x="36" y="43"/>
                    </a:lnTo>
                    <a:lnTo>
                      <a:pt x="28" y="92"/>
                    </a:lnTo>
                    <a:lnTo>
                      <a:pt x="0" y="12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7" name="Freeform 126"/>
              <p:cNvSpPr>
                <a:spLocks/>
              </p:cNvSpPr>
              <p:nvPr/>
            </p:nvSpPr>
            <p:spPr bwMode="auto">
              <a:xfrm>
                <a:off x="3232" y="3379"/>
                <a:ext cx="104" cy="119"/>
              </a:xfrm>
              <a:custGeom>
                <a:avLst/>
                <a:gdLst>
                  <a:gd name="T0" fmla="*/ 0 w 104"/>
                  <a:gd name="T1" fmla="*/ 104 h 119"/>
                  <a:gd name="T2" fmla="*/ 0 w 104"/>
                  <a:gd name="T3" fmla="*/ 104 h 119"/>
                  <a:gd name="T4" fmla="*/ 11 w 104"/>
                  <a:gd name="T5" fmla="*/ 118 h 119"/>
                  <a:gd name="T6" fmla="*/ 25 w 104"/>
                  <a:gd name="T7" fmla="*/ 114 h 119"/>
                  <a:gd name="T8" fmla="*/ 46 w 104"/>
                  <a:gd name="T9" fmla="*/ 115 h 119"/>
                  <a:gd name="T10" fmla="*/ 65 w 104"/>
                  <a:gd name="T11" fmla="*/ 103 h 119"/>
                  <a:gd name="T12" fmla="*/ 70 w 104"/>
                  <a:gd name="T13" fmla="*/ 79 h 119"/>
                  <a:gd name="T14" fmla="*/ 90 w 104"/>
                  <a:gd name="T15" fmla="*/ 59 h 119"/>
                  <a:gd name="T16" fmla="*/ 103 w 104"/>
                  <a:gd name="T17" fmla="*/ 0 h 119"/>
                  <a:gd name="T18" fmla="*/ 80 w 104"/>
                  <a:gd name="T19" fmla="*/ 0 h 119"/>
                  <a:gd name="T20" fmla="*/ 68 w 104"/>
                  <a:gd name="T21" fmla="*/ 11 h 119"/>
                  <a:gd name="T22" fmla="*/ 66 w 104"/>
                  <a:gd name="T23" fmla="*/ 29 h 119"/>
                  <a:gd name="T24" fmla="*/ 30 w 104"/>
                  <a:gd name="T25" fmla="*/ 21 h 119"/>
                  <a:gd name="T26" fmla="*/ 29 w 104"/>
                  <a:gd name="T27" fmla="*/ 33 h 119"/>
                  <a:gd name="T28" fmla="*/ 43 w 104"/>
                  <a:gd name="T29" fmla="*/ 35 h 119"/>
                  <a:gd name="T30" fmla="*/ 39 w 104"/>
                  <a:gd name="T31" fmla="*/ 81 h 119"/>
                  <a:gd name="T32" fmla="*/ 21 w 104"/>
                  <a:gd name="T33" fmla="*/ 76 h 119"/>
                  <a:gd name="T34" fmla="*/ 0 w 104"/>
                  <a:gd name="T35" fmla="*/ 104 h 119"/>
                  <a:gd name="T36" fmla="*/ 0 w 104"/>
                  <a:gd name="T37" fmla="*/ 104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119"/>
                  <a:gd name="T59" fmla="*/ 104 w 104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119">
                    <a:moveTo>
                      <a:pt x="0" y="104"/>
                    </a:moveTo>
                    <a:lnTo>
                      <a:pt x="0" y="104"/>
                    </a:lnTo>
                    <a:lnTo>
                      <a:pt x="11" y="118"/>
                    </a:lnTo>
                    <a:lnTo>
                      <a:pt x="25" y="114"/>
                    </a:lnTo>
                    <a:lnTo>
                      <a:pt x="46" y="115"/>
                    </a:lnTo>
                    <a:lnTo>
                      <a:pt x="65" y="103"/>
                    </a:lnTo>
                    <a:lnTo>
                      <a:pt x="70" y="79"/>
                    </a:lnTo>
                    <a:lnTo>
                      <a:pt x="90" y="59"/>
                    </a:lnTo>
                    <a:lnTo>
                      <a:pt x="103" y="0"/>
                    </a:lnTo>
                    <a:lnTo>
                      <a:pt x="80" y="0"/>
                    </a:lnTo>
                    <a:lnTo>
                      <a:pt x="68" y="11"/>
                    </a:lnTo>
                    <a:lnTo>
                      <a:pt x="66" y="29"/>
                    </a:lnTo>
                    <a:lnTo>
                      <a:pt x="30" y="21"/>
                    </a:lnTo>
                    <a:lnTo>
                      <a:pt x="29" y="33"/>
                    </a:lnTo>
                    <a:lnTo>
                      <a:pt x="43" y="35"/>
                    </a:lnTo>
                    <a:lnTo>
                      <a:pt x="39" y="81"/>
                    </a:lnTo>
                    <a:lnTo>
                      <a:pt x="21" y="76"/>
                    </a:lnTo>
                    <a:lnTo>
                      <a:pt x="0" y="10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8" name="Freeform 127"/>
              <p:cNvSpPr>
                <a:spLocks/>
              </p:cNvSpPr>
              <p:nvPr/>
            </p:nvSpPr>
            <p:spPr bwMode="auto">
              <a:xfrm>
                <a:off x="3248" y="3360"/>
                <a:ext cx="260" cy="250"/>
              </a:xfrm>
              <a:custGeom>
                <a:avLst/>
                <a:gdLst>
                  <a:gd name="T0" fmla="*/ 0 w 260"/>
                  <a:gd name="T1" fmla="*/ 147 h 250"/>
                  <a:gd name="T2" fmla="*/ 0 w 260"/>
                  <a:gd name="T3" fmla="*/ 147 h 250"/>
                  <a:gd name="T4" fmla="*/ 1 w 260"/>
                  <a:gd name="T5" fmla="*/ 154 h 250"/>
                  <a:gd name="T6" fmla="*/ 53 w 260"/>
                  <a:gd name="T7" fmla="*/ 147 h 250"/>
                  <a:gd name="T8" fmla="*/ 76 w 260"/>
                  <a:gd name="T9" fmla="*/ 179 h 250"/>
                  <a:gd name="T10" fmla="*/ 95 w 260"/>
                  <a:gd name="T11" fmla="*/ 177 h 250"/>
                  <a:gd name="T12" fmla="*/ 99 w 260"/>
                  <a:gd name="T13" fmla="*/ 163 h 250"/>
                  <a:gd name="T14" fmla="*/ 117 w 260"/>
                  <a:gd name="T15" fmla="*/ 162 h 250"/>
                  <a:gd name="T16" fmla="*/ 129 w 260"/>
                  <a:gd name="T17" fmla="*/ 171 h 250"/>
                  <a:gd name="T18" fmla="*/ 132 w 260"/>
                  <a:gd name="T19" fmla="*/ 220 h 250"/>
                  <a:gd name="T20" fmla="*/ 160 w 260"/>
                  <a:gd name="T21" fmla="*/ 217 h 250"/>
                  <a:gd name="T22" fmla="*/ 238 w 260"/>
                  <a:gd name="T23" fmla="*/ 249 h 250"/>
                  <a:gd name="T24" fmla="*/ 238 w 260"/>
                  <a:gd name="T25" fmla="*/ 235 h 250"/>
                  <a:gd name="T26" fmla="*/ 222 w 260"/>
                  <a:gd name="T27" fmla="*/ 228 h 250"/>
                  <a:gd name="T28" fmla="*/ 225 w 260"/>
                  <a:gd name="T29" fmla="*/ 192 h 250"/>
                  <a:gd name="T30" fmla="*/ 250 w 260"/>
                  <a:gd name="T31" fmla="*/ 180 h 250"/>
                  <a:gd name="T32" fmla="*/ 234 w 260"/>
                  <a:gd name="T33" fmla="*/ 156 h 250"/>
                  <a:gd name="T34" fmla="*/ 232 w 260"/>
                  <a:gd name="T35" fmla="*/ 115 h 250"/>
                  <a:gd name="T36" fmla="*/ 229 w 260"/>
                  <a:gd name="T37" fmla="*/ 105 h 250"/>
                  <a:gd name="T38" fmla="*/ 238 w 260"/>
                  <a:gd name="T39" fmla="*/ 87 h 250"/>
                  <a:gd name="T40" fmla="*/ 250 w 260"/>
                  <a:gd name="T41" fmla="*/ 52 h 250"/>
                  <a:gd name="T42" fmla="*/ 259 w 260"/>
                  <a:gd name="T43" fmla="*/ 39 h 250"/>
                  <a:gd name="T44" fmla="*/ 254 w 260"/>
                  <a:gd name="T45" fmla="*/ 20 h 250"/>
                  <a:gd name="T46" fmla="*/ 208 w 260"/>
                  <a:gd name="T47" fmla="*/ 0 h 250"/>
                  <a:gd name="T48" fmla="*/ 126 w 260"/>
                  <a:gd name="T49" fmla="*/ 11 h 250"/>
                  <a:gd name="T50" fmla="*/ 99 w 260"/>
                  <a:gd name="T51" fmla="*/ 0 h 250"/>
                  <a:gd name="T52" fmla="*/ 87 w 260"/>
                  <a:gd name="T53" fmla="*/ 19 h 250"/>
                  <a:gd name="T54" fmla="*/ 74 w 260"/>
                  <a:gd name="T55" fmla="*/ 78 h 250"/>
                  <a:gd name="T56" fmla="*/ 54 w 260"/>
                  <a:gd name="T57" fmla="*/ 98 h 250"/>
                  <a:gd name="T58" fmla="*/ 49 w 260"/>
                  <a:gd name="T59" fmla="*/ 122 h 250"/>
                  <a:gd name="T60" fmla="*/ 30 w 260"/>
                  <a:gd name="T61" fmla="*/ 134 h 250"/>
                  <a:gd name="T62" fmla="*/ 9 w 260"/>
                  <a:gd name="T63" fmla="*/ 133 h 250"/>
                  <a:gd name="T64" fmla="*/ 0 w 260"/>
                  <a:gd name="T65" fmla="*/ 147 h 250"/>
                  <a:gd name="T66" fmla="*/ 0 w 260"/>
                  <a:gd name="T67" fmla="*/ 147 h 25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60"/>
                  <a:gd name="T103" fmla="*/ 0 h 250"/>
                  <a:gd name="T104" fmla="*/ 260 w 260"/>
                  <a:gd name="T105" fmla="*/ 250 h 25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60" h="250">
                    <a:moveTo>
                      <a:pt x="0" y="147"/>
                    </a:moveTo>
                    <a:lnTo>
                      <a:pt x="0" y="147"/>
                    </a:lnTo>
                    <a:lnTo>
                      <a:pt x="1" y="154"/>
                    </a:lnTo>
                    <a:lnTo>
                      <a:pt x="53" y="147"/>
                    </a:lnTo>
                    <a:lnTo>
                      <a:pt x="76" y="179"/>
                    </a:lnTo>
                    <a:lnTo>
                      <a:pt x="95" y="177"/>
                    </a:lnTo>
                    <a:lnTo>
                      <a:pt x="99" y="163"/>
                    </a:lnTo>
                    <a:lnTo>
                      <a:pt x="117" y="162"/>
                    </a:lnTo>
                    <a:lnTo>
                      <a:pt x="129" y="171"/>
                    </a:lnTo>
                    <a:lnTo>
                      <a:pt x="132" y="220"/>
                    </a:lnTo>
                    <a:lnTo>
                      <a:pt x="160" y="217"/>
                    </a:lnTo>
                    <a:lnTo>
                      <a:pt x="238" y="249"/>
                    </a:lnTo>
                    <a:lnTo>
                      <a:pt x="238" y="235"/>
                    </a:lnTo>
                    <a:lnTo>
                      <a:pt x="222" y="228"/>
                    </a:lnTo>
                    <a:lnTo>
                      <a:pt x="225" y="192"/>
                    </a:lnTo>
                    <a:lnTo>
                      <a:pt x="250" y="180"/>
                    </a:lnTo>
                    <a:lnTo>
                      <a:pt x="234" y="156"/>
                    </a:lnTo>
                    <a:lnTo>
                      <a:pt x="232" y="115"/>
                    </a:lnTo>
                    <a:lnTo>
                      <a:pt x="229" y="105"/>
                    </a:lnTo>
                    <a:lnTo>
                      <a:pt x="238" y="87"/>
                    </a:lnTo>
                    <a:lnTo>
                      <a:pt x="250" y="52"/>
                    </a:lnTo>
                    <a:lnTo>
                      <a:pt x="259" y="39"/>
                    </a:lnTo>
                    <a:lnTo>
                      <a:pt x="254" y="20"/>
                    </a:lnTo>
                    <a:lnTo>
                      <a:pt x="208" y="0"/>
                    </a:lnTo>
                    <a:lnTo>
                      <a:pt x="126" y="11"/>
                    </a:lnTo>
                    <a:lnTo>
                      <a:pt x="99" y="0"/>
                    </a:lnTo>
                    <a:lnTo>
                      <a:pt x="87" y="19"/>
                    </a:lnTo>
                    <a:lnTo>
                      <a:pt x="74" y="78"/>
                    </a:lnTo>
                    <a:lnTo>
                      <a:pt x="54" y="98"/>
                    </a:lnTo>
                    <a:lnTo>
                      <a:pt x="49" y="122"/>
                    </a:lnTo>
                    <a:lnTo>
                      <a:pt x="30" y="134"/>
                    </a:lnTo>
                    <a:lnTo>
                      <a:pt x="9" y="133"/>
                    </a:lnTo>
                    <a:lnTo>
                      <a:pt x="0" y="147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9" name="Freeform 128"/>
              <p:cNvSpPr>
                <a:spLocks/>
              </p:cNvSpPr>
              <p:nvPr/>
            </p:nvSpPr>
            <p:spPr bwMode="auto">
              <a:xfrm>
                <a:off x="3522" y="2925"/>
                <a:ext cx="33" cy="18"/>
              </a:xfrm>
              <a:custGeom>
                <a:avLst/>
                <a:gdLst>
                  <a:gd name="T0" fmla="*/ 0 w 33"/>
                  <a:gd name="T1" fmla="*/ 9 h 18"/>
                  <a:gd name="T2" fmla="*/ 0 w 33"/>
                  <a:gd name="T3" fmla="*/ 9 h 18"/>
                  <a:gd name="T4" fmla="*/ 11 w 33"/>
                  <a:gd name="T5" fmla="*/ 17 h 18"/>
                  <a:gd name="T6" fmla="*/ 32 w 33"/>
                  <a:gd name="T7" fmla="*/ 0 h 18"/>
                  <a:gd name="T8" fmla="*/ 0 w 33"/>
                  <a:gd name="T9" fmla="*/ 9 h 18"/>
                  <a:gd name="T10" fmla="*/ 0 w 33"/>
                  <a:gd name="T11" fmla="*/ 9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18"/>
                  <a:gd name="T20" fmla="*/ 33 w 33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18">
                    <a:moveTo>
                      <a:pt x="0" y="9"/>
                    </a:moveTo>
                    <a:lnTo>
                      <a:pt x="0" y="9"/>
                    </a:lnTo>
                    <a:lnTo>
                      <a:pt x="11" y="17"/>
                    </a:lnTo>
                    <a:lnTo>
                      <a:pt x="32" y="0"/>
                    </a:lnTo>
                    <a:lnTo>
                      <a:pt x="0" y="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0" name="Freeform 129"/>
              <p:cNvSpPr>
                <a:spLocks/>
              </p:cNvSpPr>
              <p:nvPr/>
            </p:nvSpPr>
            <p:spPr bwMode="auto">
              <a:xfrm>
                <a:off x="3093" y="3260"/>
                <a:ext cx="38" cy="85"/>
              </a:xfrm>
              <a:custGeom>
                <a:avLst/>
                <a:gdLst>
                  <a:gd name="T0" fmla="*/ 0 w 38"/>
                  <a:gd name="T1" fmla="*/ 21 h 85"/>
                  <a:gd name="T2" fmla="*/ 0 w 38"/>
                  <a:gd name="T3" fmla="*/ 21 h 85"/>
                  <a:gd name="T4" fmla="*/ 14 w 38"/>
                  <a:gd name="T5" fmla="*/ 84 h 85"/>
                  <a:gd name="T6" fmla="*/ 26 w 38"/>
                  <a:gd name="T7" fmla="*/ 83 h 85"/>
                  <a:gd name="T8" fmla="*/ 37 w 38"/>
                  <a:gd name="T9" fmla="*/ 10 h 85"/>
                  <a:gd name="T10" fmla="*/ 26 w 38"/>
                  <a:gd name="T11" fmla="*/ 0 h 85"/>
                  <a:gd name="T12" fmla="*/ 19 w 38"/>
                  <a:gd name="T13" fmla="*/ 7 h 85"/>
                  <a:gd name="T14" fmla="*/ 0 w 38"/>
                  <a:gd name="T15" fmla="*/ 21 h 85"/>
                  <a:gd name="T16" fmla="*/ 0 w 38"/>
                  <a:gd name="T17" fmla="*/ 21 h 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85"/>
                  <a:gd name="T29" fmla="*/ 38 w 38"/>
                  <a:gd name="T30" fmla="*/ 85 h 8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85">
                    <a:moveTo>
                      <a:pt x="0" y="21"/>
                    </a:moveTo>
                    <a:lnTo>
                      <a:pt x="0" y="21"/>
                    </a:lnTo>
                    <a:lnTo>
                      <a:pt x="14" y="84"/>
                    </a:lnTo>
                    <a:lnTo>
                      <a:pt x="26" y="83"/>
                    </a:lnTo>
                    <a:lnTo>
                      <a:pt x="37" y="10"/>
                    </a:lnTo>
                    <a:lnTo>
                      <a:pt x="26" y="0"/>
                    </a:lnTo>
                    <a:lnTo>
                      <a:pt x="19" y="7"/>
                    </a:lnTo>
                    <a:lnTo>
                      <a:pt x="0" y="2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3209" y="3399"/>
                <a:ext cx="26" cy="18"/>
              </a:xfrm>
              <a:custGeom>
                <a:avLst/>
                <a:gdLst>
                  <a:gd name="T0" fmla="*/ 0 w 26"/>
                  <a:gd name="T1" fmla="*/ 17 h 18"/>
                  <a:gd name="T2" fmla="*/ 0 w 26"/>
                  <a:gd name="T3" fmla="*/ 17 h 18"/>
                  <a:gd name="T4" fmla="*/ 3 w 26"/>
                  <a:gd name="T5" fmla="*/ 1 h 18"/>
                  <a:gd name="T6" fmla="*/ 25 w 26"/>
                  <a:gd name="T7" fmla="*/ 0 h 18"/>
                  <a:gd name="T8" fmla="*/ 25 w 26"/>
                  <a:gd name="T9" fmla="*/ 15 h 18"/>
                  <a:gd name="T10" fmla="*/ 0 w 26"/>
                  <a:gd name="T11" fmla="*/ 17 h 18"/>
                  <a:gd name="T12" fmla="*/ 0 w 26"/>
                  <a:gd name="T13" fmla="*/ 17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18"/>
                  <a:gd name="T23" fmla="*/ 26 w 26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18">
                    <a:moveTo>
                      <a:pt x="0" y="17"/>
                    </a:moveTo>
                    <a:lnTo>
                      <a:pt x="0" y="17"/>
                    </a:lnTo>
                    <a:lnTo>
                      <a:pt x="3" y="1"/>
                    </a:lnTo>
                    <a:lnTo>
                      <a:pt x="25" y="0"/>
                    </a:lnTo>
                    <a:lnTo>
                      <a:pt x="25" y="15"/>
                    </a:lnTo>
                    <a:lnTo>
                      <a:pt x="0" y="17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3530" y="3182"/>
                <a:ext cx="207" cy="201"/>
              </a:xfrm>
              <a:custGeom>
                <a:avLst/>
                <a:gdLst>
                  <a:gd name="T0" fmla="*/ 0 w 207"/>
                  <a:gd name="T1" fmla="*/ 140 h 201"/>
                  <a:gd name="T2" fmla="*/ 0 w 207"/>
                  <a:gd name="T3" fmla="*/ 140 h 201"/>
                  <a:gd name="T4" fmla="*/ 16 w 207"/>
                  <a:gd name="T5" fmla="*/ 129 h 201"/>
                  <a:gd name="T6" fmla="*/ 17 w 207"/>
                  <a:gd name="T7" fmla="*/ 105 h 201"/>
                  <a:gd name="T8" fmla="*/ 44 w 207"/>
                  <a:gd name="T9" fmla="*/ 72 h 201"/>
                  <a:gd name="T10" fmla="*/ 55 w 207"/>
                  <a:gd name="T11" fmla="*/ 13 h 201"/>
                  <a:gd name="T12" fmla="*/ 76 w 207"/>
                  <a:gd name="T13" fmla="*/ 0 h 201"/>
                  <a:gd name="T14" fmla="*/ 92 w 207"/>
                  <a:gd name="T15" fmla="*/ 40 h 201"/>
                  <a:gd name="T16" fmla="*/ 137 w 207"/>
                  <a:gd name="T17" fmla="*/ 74 h 201"/>
                  <a:gd name="T18" fmla="*/ 121 w 207"/>
                  <a:gd name="T19" fmla="*/ 95 h 201"/>
                  <a:gd name="T20" fmla="*/ 136 w 207"/>
                  <a:gd name="T21" fmla="*/ 100 h 201"/>
                  <a:gd name="T22" fmla="*/ 152 w 207"/>
                  <a:gd name="T23" fmla="*/ 124 h 201"/>
                  <a:gd name="T24" fmla="*/ 206 w 207"/>
                  <a:gd name="T25" fmla="*/ 138 h 201"/>
                  <a:gd name="T26" fmla="*/ 165 w 207"/>
                  <a:gd name="T27" fmla="*/ 179 h 201"/>
                  <a:gd name="T28" fmla="*/ 122 w 207"/>
                  <a:gd name="T29" fmla="*/ 194 h 201"/>
                  <a:gd name="T30" fmla="*/ 83 w 207"/>
                  <a:gd name="T31" fmla="*/ 200 h 201"/>
                  <a:gd name="T32" fmla="*/ 39 w 207"/>
                  <a:gd name="T33" fmla="*/ 185 h 201"/>
                  <a:gd name="T34" fmla="*/ 24 w 207"/>
                  <a:gd name="T35" fmla="*/ 156 h 201"/>
                  <a:gd name="T36" fmla="*/ 0 w 207"/>
                  <a:gd name="T37" fmla="*/ 140 h 201"/>
                  <a:gd name="T38" fmla="*/ 0 w 207"/>
                  <a:gd name="T39" fmla="*/ 140 h 20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7"/>
                  <a:gd name="T61" fmla="*/ 0 h 201"/>
                  <a:gd name="T62" fmla="*/ 207 w 207"/>
                  <a:gd name="T63" fmla="*/ 201 h 20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7" h="201">
                    <a:moveTo>
                      <a:pt x="0" y="140"/>
                    </a:moveTo>
                    <a:lnTo>
                      <a:pt x="0" y="140"/>
                    </a:lnTo>
                    <a:lnTo>
                      <a:pt x="16" y="129"/>
                    </a:lnTo>
                    <a:lnTo>
                      <a:pt x="17" y="105"/>
                    </a:lnTo>
                    <a:lnTo>
                      <a:pt x="44" y="72"/>
                    </a:lnTo>
                    <a:lnTo>
                      <a:pt x="55" y="13"/>
                    </a:lnTo>
                    <a:lnTo>
                      <a:pt x="76" y="0"/>
                    </a:lnTo>
                    <a:lnTo>
                      <a:pt x="92" y="40"/>
                    </a:lnTo>
                    <a:lnTo>
                      <a:pt x="137" y="74"/>
                    </a:lnTo>
                    <a:lnTo>
                      <a:pt x="121" y="95"/>
                    </a:lnTo>
                    <a:lnTo>
                      <a:pt x="136" y="100"/>
                    </a:lnTo>
                    <a:lnTo>
                      <a:pt x="152" y="124"/>
                    </a:lnTo>
                    <a:lnTo>
                      <a:pt x="206" y="138"/>
                    </a:lnTo>
                    <a:lnTo>
                      <a:pt x="165" y="179"/>
                    </a:lnTo>
                    <a:lnTo>
                      <a:pt x="122" y="194"/>
                    </a:lnTo>
                    <a:lnTo>
                      <a:pt x="83" y="200"/>
                    </a:lnTo>
                    <a:lnTo>
                      <a:pt x="39" y="185"/>
                    </a:lnTo>
                    <a:lnTo>
                      <a:pt x="24" y="156"/>
                    </a:lnTo>
                    <a:lnTo>
                      <a:pt x="0" y="14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3" name="Freeform 132"/>
              <p:cNvSpPr>
                <a:spLocks/>
              </p:cNvSpPr>
              <p:nvPr/>
            </p:nvSpPr>
            <p:spPr bwMode="auto">
              <a:xfrm>
                <a:off x="3651" y="3256"/>
                <a:ext cx="22" cy="27"/>
              </a:xfrm>
              <a:custGeom>
                <a:avLst/>
                <a:gdLst>
                  <a:gd name="T0" fmla="*/ 0 w 22"/>
                  <a:gd name="T1" fmla="*/ 21 h 27"/>
                  <a:gd name="T2" fmla="*/ 0 w 22"/>
                  <a:gd name="T3" fmla="*/ 21 h 27"/>
                  <a:gd name="T4" fmla="*/ 15 w 22"/>
                  <a:gd name="T5" fmla="*/ 26 h 27"/>
                  <a:gd name="T6" fmla="*/ 21 w 22"/>
                  <a:gd name="T7" fmla="*/ 18 h 27"/>
                  <a:gd name="T8" fmla="*/ 10 w 22"/>
                  <a:gd name="T9" fmla="*/ 16 h 27"/>
                  <a:gd name="T10" fmla="*/ 21 w 22"/>
                  <a:gd name="T11" fmla="*/ 10 h 27"/>
                  <a:gd name="T12" fmla="*/ 16 w 22"/>
                  <a:gd name="T13" fmla="*/ 0 h 27"/>
                  <a:gd name="T14" fmla="*/ 0 w 22"/>
                  <a:gd name="T15" fmla="*/ 21 h 27"/>
                  <a:gd name="T16" fmla="*/ 0 w 22"/>
                  <a:gd name="T17" fmla="*/ 21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7"/>
                  <a:gd name="T29" fmla="*/ 22 w 22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7">
                    <a:moveTo>
                      <a:pt x="0" y="21"/>
                    </a:moveTo>
                    <a:lnTo>
                      <a:pt x="0" y="21"/>
                    </a:lnTo>
                    <a:lnTo>
                      <a:pt x="15" y="26"/>
                    </a:lnTo>
                    <a:lnTo>
                      <a:pt x="21" y="18"/>
                    </a:lnTo>
                    <a:lnTo>
                      <a:pt x="10" y="16"/>
                    </a:lnTo>
                    <a:lnTo>
                      <a:pt x="21" y="10"/>
                    </a:lnTo>
                    <a:lnTo>
                      <a:pt x="16" y="0"/>
                    </a:lnTo>
                    <a:lnTo>
                      <a:pt x="0" y="2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4" name="Freeform 133"/>
              <p:cNvSpPr>
                <a:spLocks/>
              </p:cNvSpPr>
              <p:nvPr/>
            </p:nvSpPr>
            <p:spPr bwMode="auto">
              <a:xfrm>
                <a:off x="3199" y="3399"/>
                <a:ext cx="77" cy="85"/>
              </a:xfrm>
              <a:custGeom>
                <a:avLst/>
                <a:gdLst>
                  <a:gd name="T0" fmla="*/ 0 w 77"/>
                  <a:gd name="T1" fmla="*/ 40 h 85"/>
                  <a:gd name="T2" fmla="*/ 0 w 77"/>
                  <a:gd name="T3" fmla="*/ 40 h 85"/>
                  <a:gd name="T4" fmla="*/ 9 w 77"/>
                  <a:gd name="T5" fmla="*/ 27 h 85"/>
                  <a:gd name="T6" fmla="*/ 14 w 77"/>
                  <a:gd name="T7" fmla="*/ 28 h 85"/>
                  <a:gd name="T8" fmla="*/ 10 w 77"/>
                  <a:gd name="T9" fmla="*/ 17 h 85"/>
                  <a:gd name="T10" fmla="*/ 35 w 77"/>
                  <a:gd name="T11" fmla="*/ 15 h 85"/>
                  <a:gd name="T12" fmla="*/ 35 w 77"/>
                  <a:gd name="T13" fmla="*/ 0 h 85"/>
                  <a:gd name="T14" fmla="*/ 63 w 77"/>
                  <a:gd name="T15" fmla="*/ 1 h 85"/>
                  <a:gd name="T16" fmla="*/ 62 w 77"/>
                  <a:gd name="T17" fmla="*/ 13 h 85"/>
                  <a:gd name="T18" fmla="*/ 76 w 77"/>
                  <a:gd name="T19" fmla="*/ 15 h 85"/>
                  <a:gd name="T20" fmla="*/ 72 w 77"/>
                  <a:gd name="T21" fmla="*/ 61 h 85"/>
                  <a:gd name="T22" fmla="*/ 54 w 77"/>
                  <a:gd name="T23" fmla="*/ 56 h 85"/>
                  <a:gd name="T24" fmla="*/ 33 w 77"/>
                  <a:gd name="T25" fmla="*/ 84 h 85"/>
                  <a:gd name="T26" fmla="*/ 0 w 77"/>
                  <a:gd name="T27" fmla="*/ 40 h 85"/>
                  <a:gd name="T28" fmla="*/ 0 w 77"/>
                  <a:gd name="T29" fmla="*/ 40 h 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7"/>
                  <a:gd name="T46" fmla="*/ 0 h 85"/>
                  <a:gd name="T47" fmla="*/ 77 w 77"/>
                  <a:gd name="T48" fmla="*/ 85 h 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7" h="85">
                    <a:moveTo>
                      <a:pt x="0" y="40"/>
                    </a:moveTo>
                    <a:lnTo>
                      <a:pt x="0" y="40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10" y="17"/>
                    </a:lnTo>
                    <a:lnTo>
                      <a:pt x="35" y="15"/>
                    </a:lnTo>
                    <a:lnTo>
                      <a:pt x="35" y="0"/>
                    </a:lnTo>
                    <a:lnTo>
                      <a:pt x="63" y="1"/>
                    </a:lnTo>
                    <a:lnTo>
                      <a:pt x="62" y="13"/>
                    </a:lnTo>
                    <a:lnTo>
                      <a:pt x="76" y="15"/>
                    </a:lnTo>
                    <a:lnTo>
                      <a:pt x="72" y="61"/>
                    </a:lnTo>
                    <a:lnTo>
                      <a:pt x="54" y="56"/>
                    </a:lnTo>
                    <a:lnTo>
                      <a:pt x="33" y="84"/>
                    </a:lnTo>
                    <a:lnTo>
                      <a:pt x="0" y="4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5" name="Freeform 134"/>
              <p:cNvSpPr>
                <a:spLocks/>
              </p:cNvSpPr>
              <p:nvPr/>
            </p:nvSpPr>
            <p:spPr bwMode="auto">
              <a:xfrm>
                <a:off x="2852" y="3244"/>
                <a:ext cx="42" cy="8"/>
              </a:xfrm>
              <a:custGeom>
                <a:avLst/>
                <a:gdLst>
                  <a:gd name="T0" fmla="*/ 0 w 42"/>
                  <a:gd name="T1" fmla="*/ 7 h 8"/>
                  <a:gd name="T2" fmla="*/ 0 w 42"/>
                  <a:gd name="T3" fmla="*/ 7 h 8"/>
                  <a:gd name="T4" fmla="*/ 2 w 42"/>
                  <a:gd name="T5" fmla="*/ 0 h 8"/>
                  <a:gd name="T6" fmla="*/ 41 w 42"/>
                  <a:gd name="T7" fmla="*/ 2 h 8"/>
                  <a:gd name="T8" fmla="*/ 0 w 42"/>
                  <a:gd name="T9" fmla="*/ 7 h 8"/>
                  <a:gd name="T10" fmla="*/ 0 w 42"/>
                  <a:gd name="T11" fmla="*/ 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8"/>
                  <a:gd name="T20" fmla="*/ 42 w 42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8">
                    <a:moveTo>
                      <a:pt x="0" y="7"/>
                    </a:moveTo>
                    <a:lnTo>
                      <a:pt x="0" y="7"/>
                    </a:lnTo>
                    <a:lnTo>
                      <a:pt x="2" y="0"/>
                    </a:lnTo>
                    <a:lnTo>
                      <a:pt x="41" y="2"/>
                    </a:lnTo>
                    <a:lnTo>
                      <a:pt x="0" y="7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6" name="Freeform 135"/>
              <p:cNvSpPr>
                <a:spLocks/>
              </p:cNvSpPr>
              <p:nvPr/>
            </p:nvSpPr>
            <p:spPr bwMode="auto">
              <a:xfrm>
                <a:off x="3039" y="3277"/>
                <a:ext cx="59" cy="89"/>
              </a:xfrm>
              <a:custGeom>
                <a:avLst/>
                <a:gdLst>
                  <a:gd name="T0" fmla="*/ 0 w 59"/>
                  <a:gd name="T1" fmla="*/ 83 h 89"/>
                  <a:gd name="T2" fmla="*/ 0 w 59"/>
                  <a:gd name="T3" fmla="*/ 83 h 89"/>
                  <a:gd name="T4" fmla="*/ 5 w 59"/>
                  <a:gd name="T5" fmla="*/ 23 h 89"/>
                  <a:gd name="T6" fmla="*/ 3 w 59"/>
                  <a:gd name="T7" fmla="*/ 4 h 89"/>
                  <a:gd name="T8" fmla="*/ 39 w 59"/>
                  <a:gd name="T9" fmla="*/ 0 h 89"/>
                  <a:gd name="T10" fmla="*/ 58 w 59"/>
                  <a:gd name="T11" fmla="*/ 70 h 89"/>
                  <a:gd name="T12" fmla="*/ 15 w 59"/>
                  <a:gd name="T13" fmla="*/ 88 h 89"/>
                  <a:gd name="T14" fmla="*/ 0 w 59"/>
                  <a:gd name="T15" fmla="*/ 83 h 89"/>
                  <a:gd name="T16" fmla="*/ 0 w 59"/>
                  <a:gd name="T17" fmla="*/ 83 h 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89"/>
                  <a:gd name="T29" fmla="*/ 59 w 59"/>
                  <a:gd name="T30" fmla="*/ 89 h 8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89">
                    <a:moveTo>
                      <a:pt x="0" y="83"/>
                    </a:moveTo>
                    <a:lnTo>
                      <a:pt x="0" y="83"/>
                    </a:lnTo>
                    <a:lnTo>
                      <a:pt x="5" y="23"/>
                    </a:lnTo>
                    <a:lnTo>
                      <a:pt x="3" y="4"/>
                    </a:lnTo>
                    <a:lnTo>
                      <a:pt x="39" y="0"/>
                    </a:lnTo>
                    <a:lnTo>
                      <a:pt x="58" y="70"/>
                    </a:lnTo>
                    <a:lnTo>
                      <a:pt x="15" y="88"/>
                    </a:lnTo>
                    <a:lnTo>
                      <a:pt x="0" y="8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7" name="Freeform 136"/>
              <p:cNvSpPr>
                <a:spLocks/>
              </p:cNvSpPr>
              <p:nvPr/>
            </p:nvSpPr>
            <p:spPr bwMode="auto">
              <a:xfrm>
                <a:off x="2876" y="3256"/>
                <a:ext cx="101" cy="74"/>
              </a:xfrm>
              <a:custGeom>
                <a:avLst/>
                <a:gdLst>
                  <a:gd name="T0" fmla="*/ 0 w 101"/>
                  <a:gd name="T1" fmla="*/ 25 h 74"/>
                  <a:gd name="T2" fmla="*/ 0 w 101"/>
                  <a:gd name="T3" fmla="*/ 25 h 74"/>
                  <a:gd name="T4" fmla="*/ 17 w 101"/>
                  <a:gd name="T5" fmla="*/ 14 h 74"/>
                  <a:gd name="T6" fmla="*/ 17 w 101"/>
                  <a:gd name="T7" fmla="*/ 0 h 74"/>
                  <a:gd name="T8" fmla="*/ 50 w 101"/>
                  <a:gd name="T9" fmla="*/ 3 h 74"/>
                  <a:gd name="T10" fmla="*/ 59 w 101"/>
                  <a:gd name="T11" fmla="*/ 10 h 74"/>
                  <a:gd name="T12" fmla="*/ 82 w 101"/>
                  <a:gd name="T13" fmla="*/ 2 h 74"/>
                  <a:gd name="T14" fmla="*/ 96 w 101"/>
                  <a:gd name="T15" fmla="*/ 35 h 74"/>
                  <a:gd name="T16" fmla="*/ 100 w 101"/>
                  <a:gd name="T17" fmla="*/ 59 h 74"/>
                  <a:gd name="T18" fmla="*/ 91 w 101"/>
                  <a:gd name="T19" fmla="*/ 58 h 74"/>
                  <a:gd name="T20" fmla="*/ 89 w 101"/>
                  <a:gd name="T21" fmla="*/ 71 h 74"/>
                  <a:gd name="T22" fmla="*/ 75 w 101"/>
                  <a:gd name="T23" fmla="*/ 73 h 74"/>
                  <a:gd name="T24" fmla="*/ 74 w 101"/>
                  <a:gd name="T25" fmla="*/ 59 h 74"/>
                  <a:gd name="T26" fmla="*/ 66 w 101"/>
                  <a:gd name="T27" fmla="*/ 59 h 74"/>
                  <a:gd name="T28" fmla="*/ 52 w 101"/>
                  <a:gd name="T29" fmla="*/ 38 h 74"/>
                  <a:gd name="T30" fmla="*/ 23 w 101"/>
                  <a:gd name="T31" fmla="*/ 50 h 74"/>
                  <a:gd name="T32" fmla="*/ 0 w 101"/>
                  <a:gd name="T33" fmla="*/ 25 h 74"/>
                  <a:gd name="T34" fmla="*/ 0 w 101"/>
                  <a:gd name="T35" fmla="*/ 25 h 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74"/>
                  <a:gd name="T56" fmla="*/ 101 w 101"/>
                  <a:gd name="T57" fmla="*/ 74 h 7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74">
                    <a:moveTo>
                      <a:pt x="0" y="25"/>
                    </a:moveTo>
                    <a:lnTo>
                      <a:pt x="0" y="25"/>
                    </a:lnTo>
                    <a:lnTo>
                      <a:pt x="17" y="14"/>
                    </a:lnTo>
                    <a:lnTo>
                      <a:pt x="17" y="0"/>
                    </a:lnTo>
                    <a:lnTo>
                      <a:pt x="50" y="3"/>
                    </a:lnTo>
                    <a:lnTo>
                      <a:pt x="59" y="10"/>
                    </a:lnTo>
                    <a:lnTo>
                      <a:pt x="82" y="2"/>
                    </a:lnTo>
                    <a:lnTo>
                      <a:pt x="96" y="35"/>
                    </a:lnTo>
                    <a:lnTo>
                      <a:pt x="100" y="59"/>
                    </a:lnTo>
                    <a:lnTo>
                      <a:pt x="91" y="58"/>
                    </a:lnTo>
                    <a:lnTo>
                      <a:pt x="89" y="71"/>
                    </a:lnTo>
                    <a:lnTo>
                      <a:pt x="75" y="73"/>
                    </a:lnTo>
                    <a:lnTo>
                      <a:pt x="74" y="59"/>
                    </a:lnTo>
                    <a:lnTo>
                      <a:pt x="66" y="59"/>
                    </a:lnTo>
                    <a:lnTo>
                      <a:pt x="52" y="38"/>
                    </a:lnTo>
                    <a:lnTo>
                      <a:pt x="23" y="50"/>
                    </a:lnTo>
                    <a:lnTo>
                      <a:pt x="0" y="2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8" name="Freeform 137"/>
              <p:cNvSpPr>
                <a:spLocks/>
              </p:cNvSpPr>
              <p:nvPr/>
            </p:nvSpPr>
            <p:spPr bwMode="auto">
              <a:xfrm>
                <a:off x="3691" y="3022"/>
                <a:ext cx="26" cy="8"/>
              </a:xfrm>
              <a:custGeom>
                <a:avLst/>
                <a:gdLst>
                  <a:gd name="T0" fmla="*/ 0 w 26"/>
                  <a:gd name="T1" fmla="*/ 0 h 8"/>
                  <a:gd name="T2" fmla="*/ 0 w 26"/>
                  <a:gd name="T3" fmla="*/ 0 h 8"/>
                  <a:gd name="T4" fmla="*/ 13 w 26"/>
                  <a:gd name="T5" fmla="*/ 7 h 8"/>
                  <a:gd name="T6" fmla="*/ 25 w 26"/>
                  <a:gd name="T7" fmla="*/ 2 h 8"/>
                  <a:gd name="T8" fmla="*/ 0 w 26"/>
                  <a:gd name="T9" fmla="*/ 0 h 8"/>
                  <a:gd name="T10" fmla="*/ 0 w 26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8"/>
                  <a:gd name="T20" fmla="*/ 26 w 26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8">
                    <a:moveTo>
                      <a:pt x="0" y="0"/>
                    </a:moveTo>
                    <a:lnTo>
                      <a:pt x="0" y="0"/>
                    </a:lnTo>
                    <a:lnTo>
                      <a:pt x="13" y="7"/>
                    </a:lnTo>
                    <a:lnTo>
                      <a:pt x="25" y="2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9" name="Freeform 138"/>
              <p:cNvSpPr>
                <a:spLocks/>
              </p:cNvSpPr>
              <p:nvPr/>
            </p:nvSpPr>
            <p:spPr bwMode="auto">
              <a:xfrm>
                <a:off x="3544" y="2963"/>
                <a:ext cx="22" cy="58"/>
              </a:xfrm>
              <a:custGeom>
                <a:avLst/>
                <a:gdLst>
                  <a:gd name="T0" fmla="*/ 0 w 22"/>
                  <a:gd name="T1" fmla="*/ 28 h 58"/>
                  <a:gd name="T2" fmla="*/ 0 w 22"/>
                  <a:gd name="T3" fmla="*/ 28 h 58"/>
                  <a:gd name="T4" fmla="*/ 11 w 22"/>
                  <a:gd name="T5" fmla="*/ 57 h 58"/>
                  <a:gd name="T6" fmla="*/ 13 w 22"/>
                  <a:gd name="T7" fmla="*/ 56 h 58"/>
                  <a:gd name="T8" fmla="*/ 19 w 22"/>
                  <a:gd name="T9" fmla="*/ 25 h 58"/>
                  <a:gd name="T10" fmla="*/ 11 w 22"/>
                  <a:gd name="T11" fmla="*/ 28 h 58"/>
                  <a:gd name="T12" fmla="*/ 13 w 22"/>
                  <a:gd name="T13" fmla="*/ 14 h 58"/>
                  <a:gd name="T14" fmla="*/ 20 w 22"/>
                  <a:gd name="T15" fmla="*/ 7 h 58"/>
                  <a:gd name="T16" fmla="*/ 21 w 22"/>
                  <a:gd name="T17" fmla="*/ 0 h 58"/>
                  <a:gd name="T18" fmla="*/ 14 w 22"/>
                  <a:gd name="T19" fmla="*/ 1 h 58"/>
                  <a:gd name="T20" fmla="*/ 0 w 22"/>
                  <a:gd name="T21" fmla="*/ 28 h 58"/>
                  <a:gd name="T22" fmla="*/ 0 w 22"/>
                  <a:gd name="T23" fmla="*/ 28 h 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58"/>
                  <a:gd name="T38" fmla="*/ 22 w 22"/>
                  <a:gd name="T39" fmla="*/ 58 h 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58">
                    <a:moveTo>
                      <a:pt x="0" y="28"/>
                    </a:moveTo>
                    <a:lnTo>
                      <a:pt x="0" y="28"/>
                    </a:lnTo>
                    <a:lnTo>
                      <a:pt x="11" y="57"/>
                    </a:lnTo>
                    <a:lnTo>
                      <a:pt x="13" y="56"/>
                    </a:lnTo>
                    <a:lnTo>
                      <a:pt x="19" y="25"/>
                    </a:lnTo>
                    <a:lnTo>
                      <a:pt x="11" y="28"/>
                    </a:lnTo>
                    <a:lnTo>
                      <a:pt x="13" y="14"/>
                    </a:lnTo>
                    <a:lnTo>
                      <a:pt x="20" y="7"/>
                    </a:lnTo>
                    <a:lnTo>
                      <a:pt x="21" y="0"/>
                    </a:lnTo>
                    <a:lnTo>
                      <a:pt x="14" y="1"/>
                    </a:lnTo>
                    <a:lnTo>
                      <a:pt x="0" y="2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40" name="Freeform 139"/>
              <p:cNvSpPr>
                <a:spLocks/>
              </p:cNvSpPr>
              <p:nvPr/>
            </p:nvSpPr>
            <p:spPr bwMode="auto">
              <a:xfrm>
                <a:off x="2964" y="3283"/>
                <a:ext cx="81" cy="87"/>
              </a:xfrm>
              <a:custGeom>
                <a:avLst/>
                <a:gdLst>
                  <a:gd name="T0" fmla="*/ 0 w 81"/>
                  <a:gd name="T1" fmla="*/ 57 h 87"/>
                  <a:gd name="T2" fmla="*/ 0 w 81"/>
                  <a:gd name="T3" fmla="*/ 57 h 87"/>
                  <a:gd name="T4" fmla="*/ 1 w 81"/>
                  <a:gd name="T5" fmla="*/ 44 h 87"/>
                  <a:gd name="T6" fmla="*/ 3 w 81"/>
                  <a:gd name="T7" fmla="*/ 31 h 87"/>
                  <a:gd name="T8" fmla="*/ 12 w 81"/>
                  <a:gd name="T9" fmla="*/ 32 h 87"/>
                  <a:gd name="T10" fmla="*/ 8 w 81"/>
                  <a:gd name="T11" fmla="*/ 8 h 87"/>
                  <a:gd name="T12" fmla="*/ 32 w 81"/>
                  <a:gd name="T13" fmla="*/ 0 h 87"/>
                  <a:gd name="T14" fmla="*/ 46 w 81"/>
                  <a:gd name="T15" fmla="*/ 5 h 87"/>
                  <a:gd name="T16" fmla="*/ 53 w 81"/>
                  <a:gd name="T17" fmla="*/ 14 h 87"/>
                  <a:gd name="T18" fmla="*/ 80 w 81"/>
                  <a:gd name="T19" fmla="*/ 17 h 87"/>
                  <a:gd name="T20" fmla="*/ 75 w 81"/>
                  <a:gd name="T21" fmla="*/ 77 h 87"/>
                  <a:gd name="T22" fmla="*/ 13 w 81"/>
                  <a:gd name="T23" fmla="*/ 86 h 87"/>
                  <a:gd name="T24" fmla="*/ 15 w 81"/>
                  <a:gd name="T25" fmla="*/ 66 h 87"/>
                  <a:gd name="T26" fmla="*/ 0 w 81"/>
                  <a:gd name="T27" fmla="*/ 57 h 87"/>
                  <a:gd name="T28" fmla="*/ 0 w 81"/>
                  <a:gd name="T29" fmla="*/ 57 h 8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1"/>
                  <a:gd name="T46" fmla="*/ 0 h 87"/>
                  <a:gd name="T47" fmla="*/ 81 w 81"/>
                  <a:gd name="T48" fmla="*/ 87 h 8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1" h="87">
                    <a:moveTo>
                      <a:pt x="0" y="57"/>
                    </a:moveTo>
                    <a:lnTo>
                      <a:pt x="0" y="57"/>
                    </a:lnTo>
                    <a:lnTo>
                      <a:pt x="1" y="44"/>
                    </a:lnTo>
                    <a:lnTo>
                      <a:pt x="3" y="31"/>
                    </a:lnTo>
                    <a:lnTo>
                      <a:pt x="12" y="32"/>
                    </a:lnTo>
                    <a:lnTo>
                      <a:pt x="8" y="8"/>
                    </a:lnTo>
                    <a:lnTo>
                      <a:pt x="32" y="0"/>
                    </a:lnTo>
                    <a:lnTo>
                      <a:pt x="46" y="5"/>
                    </a:lnTo>
                    <a:lnTo>
                      <a:pt x="53" y="14"/>
                    </a:lnTo>
                    <a:lnTo>
                      <a:pt x="80" y="17"/>
                    </a:lnTo>
                    <a:lnTo>
                      <a:pt x="75" y="77"/>
                    </a:lnTo>
                    <a:lnTo>
                      <a:pt x="13" y="86"/>
                    </a:lnTo>
                    <a:lnTo>
                      <a:pt x="15" y="66"/>
                    </a:lnTo>
                    <a:lnTo>
                      <a:pt x="0" y="57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41" name="Freeform 140"/>
              <p:cNvSpPr>
                <a:spLocks/>
              </p:cNvSpPr>
              <p:nvPr/>
            </p:nvSpPr>
            <p:spPr bwMode="auto">
              <a:xfrm>
                <a:off x="3555" y="2960"/>
                <a:ext cx="60" cy="65"/>
              </a:xfrm>
              <a:custGeom>
                <a:avLst/>
                <a:gdLst>
                  <a:gd name="T0" fmla="*/ 0 w 60"/>
                  <a:gd name="T1" fmla="*/ 31 h 65"/>
                  <a:gd name="T2" fmla="*/ 0 w 60"/>
                  <a:gd name="T3" fmla="*/ 31 h 65"/>
                  <a:gd name="T4" fmla="*/ 2 w 60"/>
                  <a:gd name="T5" fmla="*/ 17 h 65"/>
                  <a:gd name="T6" fmla="*/ 9 w 60"/>
                  <a:gd name="T7" fmla="*/ 10 h 65"/>
                  <a:gd name="T8" fmla="*/ 23 w 60"/>
                  <a:gd name="T9" fmla="*/ 16 h 65"/>
                  <a:gd name="T10" fmla="*/ 53 w 60"/>
                  <a:gd name="T11" fmla="*/ 0 h 65"/>
                  <a:gd name="T12" fmla="*/ 59 w 60"/>
                  <a:gd name="T13" fmla="*/ 18 h 65"/>
                  <a:gd name="T14" fmla="*/ 28 w 60"/>
                  <a:gd name="T15" fmla="*/ 28 h 65"/>
                  <a:gd name="T16" fmla="*/ 44 w 60"/>
                  <a:gd name="T17" fmla="*/ 42 h 65"/>
                  <a:gd name="T18" fmla="*/ 36 w 60"/>
                  <a:gd name="T19" fmla="*/ 51 h 65"/>
                  <a:gd name="T20" fmla="*/ 17 w 60"/>
                  <a:gd name="T21" fmla="*/ 64 h 65"/>
                  <a:gd name="T22" fmla="*/ 2 w 60"/>
                  <a:gd name="T23" fmla="*/ 59 h 65"/>
                  <a:gd name="T24" fmla="*/ 2 w 60"/>
                  <a:gd name="T25" fmla="*/ 59 h 65"/>
                  <a:gd name="T26" fmla="*/ 8 w 60"/>
                  <a:gd name="T27" fmla="*/ 28 h 65"/>
                  <a:gd name="T28" fmla="*/ 0 w 60"/>
                  <a:gd name="T29" fmla="*/ 31 h 65"/>
                  <a:gd name="T30" fmla="*/ 0 w 60"/>
                  <a:gd name="T31" fmla="*/ 31 h 6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0"/>
                  <a:gd name="T49" fmla="*/ 0 h 65"/>
                  <a:gd name="T50" fmla="*/ 60 w 60"/>
                  <a:gd name="T51" fmla="*/ 65 h 6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0" h="65">
                    <a:moveTo>
                      <a:pt x="0" y="31"/>
                    </a:moveTo>
                    <a:lnTo>
                      <a:pt x="0" y="31"/>
                    </a:lnTo>
                    <a:lnTo>
                      <a:pt x="2" y="17"/>
                    </a:lnTo>
                    <a:lnTo>
                      <a:pt x="9" y="10"/>
                    </a:lnTo>
                    <a:lnTo>
                      <a:pt x="23" y="16"/>
                    </a:lnTo>
                    <a:lnTo>
                      <a:pt x="53" y="0"/>
                    </a:lnTo>
                    <a:lnTo>
                      <a:pt x="59" y="18"/>
                    </a:lnTo>
                    <a:lnTo>
                      <a:pt x="28" y="28"/>
                    </a:lnTo>
                    <a:lnTo>
                      <a:pt x="44" y="42"/>
                    </a:lnTo>
                    <a:lnTo>
                      <a:pt x="36" y="51"/>
                    </a:lnTo>
                    <a:lnTo>
                      <a:pt x="17" y="64"/>
                    </a:lnTo>
                    <a:lnTo>
                      <a:pt x="2" y="59"/>
                    </a:lnTo>
                    <a:lnTo>
                      <a:pt x="8" y="28"/>
                    </a:lnTo>
                    <a:lnTo>
                      <a:pt x="0" y="3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42" name="Freeform 141"/>
              <p:cNvSpPr>
                <a:spLocks/>
              </p:cNvSpPr>
              <p:nvPr/>
            </p:nvSpPr>
            <p:spPr bwMode="auto">
              <a:xfrm>
                <a:off x="3544" y="3367"/>
                <a:ext cx="109" cy="126"/>
              </a:xfrm>
              <a:custGeom>
                <a:avLst/>
                <a:gdLst>
                  <a:gd name="T0" fmla="*/ 0 w 109"/>
                  <a:gd name="T1" fmla="*/ 8 h 126"/>
                  <a:gd name="T2" fmla="*/ 0 w 109"/>
                  <a:gd name="T3" fmla="*/ 8 h 126"/>
                  <a:gd name="T4" fmla="*/ 15 w 109"/>
                  <a:gd name="T5" fmla="*/ 34 h 126"/>
                  <a:gd name="T6" fmla="*/ 0 w 109"/>
                  <a:gd name="T7" fmla="*/ 59 h 126"/>
                  <a:gd name="T8" fmla="*/ 11 w 109"/>
                  <a:gd name="T9" fmla="*/ 66 h 126"/>
                  <a:gd name="T10" fmla="*/ 3 w 109"/>
                  <a:gd name="T11" fmla="*/ 75 h 126"/>
                  <a:gd name="T12" fmla="*/ 74 w 109"/>
                  <a:gd name="T13" fmla="*/ 125 h 126"/>
                  <a:gd name="T14" fmla="*/ 104 w 109"/>
                  <a:gd name="T15" fmla="*/ 85 h 126"/>
                  <a:gd name="T16" fmla="*/ 97 w 109"/>
                  <a:gd name="T17" fmla="*/ 74 h 126"/>
                  <a:gd name="T18" fmla="*/ 97 w 109"/>
                  <a:gd name="T19" fmla="*/ 23 h 126"/>
                  <a:gd name="T20" fmla="*/ 108 w 109"/>
                  <a:gd name="T21" fmla="*/ 9 h 126"/>
                  <a:gd name="T22" fmla="*/ 69 w 109"/>
                  <a:gd name="T23" fmla="*/ 15 h 126"/>
                  <a:gd name="T24" fmla="*/ 25 w 109"/>
                  <a:gd name="T25" fmla="*/ 0 h 126"/>
                  <a:gd name="T26" fmla="*/ 0 w 109"/>
                  <a:gd name="T27" fmla="*/ 8 h 126"/>
                  <a:gd name="T28" fmla="*/ 0 w 109"/>
                  <a:gd name="T29" fmla="*/ 8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9"/>
                  <a:gd name="T46" fmla="*/ 0 h 126"/>
                  <a:gd name="T47" fmla="*/ 109 w 109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9" h="126">
                    <a:moveTo>
                      <a:pt x="0" y="8"/>
                    </a:moveTo>
                    <a:lnTo>
                      <a:pt x="0" y="8"/>
                    </a:lnTo>
                    <a:lnTo>
                      <a:pt x="15" y="34"/>
                    </a:lnTo>
                    <a:lnTo>
                      <a:pt x="0" y="59"/>
                    </a:lnTo>
                    <a:lnTo>
                      <a:pt x="11" y="66"/>
                    </a:lnTo>
                    <a:lnTo>
                      <a:pt x="3" y="75"/>
                    </a:lnTo>
                    <a:lnTo>
                      <a:pt x="74" y="125"/>
                    </a:lnTo>
                    <a:lnTo>
                      <a:pt x="104" y="85"/>
                    </a:lnTo>
                    <a:lnTo>
                      <a:pt x="97" y="74"/>
                    </a:lnTo>
                    <a:lnTo>
                      <a:pt x="97" y="23"/>
                    </a:lnTo>
                    <a:lnTo>
                      <a:pt x="108" y="9"/>
                    </a:lnTo>
                    <a:lnTo>
                      <a:pt x="69" y="15"/>
                    </a:lnTo>
                    <a:lnTo>
                      <a:pt x="25" y="0"/>
                    </a:lnTo>
                    <a:lnTo>
                      <a:pt x="0" y="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3716" y="3011"/>
                <a:ext cx="25" cy="22"/>
              </a:xfrm>
              <a:custGeom>
                <a:avLst/>
                <a:gdLst>
                  <a:gd name="T0" fmla="*/ 0 w 25"/>
                  <a:gd name="T1" fmla="*/ 13 h 22"/>
                  <a:gd name="T2" fmla="*/ 0 w 25"/>
                  <a:gd name="T3" fmla="*/ 13 h 22"/>
                  <a:gd name="T4" fmla="*/ 20 w 25"/>
                  <a:gd name="T5" fmla="*/ 0 h 22"/>
                  <a:gd name="T6" fmla="*/ 24 w 25"/>
                  <a:gd name="T7" fmla="*/ 21 h 22"/>
                  <a:gd name="T8" fmla="*/ 0 w 25"/>
                  <a:gd name="T9" fmla="*/ 13 h 22"/>
                  <a:gd name="T10" fmla="*/ 0 w 25"/>
                  <a:gd name="T11" fmla="*/ 13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2"/>
                  <a:gd name="T20" fmla="*/ 25 w 25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2">
                    <a:moveTo>
                      <a:pt x="0" y="13"/>
                    </a:moveTo>
                    <a:lnTo>
                      <a:pt x="0" y="13"/>
                    </a:lnTo>
                    <a:lnTo>
                      <a:pt x="20" y="0"/>
                    </a:lnTo>
                    <a:lnTo>
                      <a:pt x="24" y="21"/>
                    </a:lnTo>
                    <a:lnTo>
                      <a:pt x="0" y="1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44" name="Freeform 143"/>
              <p:cNvSpPr>
                <a:spLocks/>
              </p:cNvSpPr>
              <p:nvPr/>
            </p:nvSpPr>
            <p:spPr bwMode="auto">
              <a:xfrm>
                <a:off x="3558" y="2940"/>
                <a:ext cx="22" cy="25"/>
              </a:xfrm>
              <a:custGeom>
                <a:avLst/>
                <a:gdLst>
                  <a:gd name="T0" fmla="*/ 0 w 22"/>
                  <a:gd name="T1" fmla="*/ 24 h 25"/>
                  <a:gd name="T2" fmla="*/ 0 w 22"/>
                  <a:gd name="T3" fmla="*/ 24 h 25"/>
                  <a:gd name="T4" fmla="*/ 7 w 22"/>
                  <a:gd name="T5" fmla="*/ 23 h 25"/>
                  <a:gd name="T6" fmla="*/ 21 w 22"/>
                  <a:gd name="T7" fmla="*/ 7 h 25"/>
                  <a:gd name="T8" fmla="*/ 14 w 22"/>
                  <a:gd name="T9" fmla="*/ 0 h 25"/>
                  <a:gd name="T10" fmla="*/ 0 w 22"/>
                  <a:gd name="T11" fmla="*/ 24 h 25"/>
                  <a:gd name="T12" fmla="*/ 0 w 22"/>
                  <a:gd name="T13" fmla="*/ 24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25"/>
                  <a:gd name="T23" fmla="*/ 22 w 22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25">
                    <a:moveTo>
                      <a:pt x="0" y="24"/>
                    </a:moveTo>
                    <a:lnTo>
                      <a:pt x="0" y="24"/>
                    </a:lnTo>
                    <a:lnTo>
                      <a:pt x="7" y="23"/>
                    </a:lnTo>
                    <a:lnTo>
                      <a:pt x="21" y="7"/>
                    </a:lnTo>
                    <a:lnTo>
                      <a:pt x="14" y="0"/>
                    </a:lnTo>
                    <a:lnTo>
                      <a:pt x="0" y="2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45" name="Freeform 144"/>
              <p:cNvSpPr>
                <a:spLocks/>
              </p:cNvSpPr>
              <p:nvPr/>
            </p:nvSpPr>
            <p:spPr bwMode="auto">
              <a:xfrm>
                <a:off x="2925" y="3315"/>
                <a:ext cx="55" cy="55"/>
              </a:xfrm>
              <a:custGeom>
                <a:avLst/>
                <a:gdLst>
                  <a:gd name="T0" fmla="*/ 0 w 55"/>
                  <a:gd name="T1" fmla="*/ 20 h 55"/>
                  <a:gd name="T2" fmla="*/ 0 w 55"/>
                  <a:gd name="T3" fmla="*/ 20 h 55"/>
                  <a:gd name="T4" fmla="*/ 17 w 55"/>
                  <a:gd name="T5" fmla="*/ 0 h 55"/>
                  <a:gd name="T6" fmla="*/ 25 w 55"/>
                  <a:gd name="T7" fmla="*/ 0 h 55"/>
                  <a:gd name="T8" fmla="*/ 26 w 55"/>
                  <a:gd name="T9" fmla="*/ 14 h 55"/>
                  <a:gd name="T10" fmla="*/ 40 w 55"/>
                  <a:gd name="T11" fmla="*/ 12 h 55"/>
                  <a:gd name="T12" fmla="*/ 39 w 55"/>
                  <a:gd name="T13" fmla="*/ 25 h 55"/>
                  <a:gd name="T14" fmla="*/ 54 w 55"/>
                  <a:gd name="T15" fmla="*/ 34 h 55"/>
                  <a:gd name="T16" fmla="*/ 52 w 55"/>
                  <a:gd name="T17" fmla="*/ 54 h 55"/>
                  <a:gd name="T18" fmla="*/ 0 w 55"/>
                  <a:gd name="T19" fmla="*/ 20 h 55"/>
                  <a:gd name="T20" fmla="*/ 0 w 55"/>
                  <a:gd name="T21" fmla="*/ 20 h 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55"/>
                  <a:gd name="T35" fmla="*/ 55 w 55"/>
                  <a:gd name="T36" fmla="*/ 55 h 5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55">
                    <a:moveTo>
                      <a:pt x="0" y="20"/>
                    </a:moveTo>
                    <a:lnTo>
                      <a:pt x="0" y="2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26" y="14"/>
                    </a:lnTo>
                    <a:lnTo>
                      <a:pt x="40" y="12"/>
                    </a:lnTo>
                    <a:lnTo>
                      <a:pt x="39" y="25"/>
                    </a:lnTo>
                    <a:lnTo>
                      <a:pt x="54" y="34"/>
                    </a:lnTo>
                    <a:lnTo>
                      <a:pt x="52" y="54"/>
                    </a:lnTo>
                    <a:lnTo>
                      <a:pt x="0" y="2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46" name="Freeform 145"/>
              <p:cNvSpPr>
                <a:spLocks/>
              </p:cNvSpPr>
              <p:nvPr/>
            </p:nvSpPr>
            <p:spPr bwMode="auto">
              <a:xfrm>
                <a:off x="3208" y="2964"/>
                <a:ext cx="214" cy="199"/>
              </a:xfrm>
              <a:custGeom>
                <a:avLst/>
                <a:gdLst>
                  <a:gd name="T0" fmla="*/ 0 w 214"/>
                  <a:gd name="T1" fmla="*/ 103 h 199"/>
                  <a:gd name="T2" fmla="*/ 0 w 214"/>
                  <a:gd name="T3" fmla="*/ 103 h 199"/>
                  <a:gd name="T4" fmla="*/ 0 w 214"/>
                  <a:gd name="T5" fmla="*/ 42 h 199"/>
                  <a:gd name="T6" fmla="*/ 27 w 214"/>
                  <a:gd name="T7" fmla="*/ 0 h 199"/>
                  <a:gd name="T8" fmla="*/ 78 w 214"/>
                  <a:gd name="T9" fmla="*/ 12 h 199"/>
                  <a:gd name="T10" fmla="*/ 87 w 214"/>
                  <a:gd name="T11" fmla="*/ 27 h 199"/>
                  <a:gd name="T12" fmla="*/ 129 w 214"/>
                  <a:gd name="T13" fmla="*/ 42 h 199"/>
                  <a:gd name="T14" fmla="*/ 143 w 214"/>
                  <a:gd name="T15" fmla="*/ 37 h 199"/>
                  <a:gd name="T16" fmla="*/ 144 w 214"/>
                  <a:gd name="T17" fmla="*/ 15 h 199"/>
                  <a:gd name="T18" fmla="*/ 157 w 214"/>
                  <a:gd name="T19" fmla="*/ 5 h 199"/>
                  <a:gd name="T20" fmla="*/ 213 w 214"/>
                  <a:gd name="T21" fmla="*/ 22 h 199"/>
                  <a:gd name="T22" fmla="*/ 207 w 214"/>
                  <a:gd name="T23" fmla="*/ 46 h 199"/>
                  <a:gd name="T24" fmla="*/ 213 w 214"/>
                  <a:gd name="T25" fmla="*/ 162 h 199"/>
                  <a:gd name="T26" fmla="*/ 213 w 214"/>
                  <a:gd name="T27" fmla="*/ 190 h 199"/>
                  <a:gd name="T28" fmla="*/ 201 w 214"/>
                  <a:gd name="T29" fmla="*/ 190 h 199"/>
                  <a:gd name="T30" fmla="*/ 201 w 214"/>
                  <a:gd name="T31" fmla="*/ 198 h 199"/>
                  <a:gd name="T32" fmla="*/ 91 w 214"/>
                  <a:gd name="T33" fmla="*/ 142 h 199"/>
                  <a:gd name="T34" fmla="*/ 77 w 214"/>
                  <a:gd name="T35" fmla="*/ 147 h 199"/>
                  <a:gd name="T36" fmla="*/ 32 w 214"/>
                  <a:gd name="T37" fmla="*/ 141 h 199"/>
                  <a:gd name="T38" fmla="*/ 0 w 214"/>
                  <a:gd name="T39" fmla="*/ 103 h 199"/>
                  <a:gd name="T40" fmla="*/ 0 w 214"/>
                  <a:gd name="T41" fmla="*/ 103 h 19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4"/>
                  <a:gd name="T64" fmla="*/ 0 h 199"/>
                  <a:gd name="T65" fmla="*/ 214 w 214"/>
                  <a:gd name="T66" fmla="*/ 199 h 19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4" h="199">
                    <a:moveTo>
                      <a:pt x="0" y="103"/>
                    </a:moveTo>
                    <a:lnTo>
                      <a:pt x="0" y="103"/>
                    </a:lnTo>
                    <a:lnTo>
                      <a:pt x="0" y="42"/>
                    </a:lnTo>
                    <a:lnTo>
                      <a:pt x="27" y="0"/>
                    </a:lnTo>
                    <a:lnTo>
                      <a:pt x="78" y="12"/>
                    </a:lnTo>
                    <a:lnTo>
                      <a:pt x="87" y="27"/>
                    </a:lnTo>
                    <a:lnTo>
                      <a:pt x="129" y="42"/>
                    </a:lnTo>
                    <a:lnTo>
                      <a:pt x="143" y="37"/>
                    </a:lnTo>
                    <a:lnTo>
                      <a:pt x="144" y="15"/>
                    </a:lnTo>
                    <a:lnTo>
                      <a:pt x="157" y="5"/>
                    </a:lnTo>
                    <a:lnTo>
                      <a:pt x="213" y="22"/>
                    </a:lnTo>
                    <a:lnTo>
                      <a:pt x="207" y="46"/>
                    </a:lnTo>
                    <a:lnTo>
                      <a:pt x="213" y="162"/>
                    </a:lnTo>
                    <a:lnTo>
                      <a:pt x="213" y="190"/>
                    </a:lnTo>
                    <a:lnTo>
                      <a:pt x="201" y="190"/>
                    </a:lnTo>
                    <a:lnTo>
                      <a:pt x="201" y="198"/>
                    </a:lnTo>
                    <a:lnTo>
                      <a:pt x="91" y="142"/>
                    </a:lnTo>
                    <a:lnTo>
                      <a:pt x="77" y="147"/>
                    </a:lnTo>
                    <a:lnTo>
                      <a:pt x="32" y="141"/>
                    </a:lnTo>
                    <a:lnTo>
                      <a:pt x="0" y="10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47" name="Freeform 146"/>
              <p:cNvSpPr>
                <a:spLocks/>
              </p:cNvSpPr>
              <p:nvPr/>
            </p:nvSpPr>
            <p:spPr bwMode="auto">
              <a:xfrm>
                <a:off x="3668" y="3595"/>
                <a:ext cx="97" cy="190"/>
              </a:xfrm>
              <a:custGeom>
                <a:avLst/>
                <a:gdLst>
                  <a:gd name="T0" fmla="*/ 0 w 97"/>
                  <a:gd name="T1" fmla="*/ 135 h 190"/>
                  <a:gd name="T2" fmla="*/ 0 w 97"/>
                  <a:gd name="T3" fmla="*/ 135 h 190"/>
                  <a:gd name="T4" fmla="*/ 9 w 97"/>
                  <a:gd name="T5" fmla="*/ 173 h 190"/>
                  <a:gd name="T6" fmla="*/ 27 w 97"/>
                  <a:gd name="T7" fmla="*/ 189 h 190"/>
                  <a:gd name="T8" fmla="*/ 57 w 97"/>
                  <a:gd name="T9" fmla="*/ 173 h 190"/>
                  <a:gd name="T10" fmla="*/ 90 w 97"/>
                  <a:gd name="T11" fmla="*/ 43 h 190"/>
                  <a:gd name="T12" fmla="*/ 96 w 97"/>
                  <a:gd name="T13" fmla="*/ 48 h 190"/>
                  <a:gd name="T14" fmla="*/ 82 w 97"/>
                  <a:gd name="T15" fmla="*/ 0 h 190"/>
                  <a:gd name="T16" fmla="*/ 64 w 97"/>
                  <a:gd name="T17" fmla="*/ 20 h 190"/>
                  <a:gd name="T18" fmla="*/ 65 w 97"/>
                  <a:gd name="T19" fmla="*/ 34 h 190"/>
                  <a:gd name="T20" fmla="*/ 44 w 97"/>
                  <a:gd name="T21" fmla="*/ 49 h 190"/>
                  <a:gd name="T22" fmla="*/ 17 w 97"/>
                  <a:gd name="T23" fmla="*/ 56 h 190"/>
                  <a:gd name="T24" fmla="*/ 10 w 97"/>
                  <a:gd name="T25" fmla="*/ 73 h 190"/>
                  <a:gd name="T26" fmla="*/ 17 w 97"/>
                  <a:gd name="T27" fmla="*/ 106 h 190"/>
                  <a:gd name="T28" fmla="*/ 0 w 97"/>
                  <a:gd name="T29" fmla="*/ 135 h 190"/>
                  <a:gd name="T30" fmla="*/ 0 w 97"/>
                  <a:gd name="T31" fmla="*/ 135 h 1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7"/>
                  <a:gd name="T49" fmla="*/ 0 h 190"/>
                  <a:gd name="T50" fmla="*/ 97 w 97"/>
                  <a:gd name="T51" fmla="*/ 190 h 1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7" h="190">
                    <a:moveTo>
                      <a:pt x="0" y="135"/>
                    </a:moveTo>
                    <a:lnTo>
                      <a:pt x="0" y="135"/>
                    </a:lnTo>
                    <a:lnTo>
                      <a:pt x="9" y="173"/>
                    </a:lnTo>
                    <a:lnTo>
                      <a:pt x="27" y="189"/>
                    </a:lnTo>
                    <a:lnTo>
                      <a:pt x="57" y="173"/>
                    </a:lnTo>
                    <a:lnTo>
                      <a:pt x="90" y="43"/>
                    </a:lnTo>
                    <a:lnTo>
                      <a:pt x="96" y="48"/>
                    </a:lnTo>
                    <a:lnTo>
                      <a:pt x="82" y="0"/>
                    </a:lnTo>
                    <a:lnTo>
                      <a:pt x="64" y="20"/>
                    </a:lnTo>
                    <a:lnTo>
                      <a:pt x="65" y="34"/>
                    </a:lnTo>
                    <a:lnTo>
                      <a:pt x="44" y="49"/>
                    </a:lnTo>
                    <a:lnTo>
                      <a:pt x="17" y="56"/>
                    </a:lnTo>
                    <a:lnTo>
                      <a:pt x="10" y="73"/>
                    </a:lnTo>
                    <a:lnTo>
                      <a:pt x="17" y="106"/>
                    </a:lnTo>
                    <a:lnTo>
                      <a:pt x="0" y="13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48" name="Freeform 147"/>
              <p:cNvSpPr>
                <a:spLocks/>
              </p:cNvSpPr>
              <p:nvPr/>
            </p:nvSpPr>
            <p:spPr bwMode="auto">
              <a:xfrm>
                <a:off x="3527" y="3557"/>
                <a:ext cx="45" cy="107"/>
              </a:xfrm>
              <a:custGeom>
                <a:avLst/>
                <a:gdLst>
                  <a:gd name="T0" fmla="*/ 0 w 45"/>
                  <a:gd name="T1" fmla="*/ 58 h 107"/>
                  <a:gd name="T2" fmla="*/ 0 w 45"/>
                  <a:gd name="T3" fmla="*/ 58 h 107"/>
                  <a:gd name="T4" fmla="*/ 6 w 45"/>
                  <a:gd name="T5" fmla="*/ 64 h 107"/>
                  <a:gd name="T6" fmla="*/ 23 w 45"/>
                  <a:gd name="T7" fmla="*/ 70 h 107"/>
                  <a:gd name="T8" fmla="*/ 21 w 45"/>
                  <a:gd name="T9" fmla="*/ 90 h 107"/>
                  <a:gd name="T10" fmla="*/ 36 w 45"/>
                  <a:gd name="T11" fmla="*/ 106 h 107"/>
                  <a:gd name="T12" fmla="*/ 44 w 45"/>
                  <a:gd name="T13" fmla="*/ 76 h 107"/>
                  <a:gd name="T14" fmla="*/ 30 w 45"/>
                  <a:gd name="T15" fmla="*/ 56 h 107"/>
                  <a:gd name="T16" fmla="*/ 34 w 45"/>
                  <a:gd name="T17" fmla="*/ 67 h 107"/>
                  <a:gd name="T18" fmla="*/ 26 w 45"/>
                  <a:gd name="T19" fmla="*/ 67 h 107"/>
                  <a:gd name="T20" fmla="*/ 17 w 45"/>
                  <a:gd name="T21" fmla="*/ 39 h 107"/>
                  <a:gd name="T22" fmla="*/ 16 w 45"/>
                  <a:gd name="T23" fmla="*/ 3 h 107"/>
                  <a:gd name="T24" fmla="*/ 3 w 45"/>
                  <a:gd name="T25" fmla="*/ 0 h 107"/>
                  <a:gd name="T26" fmla="*/ 14 w 45"/>
                  <a:gd name="T27" fmla="*/ 17 h 107"/>
                  <a:gd name="T28" fmla="*/ 0 w 45"/>
                  <a:gd name="T29" fmla="*/ 58 h 107"/>
                  <a:gd name="T30" fmla="*/ 0 w 45"/>
                  <a:gd name="T31" fmla="*/ 58 h 10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5"/>
                  <a:gd name="T49" fmla="*/ 0 h 107"/>
                  <a:gd name="T50" fmla="*/ 45 w 45"/>
                  <a:gd name="T51" fmla="*/ 107 h 10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5" h="107">
                    <a:moveTo>
                      <a:pt x="0" y="58"/>
                    </a:moveTo>
                    <a:lnTo>
                      <a:pt x="0" y="58"/>
                    </a:lnTo>
                    <a:lnTo>
                      <a:pt x="6" y="64"/>
                    </a:lnTo>
                    <a:lnTo>
                      <a:pt x="23" y="70"/>
                    </a:lnTo>
                    <a:lnTo>
                      <a:pt x="21" y="90"/>
                    </a:lnTo>
                    <a:lnTo>
                      <a:pt x="36" y="106"/>
                    </a:lnTo>
                    <a:lnTo>
                      <a:pt x="44" y="76"/>
                    </a:lnTo>
                    <a:lnTo>
                      <a:pt x="30" y="56"/>
                    </a:lnTo>
                    <a:lnTo>
                      <a:pt x="34" y="67"/>
                    </a:lnTo>
                    <a:lnTo>
                      <a:pt x="26" y="67"/>
                    </a:lnTo>
                    <a:lnTo>
                      <a:pt x="17" y="39"/>
                    </a:lnTo>
                    <a:lnTo>
                      <a:pt x="16" y="3"/>
                    </a:lnTo>
                    <a:lnTo>
                      <a:pt x="3" y="0"/>
                    </a:lnTo>
                    <a:lnTo>
                      <a:pt x="14" y="17"/>
                    </a:lnTo>
                    <a:lnTo>
                      <a:pt x="0" y="5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49" name="Freeform 148"/>
              <p:cNvSpPr>
                <a:spLocks/>
              </p:cNvSpPr>
              <p:nvPr/>
            </p:nvSpPr>
            <p:spPr bwMode="auto">
              <a:xfrm>
                <a:off x="2916" y="3084"/>
                <a:ext cx="221" cy="208"/>
              </a:xfrm>
              <a:custGeom>
                <a:avLst/>
                <a:gdLst>
                  <a:gd name="T0" fmla="*/ 0 w 221"/>
                  <a:gd name="T1" fmla="*/ 143 h 208"/>
                  <a:gd name="T2" fmla="*/ 0 w 221"/>
                  <a:gd name="T3" fmla="*/ 143 h 208"/>
                  <a:gd name="T4" fmla="*/ 9 w 221"/>
                  <a:gd name="T5" fmla="*/ 129 h 208"/>
                  <a:gd name="T6" fmla="*/ 20 w 221"/>
                  <a:gd name="T7" fmla="*/ 138 h 208"/>
                  <a:gd name="T8" fmla="*/ 89 w 221"/>
                  <a:gd name="T9" fmla="*/ 134 h 208"/>
                  <a:gd name="T10" fmla="*/ 75 w 221"/>
                  <a:gd name="T11" fmla="*/ 0 h 208"/>
                  <a:gd name="T12" fmla="*/ 99 w 221"/>
                  <a:gd name="T13" fmla="*/ 0 h 208"/>
                  <a:gd name="T14" fmla="*/ 208 w 221"/>
                  <a:gd name="T15" fmla="*/ 72 h 208"/>
                  <a:gd name="T16" fmla="*/ 209 w 221"/>
                  <a:gd name="T17" fmla="*/ 85 h 208"/>
                  <a:gd name="T18" fmla="*/ 220 w 221"/>
                  <a:gd name="T19" fmla="*/ 83 h 208"/>
                  <a:gd name="T20" fmla="*/ 220 w 221"/>
                  <a:gd name="T21" fmla="*/ 126 h 208"/>
                  <a:gd name="T22" fmla="*/ 211 w 221"/>
                  <a:gd name="T23" fmla="*/ 135 h 208"/>
                  <a:gd name="T24" fmla="*/ 167 w 221"/>
                  <a:gd name="T25" fmla="*/ 141 h 208"/>
                  <a:gd name="T26" fmla="*/ 111 w 221"/>
                  <a:gd name="T27" fmla="*/ 165 h 208"/>
                  <a:gd name="T28" fmla="*/ 94 w 221"/>
                  <a:gd name="T29" fmla="*/ 204 h 208"/>
                  <a:gd name="T30" fmla="*/ 80 w 221"/>
                  <a:gd name="T31" fmla="*/ 199 h 208"/>
                  <a:gd name="T32" fmla="*/ 56 w 221"/>
                  <a:gd name="T33" fmla="*/ 207 h 208"/>
                  <a:gd name="T34" fmla="*/ 42 w 221"/>
                  <a:gd name="T35" fmla="*/ 174 h 208"/>
                  <a:gd name="T36" fmla="*/ 19 w 221"/>
                  <a:gd name="T37" fmla="*/ 182 h 208"/>
                  <a:gd name="T38" fmla="*/ 10 w 221"/>
                  <a:gd name="T39" fmla="*/ 175 h 208"/>
                  <a:gd name="T40" fmla="*/ 0 w 221"/>
                  <a:gd name="T41" fmla="*/ 143 h 208"/>
                  <a:gd name="T42" fmla="*/ 0 w 221"/>
                  <a:gd name="T43" fmla="*/ 143 h 2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1"/>
                  <a:gd name="T67" fmla="*/ 0 h 208"/>
                  <a:gd name="T68" fmla="*/ 221 w 221"/>
                  <a:gd name="T69" fmla="*/ 208 h 2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1" h="208">
                    <a:moveTo>
                      <a:pt x="0" y="143"/>
                    </a:moveTo>
                    <a:lnTo>
                      <a:pt x="0" y="143"/>
                    </a:lnTo>
                    <a:lnTo>
                      <a:pt x="9" y="129"/>
                    </a:lnTo>
                    <a:lnTo>
                      <a:pt x="20" y="138"/>
                    </a:lnTo>
                    <a:lnTo>
                      <a:pt x="89" y="134"/>
                    </a:lnTo>
                    <a:lnTo>
                      <a:pt x="75" y="0"/>
                    </a:lnTo>
                    <a:lnTo>
                      <a:pt x="99" y="0"/>
                    </a:lnTo>
                    <a:lnTo>
                      <a:pt x="208" y="72"/>
                    </a:lnTo>
                    <a:lnTo>
                      <a:pt x="209" y="85"/>
                    </a:lnTo>
                    <a:lnTo>
                      <a:pt x="220" y="83"/>
                    </a:lnTo>
                    <a:lnTo>
                      <a:pt x="220" y="126"/>
                    </a:lnTo>
                    <a:lnTo>
                      <a:pt x="211" y="135"/>
                    </a:lnTo>
                    <a:lnTo>
                      <a:pt x="167" y="141"/>
                    </a:lnTo>
                    <a:lnTo>
                      <a:pt x="111" y="165"/>
                    </a:lnTo>
                    <a:lnTo>
                      <a:pt x="94" y="204"/>
                    </a:lnTo>
                    <a:lnTo>
                      <a:pt x="80" y="199"/>
                    </a:lnTo>
                    <a:lnTo>
                      <a:pt x="56" y="207"/>
                    </a:lnTo>
                    <a:lnTo>
                      <a:pt x="42" y="174"/>
                    </a:lnTo>
                    <a:lnTo>
                      <a:pt x="19" y="182"/>
                    </a:lnTo>
                    <a:lnTo>
                      <a:pt x="10" y="175"/>
                    </a:lnTo>
                    <a:lnTo>
                      <a:pt x="0" y="14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2849" y="3051"/>
                <a:ext cx="167" cy="177"/>
              </a:xfrm>
              <a:custGeom>
                <a:avLst/>
                <a:gdLst>
                  <a:gd name="T0" fmla="*/ 0 w 167"/>
                  <a:gd name="T1" fmla="*/ 89 h 177"/>
                  <a:gd name="T2" fmla="*/ 0 w 167"/>
                  <a:gd name="T3" fmla="*/ 89 h 177"/>
                  <a:gd name="T4" fmla="*/ 10 w 167"/>
                  <a:gd name="T5" fmla="*/ 99 h 177"/>
                  <a:gd name="T6" fmla="*/ 13 w 167"/>
                  <a:gd name="T7" fmla="*/ 125 h 177"/>
                  <a:gd name="T8" fmla="*/ 5 w 167"/>
                  <a:gd name="T9" fmla="*/ 158 h 177"/>
                  <a:gd name="T10" fmla="*/ 36 w 167"/>
                  <a:gd name="T11" fmla="*/ 151 h 177"/>
                  <a:gd name="T12" fmla="*/ 67 w 167"/>
                  <a:gd name="T13" fmla="*/ 176 h 177"/>
                  <a:gd name="T14" fmla="*/ 76 w 167"/>
                  <a:gd name="T15" fmla="*/ 162 h 177"/>
                  <a:gd name="T16" fmla="*/ 87 w 167"/>
                  <a:gd name="T17" fmla="*/ 171 h 177"/>
                  <a:gd name="T18" fmla="*/ 156 w 167"/>
                  <a:gd name="T19" fmla="*/ 167 h 177"/>
                  <a:gd name="T20" fmla="*/ 142 w 167"/>
                  <a:gd name="T21" fmla="*/ 33 h 177"/>
                  <a:gd name="T22" fmla="*/ 166 w 167"/>
                  <a:gd name="T23" fmla="*/ 33 h 177"/>
                  <a:gd name="T24" fmla="*/ 115 w 167"/>
                  <a:gd name="T25" fmla="*/ 0 h 177"/>
                  <a:gd name="T26" fmla="*/ 114 w 167"/>
                  <a:gd name="T27" fmla="*/ 18 h 177"/>
                  <a:gd name="T28" fmla="*/ 70 w 167"/>
                  <a:gd name="T29" fmla="*/ 17 h 177"/>
                  <a:gd name="T30" fmla="*/ 70 w 167"/>
                  <a:gd name="T31" fmla="*/ 54 h 177"/>
                  <a:gd name="T32" fmla="*/ 54 w 167"/>
                  <a:gd name="T33" fmla="*/ 60 h 177"/>
                  <a:gd name="T34" fmla="*/ 55 w 167"/>
                  <a:gd name="T35" fmla="*/ 83 h 177"/>
                  <a:gd name="T36" fmla="*/ 0 w 167"/>
                  <a:gd name="T37" fmla="*/ 89 h 177"/>
                  <a:gd name="T38" fmla="*/ 0 w 167"/>
                  <a:gd name="T39" fmla="*/ 89 h 1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7"/>
                  <a:gd name="T61" fmla="*/ 0 h 177"/>
                  <a:gd name="T62" fmla="*/ 167 w 167"/>
                  <a:gd name="T63" fmla="*/ 177 h 1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7" h="177">
                    <a:moveTo>
                      <a:pt x="0" y="89"/>
                    </a:moveTo>
                    <a:lnTo>
                      <a:pt x="0" y="89"/>
                    </a:lnTo>
                    <a:lnTo>
                      <a:pt x="10" y="99"/>
                    </a:lnTo>
                    <a:lnTo>
                      <a:pt x="13" y="125"/>
                    </a:lnTo>
                    <a:lnTo>
                      <a:pt x="5" y="158"/>
                    </a:lnTo>
                    <a:lnTo>
                      <a:pt x="36" y="151"/>
                    </a:lnTo>
                    <a:lnTo>
                      <a:pt x="67" y="176"/>
                    </a:lnTo>
                    <a:lnTo>
                      <a:pt x="76" y="162"/>
                    </a:lnTo>
                    <a:lnTo>
                      <a:pt x="87" y="171"/>
                    </a:lnTo>
                    <a:lnTo>
                      <a:pt x="156" y="167"/>
                    </a:lnTo>
                    <a:lnTo>
                      <a:pt x="142" y="33"/>
                    </a:lnTo>
                    <a:lnTo>
                      <a:pt x="166" y="33"/>
                    </a:lnTo>
                    <a:lnTo>
                      <a:pt x="115" y="0"/>
                    </a:lnTo>
                    <a:lnTo>
                      <a:pt x="114" y="18"/>
                    </a:lnTo>
                    <a:lnTo>
                      <a:pt x="70" y="17"/>
                    </a:lnTo>
                    <a:lnTo>
                      <a:pt x="70" y="54"/>
                    </a:lnTo>
                    <a:lnTo>
                      <a:pt x="54" y="60"/>
                    </a:lnTo>
                    <a:lnTo>
                      <a:pt x="55" y="83"/>
                    </a:lnTo>
                    <a:lnTo>
                      <a:pt x="0" y="8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>
                <a:off x="2903" y="2925"/>
                <a:ext cx="161" cy="122"/>
              </a:xfrm>
              <a:custGeom>
                <a:avLst/>
                <a:gdLst>
                  <a:gd name="T0" fmla="*/ 0 w 161"/>
                  <a:gd name="T1" fmla="*/ 119 h 122"/>
                  <a:gd name="T2" fmla="*/ 0 w 161"/>
                  <a:gd name="T3" fmla="*/ 119 h 122"/>
                  <a:gd name="T4" fmla="*/ 40 w 161"/>
                  <a:gd name="T5" fmla="*/ 96 h 122"/>
                  <a:gd name="T6" fmla="*/ 54 w 161"/>
                  <a:gd name="T7" fmla="*/ 48 h 122"/>
                  <a:gd name="T8" fmla="*/ 88 w 161"/>
                  <a:gd name="T9" fmla="*/ 24 h 122"/>
                  <a:gd name="T10" fmla="*/ 99 w 161"/>
                  <a:gd name="T11" fmla="*/ 0 h 122"/>
                  <a:gd name="T12" fmla="*/ 148 w 161"/>
                  <a:gd name="T13" fmla="*/ 8 h 122"/>
                  <a:gd name="T14" fmla="*/ 160 w 161"/>
                  <a:gd name="T15" fmla="*/ 53 h 122"/>
                  <a:gd name="T16" fmla="*/ 139 w 161"/>
                  <a:gd name="T17" fmla="*/ 54 h 122"/>
                  <a:gd name="T18" fmla="*/ 127 w 161"/>
                  <a:gd name="T19" fmla="*/ 59 h 122"/>
                  <a:gd name="T20" fmla="*/ 129 w 161"/>
                  <a:gd name="T21" fmla="*/ 71 h 122"/>
                  <a:gd name="T22" fmla="*/ 67 w 161"/>
                  <a:gd name="T23" fmla="*/ 98 h 122"/>
                  <a:gd name="T24" fmla="*/ 60 w 161"/>
                  <a:gd name="T25" fmla="*/ 121 h 122"/>
                  <a:gd name="T26" fmla="*/ 0 w 161"/>
                  <a:gd name="T27" fmla="*/ 119 h 122"/>
                  <a:gd name="T28" fmla="*/ 0 w 161"/>
                  <a:gd name="T29" fmla="*/ 119 h 1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1"/>
                  <a:gd name="T46" fmla="*/ 0 h 122"/>
                  <a:gd name="T47" fmla="*/ 161 w 161"/>
                  <a:gd name="T48" fmla="*/ 122 h 12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1" h="122">
                    <a:moveTo>
                      <a:pt x="0" y="119"/>
                    </a:moveTo>
                    <a:lnTo>
                      <a:pt x="0" y="119"/>
                    </a:lnTo>
                    <a:lnTo>
                      <a:pt x="40" y="96"/>
                    </a:lnTo>
                    <a:lnTo>
                      <a:pt x="54" y="48"/>
                    </a:lnTo>
                    <a:lnTo>
                      <a:pt x="88" y="24"/>
                    </a:lnTo>
                    <a:lnTo>
                      <a:pt x="99" y="0"/>
                    </a:lnTo>
                    <a:lnTo>
                      <a:pt x="148" y="8"/>
                    </a:lnTo>
                    <a:lnTo>
                      <a:pt x="160" y="53"/>
                    </a:lnTo>
                    <a:lnTo>
                      <a:pt x="139" y="54"/>
                    </a:lnTo>
                    <a:lnTo>
                      <a:pt x="127" y="59"/>
                    </a:lnTo>
                    <a:lnTo>
                      <a:pt x="129" y="71"/>
                    </a:lnTo>
                    <a:lnTo>
                      <a:pt x="67" y="98"/>
                    </a:lnTo>
                    <a:lnTo>
                      <a:pt x="60" y="121"/>
                    </a:lnTo>
                    <a:lnTo>
                      <a:pt x="0" y="11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52" name="Freeform 151"/>
              <p:cNvSpPr>
                <a:spLocks/>
              </p:cNvSpPr>
              <p:nvPr/>
            </p:nvSpPr>
            <p:spPr bwMode="auto">
              <a:xfrm>
                <a:off x="3489" y="3572"/>
                <a:ext cx="145" cy="228"/>
              </a:xfrm>
              <a:custGeom>
                <a:avLst/>
                <a:gdLst>
                  <a:gd name="T0" fmla="*/ 0 w 145"/>
                  <a:gd name="T1" fmla="*/ 63 h 228"/>
                  <a:gd name="T2" fmla="*/ 0 w 145"/>
                  <a:gd name="T3" fmla="*/ 63 h 228"/>
                  <a:gd name="T4" fmla="*/ 4 w 145"/>
                  <a:gd name="T5" fmla="*/ 70 h 228"/>
                  <a:gd name="T6" fmla="*/ 38 w 145"/>
                  <a:gd name="T7" fmla="*/ 81 h 228"/>
                  <a:gd name="T8" fmla="*/ 41 w 145"/>
                  <a:gd name="T9" fmla="*/ 95 h 228"/>
                  <a:gd name="T10" fmla="*/ 39 w 145"/>
                  <a:gd name="T11" fmla="*/ 131 h 228"/>
                  <a:gd name="T12" fmla="*/ 21 w 145"/>
                  <a:gd name="T13" fmla="*/ 168 h 228"/>
                  <a:gd name="T14" fmla="*/ 26 w 145"/>
                  <a:gd name="T15" fmla="*/ 213 h 228"/>
                  <a:gd name="T16" fmla="*/ 28 w 145"/>
                  <a:gd name="T17" fmla="*/ 227 h 228"/>
                  <a:gd name="T18" fmla="*/ 39 w 145"/>
                  <a:gd name="T19" fmla="*/ 227 h 228"/>
                  <a:gd name="T20" fmla="*/ 39 w 145"/>
                  <a:gd name="T21" fmla="*/ 212 h 228"/>
                  <a:gd name="T22" fmla="*/ 74 w 145"/>
                  <a:gd name="T23" fmla="*/ 191 h 228"/>
                  <a:gd name="T24" fmla="*/ 64 w 145"/>
                  <a:gd name="T25" fmla="*/ 131 h 228"/>
                  <a:gd name="T26" fmla="*/ 143 w 145"/>
                  <a:gd name="T27" fmla="*/ 70 h 228"/>
                  <a:gd name="T28" fmla="*/ 144 w 145"/>
                  <a:gd name="T29" fmla="*/ 0 h 228"/>
                  <a:gd name="T30" fmla="*/ 124 w 145"/>
                  <a:gd name="T31" fmla="*/ 12 h 228"/>
                  <a:gd name="T32" fmla="*/ 69 w 145"/>
                  <a:gd name="T33" fmla="*/ 15 h 228"/>
                  <a:gd name="T34" fmla="*/ 68 w 145"/>
                  <a:gd name="T35" fmla="*/ 41 h 228"/>
                  <a:gd name="T36" fmla="*/ 82 w 145"/>
                  <a:gd name="T37" fmla="*/ 61 h 228"/>
                  <a:gd name="T38" fmla="*/ 74 w 145"/>
                  <a:gd name="T39" fmla="*/ 91 h 228"/>
                  <a:gd name="T40" fmla="*/ 59 w 145"/>
                  <a:gd name="T41" fmla="*/ 75 h 228"/>
                  <a:gd name="T42" fmla="*/ 61 w 145"/>
                  <a:gd name="T43" fmla="*/ 55 h 228"/>
                  <a:gd name="T44" fmla="*/ 44 w 145"/>
                  <a:gd name="T45" fmla="*/ 49 h 228"/>
                  <a:gd name="T46" fmla="*/ 0 w 145"/>
                  <a:gd name="T47" fmla="*/ 63 h 228"/>
                  <a:gd name="T48" fmla="*/ 0 w 145"/>
                  <a:gd name="T49" fmla="*/ 63 h 2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5"/>
                  <a:gd name="T76" fmla="*/ 0 h 228"/>
                  <a:gd name="T77" fmla="*/ 145 w 145"/>
                  <a:gd name="T78" fmla="*/ 228 h 2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5" h="228">
                    <a:moveTo>
                      <a:pt x="0" y="63"/>
                    </a:moveTo>
                    <a:lnTo>
                      <a:pt x="0" y="63"/>
                    </a:lnTo>
                    <a:lnTo>
                      <a:pt x="4" y="70"/>
                    </a:lnTo>
                    <a:lnTo>
                      <a:pt x="38" y="81"/>
                    </a:lnTo>
                    <a:lnTo>
                      <a:pt x="41" y="95"/>
                    </a:lnTo>
                    <a:lnTo>
                      <a:pt x="39" y="131"/>
                    </a:lnTo>
                    <a:lnTo>
                      <a:pt x="21" y="168"/>
                    </a:lnTo>
                    <a:lnTo>
                      <a:pt x="26" y="213"/>
                    </a:lnTo>
                    <a:lnTo>
                      <a:pt x="28" y="227"/>
                    </a:lnTo>
                    <a:lnTo>
                      <a:pt x="39" y="227"/>
                    </a:lnTo>
                    <a:lnTo>
                      <a:pt x="39" y="212"/>
                    </a:lnTo>
                    <a:lnTo>
                      <a:pt x="74" y="191"/>
                    </a:lnTo>
                    <a:lnTo>
                      <a:pt x="64" y="131"/>
                    </a:lnTo>
                    <a:lnTo>
                      <a:pt x="143" y="70"/>
                    </a:lnTo>
                    <a:lnTo>
                      <a:pt x="144" y="0"/>
                    </a:lnTo>
                    <a:lnTo>
                      <a:pt x="124" y="12"/>
                    </a:lnTo>
                    <a:lnTo>
                      <a:pt x="69" y="15"/>
                    </a:lnTo>
                    <a:lnTo>
                      <a:pt x="68" y="41"/>
                    </a:lnTo>
                    <a:lnTo>
                      <a:pt x="82" y="61"/>
                    </a:lnTo>
                    <a:lnTo>
                      <a:pt x="74" y="91"/>
                    </a:lnTo>
                    <a:lnTo>
                      <a:pt x="59" y="75"/>
                    </a:lnTo>
                    <a:lnTo>
                      <a:pt x="61" y="55"/>
                    </a:lnTo>
                    <a:lnTo>
                      <a:pt x="44" y="49"/>
                    </a:lnTo>
                    <a:lnTo>
                      <a:pt x="0" y="6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53" name="Freeform 152"/>
              <p:cNvSpPr>
                <a:spLocks/>
              </p:cNvSpPr>
              <p:nvPr/>
            </p:nvSpPr>
            <p:spPr bwMode="auto">
              <a:xfrm>
                <a:off x="3083" y="3105"/>
                <a:ext cx="217" cy="166"/>
              </a:xfrm>
              <a:custGeom>
                <a:avLst/>
                <a:gdLst>
                  <a:gd name="T0" fmla="*/ 0 w 217"/>
                  <a:gd name="T1" fmla="*/ 120 h 166"/>
                  <a:gd name="T2" fmla="*/ 0 w 217"/>
                  <a:gd name="T3" fmla="*/ 120 h 166"/>
                  <a:gd name="T4" fmla="*/ 3 w 217"/>
                  <a:gd name="T5" fmla="*/ 133 h 166"/>
                  <a:gd name="T6" fmla="*/ 29 w 217"/>
                  <a:gd name="T7" fmla="*/ 162 h 166"/>
                  <a:gd name="T8" fmla="*/ 36 w 217"/>
                  <a:gd name="T9" fmla="*/ 155 h 166"/>
                  <a:gd name="T10" fmla="*/ 47 w 217"/>
                  <a:gd name="T11" fmla="*/ 165 h 166"/>
                  <a:gd name="T12" fmla="*/ 63 w 217"/>
                  <a:gd name="T13" fmla="*/ 136 h 166"/>
                  <a:gd name="T14" fmla="*/ 125 w 217"/>
                  <a:gd name="T15" fmla="*/ 151 h 166"/>
                  <a:gd name="T16" fmla="*/ 178 w 217"/>
                  <a:gd name="T17" fmla="*/ 136 h 166"/>
                  <a:gd name="T18" fmla="*/ 180 w 217"/>
                  <a:gd name="T19" fmla="*/ 129 h 166"/>
                  <a:gd name="T20" fmla="*/ 208 w 217"/>
                  <a:gd name="T21" fmla="*/ 93 h 166"/>
                  <a:gd name="T22" fmla="*/ 216 w 217"/>
                  <a:gd name="T23" fmla="*/ 44 h 166"/>
                  <a:gd name="T24" fmla="*/ 202 w 217"/>
                  <a:gd name="T25" fmla="*/ 28 h 166"/>
                  <a:gd name="T26" fmla="*/ 202 w 217"/>
                  <a:gd name="T27" fmla="*/ 6 h 166"/>
                  <a:gd name="T28" fmla="*/ 157 w 217"/>
                  <a:gd name="T29" fmla="*/ 0 h 166"/>
                  <a:gd name="T30" fmla="*/ 74 w 217"/>
                  <a:gd name="T31" fmla="*/ 57 h 166"/>
                  <a:gd name="T32" fmla="*/ 53 w 217"/>
                  <a:gd name="T33" fmla="*/ 62 h 166"/>
                  <a:gd name="T34" fmla="*/ 53 w 217"/>
                  <a:gd name="T35" fmla="*/ 105 h 166"/>
                  <a:gd name="T36" fmla="*/ 44 w 217"/>
                  <a:gd name="T37" fmla="*/ 114 h 166"/>
                  <a:gd name="T38" fmla="*/ 0 w 217"/>
                  <a:gd name="T39" fmla="*/ 120 h 166"/>
                  <a:gd name="T40" fmla="*/ 0 w 217"/>
                  <a:gd name="T41" fmla="*/ 120 h 1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7"/>
                  <a:gd name="T64" fmla="*/ 0 h 166"/>
                  <a:gd name="T65" fmla="*/ 217 w 217"/>
                  <a:gd name="T66" fmla="*/ 166 h 1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7" h="166">
                    <a:moveTo>
                      <a:pt x="0" y="120"/>
                    </a:moveTo>
                    <a:lnTo>
                      <a:pt x="0" y="120"/>
                    </a:lnTo>
                    <a:lnTo>
                      <a:pt x="3" y="133"/>
                    </a:lnTo>
                    <a:lnTo>
                      <a:pt x="29" y="162"/>
                    </a:lnTo>
                    <a:lnTo>
                      <a:pt x="36" y="155"/>
                    </a:lnTo>
                    <a:lnTo>
                      <a:pt x="47" y="165"/>
                    </a:lnTo>
                    <a:lnTo>
                      <a:pt x="63" y="136"/>
                    </a:lnTo>
                    <a:lnTo>
                      <a:pt x="125" y="151"/>
                    </a:lnTo>
                    <a:lnTo>
                      <a:pt x="178" y="136"/>
                    </a:lnTo>
                    <a:lnTo>
                      <a:pt x="180" y="129"/>
                    </a:lnTo>
                    <a:lnTo>
                      <a:pt x="208" y="93"/>
                    </a:lnTo>
                    <a:lnTo>
                      <a:pt x="216" y="44"/>
                    </a:lnTo>
                    <a:lnTo>
                      <a:pt x="202" y="28"/>
                    </a:lnTo>
                    <a:lnTo>
                      <a:pt x="202" y="6"/>
                    </a:lnTo>
                    <a:lnTo>
                      <a:pt x="157" y="0"/>
                    </a:lnTo>
                    <a:lnTo>
                      <a:pt x="74" y="57"/>
                    </a:lnTo>
                    <a:lnTo>
                      <a:pt x="53" y="62"/>
                    </a:lnTo>
                    <a:lnTo>
                      <a:pt x="53" y="105"/>
                    </a:lnTo>
                    <a:lnTo>
                      <a:pt x="44" y="114"/>
                    </a:lnTo>
                    <a:lnTo>
                      <a:pt x="0" y="12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54" name="Freeform 153"/>
              <p:cNvSpPr>
                <a:spLocks/>
              </p:cNvSpPr>
              <p:nvPr/>
            </p:nvSpPr>
            <p:spPr bwMode="auto">
              <a:xfrm>
                <a:off x="3119" y="3241"/>
                <a:ext cx="159" cy="132"/>
              </a:xfrm>
              <a:custGeom>
                <a:avLst/>
                <a:gdLst>
                  <a:gd name="T0" fmla="*/ 0 w 159"/>
                  <a:gd name="T1" fmla="*/ 102 h 132"/>
                  <a:gd name="T2" fmla="*/ 0 w 159"/>
                  <a:gd name="T3" fmla="*/ 102 h 132"/>
                  <a:gd name="T4" fmla="*/ 11 w 159"/>
                  <a:gd name="T5" fmla="*/ 29 h 132"/>
                  <a:gd name="T6" fmla="*/ 27 w 159"/>
                  <a:gd name="T7" fmla="*/ 0 h 132"/>
                  <a:gd name="T8" fmla="*/ 89 w 159"/>
                  <a:gd name="T9" fmla="*/ 15 h 132"/>
                  <a:gd name="T10" fmla="*/ 142 w 159"/>
                  <a:gd name="T11" fmla="*/ 0 h 132"/>
                  <a:gd name="T12" fmla="*/ 153 w 159"/>
                  <a:gd name="T13" fmla="*/ 17 h 132"/>
                  <a:gd name="T14" fmla="*/ 158 w 159"/>
                  <a:gd name="T15" fmla="*/ 29 h 132"/>
                  <a:gd name="T16" fmla="*/ 144 w 159"/>
                  <a:gd name="T17" fmla="*/ 40 h 132"/>
                  <a:gd name="T18" fmla="*/ 116 w 159"/>
                  <a:gd name="T19" fmla="*/ 99 h 132"/>
                  <a:gd name="T20" fmla="*/ 90 w 159"/>
                  <a:gd name="T21" fmla="*/ 95 h 132"/>
                  <a:gd name="T22" fmla="*/ 76 w 159"/>
                  <a:gd name="T23" fmla="*/ 124 h 132"/>
                  <a:gd name="T24" fmla="*/ 45 w 159"/>
                  <a:gd name="T25" fmla="*/ 131 h 132"/>
                  <a:gd name="T26" fmla="*/ 27 w 159"/>
                  <a:gd name="T27" fmla="*/ 106 h 132"/>
                  <a:gd name="T28" fmla="*/ 0 w 159"/>
                  <a:gd name="T29" fmla="*/ 102 h 132"/>
                  <a:gd name="T30" fmla="*/ 0 w 159"/>
                  <a:gd name="T31" fmla="*/ 102 h 1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9"/>
                  <a:gd name="T49" fmla="*/ 0 h 132"/>
                  <a:gd name="T50" fmla="*/ 159 w 159"/>
                  <a:gd name="T51" fmla="*/ 132 h 13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9" h="132">
                    <a:moveTo>
                      <a:pt x="0" y="102"/>
                    </a:moveTo>
                    <a:lnTo>
                      <a:pt x="0" y="102"/>
                    </a:lnTo>
                    <a:lnTo>
                      <a:pt x="11" y="29"/>
                    </a:lnTo>
                    <a:lnTo>
                      <a:pt x="27" y="0"/>
                    </a:lnTo>
                    <a:lnTo>
                      <a:pt x="89" y="15"/>
                    </a:lnTo>
                    <a:lnTo>
                      <a:pt x="142" y="0"/>
                    </a:lnTo>
                    <a:lnTo>
                      <a:pt x="153" y="17"/>
                    </a:lnTo>
                    <a:lnTo>
                      <a:pt x="158" y="29"/>
                    </a:lnTo>
                    <a:lnTo>
                      <a:pt x="144" y="40"/>
                    </a:lnTo>
                    <a:lnTo>
                      <a:pt x="116" y="99"/>
                    </a:lnTo>
                    <a:lnTo>
                      <a:pt x="90" y="95"/>
                    </a:lnTo>
                    <a:lnTo>
                      <a:pt x="76" y="124"/>
                    </a:lnTo>
                    <a:lnTo>
                      <a:pt x="45" y="131"/>
                    </a:lnTo>
                    <a:lnTo>
                      <a:pt x="27" y="106"/>
                    </a:lnTo>
                    <a:lnTo>
                      <a:pt x="0" y="10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55" name="Freeform 154"/>
              <p:cNvSpPr>
                <a:spLocks/>
              </p:cNvSpPr>
              <p:nvPr/>
            </p:nvSpPr>
            <p:spPr bwMode="auto">
              <a:xfrm>
                <a:off x="2852" y="3256"/>
                <a:ext cx="42" cy="26"/>
              </a:xfrm>
              <a:custGeom>
                <a:avLst/>
                <a:gdLst>
                  <a:gd name="T0" fmla="*/ 0 w 42"/>
                  <a:gd name="T1" fmla="*/ 3 h 26"/>
                  <a:gd name="T2" fmla="*/ 0 w 42"/>
                  <a:gd name="T3" fmla="*/ 3 h 26"/>
                  <a:gd name="T4" fmla="*/ 12 w 42"/>
                  <a:gd name="T5" fmla="*/ 14 h 26"/>
                  <a:gd name="T6" fmla="*/ 25 w 42"/>
                  <a:gd name="T7" fmla="*/ 11 h 26"/>
                  <a:gd name="T8" fmla="*/ 18 w 42"/>
                  <a:gd name="T9" fmla="*/ 14 h 26"/>
                  <a:gd name="T10" fmla="*/ 24 w 42"/>
                  <a:gd name="T11" fmla="*/ 25 h 26"/>
                  <a:gd name="T12" fmla="*/ 41 w 42"/>
                  <a:gd name="T13" fmla="*/ 14 h 26"/>
                  <a:gd name="T14" fmla="*/ 41 w 42"/>
                  <a:gd name="T15" fmla="*/ 0 h 26"/>
                  <a:gd name="T16" fmla="*/ 0 w 42"/>
                  <a:gd name="T17" fmla="*/ 3 h 26"/>
                  <a:gd name="T18" fmla="*/ 0 w 42"/>
                  <a:gd name="T19" fmla="*/ 3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2"/>
                  <a:gd name="T31" fmla="*/ 0 h 26"/>
                  <a:gd name="T32" fmla="*/ 42 w 42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2" h="26">
                    <a:moveTo>
                      <a:pt x="0" y="3"/>
                    </a:moveTo>
                    <a:lnTo>
                      <a:pt x="0" y="3"/>
                    </a:lnTo>
                    <a:lnTo>
                      <a:pt x="12" y="14"/>
                    </a:lnTo>
                    <a:lnTo>
                      <a:pt x="25" y="11"/>
                    </a:lnTo>
                    <a:lnTo>
                      <a:pt x="18" y="14"/>
                    </a:lnTo>
                    <a:lnTo>
                      <a:pt x="24" y="25"/>
                    </a:lnTo>
                    <a:lnTo>
                      <a:pt x="41" y="14"/>
                    </a:lnTo>
                    <a:lnTo>
                      <a:pt x="41" y="0"/>
                    </a:lnTo>
                    <a:lnTo>
                      <a:pt x="0" y="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56" name="Freeform 155"/>
              <p:cNvSpPr>
                <a:spLocks/>
              </p:cNvSpPr>
              <p:nvPr/>
            </p:nvSpPr>
            <p:spPr bwMode="auto">
              <a:xfrm>
                <a:off x="3773" y="3068"/>
                <a:ext cx="9" cy="23"/>
              </a:xfrm>
              <a:custGeom>
                <a:avLst/>
                <a:gdLst>
                  <a:gd name="T0" fmla="*/ 0 w 9"/>
                  <a:gd name="T1" fmla="*/ 18 h 23"/>
                  <a:gd name="T2" fmla="*/ 0 w 9"/>
                  <a:gd name="T3" fmla="*/ 18 h 23"/>
                  <a:gd name="T4" fmla="*/ 4 w 9"/>
                  <a:gd name="T5" fmla="*/ 22 h 23"/>
                  <a:gd name="T6" fmla="*/ 8 w 9"/>
                  <a:gd name="T7" fmla="*/ 21 h 23"/>
                  <a:gd name="T8" fmla="*/ 5 w 9"/>
                  <a:gd name="T9" fmla="*/ 0 h 23"/>
                  <a:gd name="T10" fmla="*/ 0 w 9"/>
                  <a:gd name="T11" fmla="*/ 18 h 23"/>
                  <a:gd name="T12" fmla="*/ 0 w 9"/>
                  <a:gd name="T13" fmla="*/ 18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3"/>
                  <a:gd name="T23" fmla="*/ 9 w 9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3">
                    <a:moveTo>
                      <a:pt x="0" y="18"/>
                    </a:moveTo>
                    <a:lnTo>
                      <a:pt x="0" y="18"/>
                    </a:lnTo>
                    <a:lnTo>
                      <a:pt x="4" y="22"/>
                    </a:lnTo>
                    <a:lnTo>
                      <a:pt x="8" y="21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57" name="Freeform 156"/>
              <p:cNvSpPr>
                <a:spLocks/>
              </p:cNvSpPr>
              <p:nvPr/>
            </p:nvSpPr>
            <p:spPr bwMode="auto">
              <a:xfrm>
                <a:off x="3477" y="3443"/>
                <a:ext cx="24" cy="23"/>
              </a:xfrm>
              <a:custGeom>
                <a:avLst/>
                <a:gdLst>
                  <a:gd name="T0" fmla="*/ 0 w 24"/>
                  <a:gd name="T1" fmla="*/ 22 h 23"/>
                  <a:gd name="T2" fmla="*/ 0 w 24"/>
                  <a:gd name="T3" fmla="*/ 22 h 23"/>
                  <a:gd name="T4" fmla="*/ 9 w 24"/>
                  <a:gd name="T5" fmla="*/ 4 h 23"/>
                  <a:gd name="T6" fmla="*/ 20 w 24"/>
                  <a:gd name="T7" fmla="*/ 0 h 23"/>
                  <a:gd name="T8" fmla="*/ 23 w 24"/>
                  <a:gd name="T9" fmla="*/ 18 h 23"/>
                  <a:gd name="T10" fmla="*/ 0 w 24"/>
                  <a:gd name="T11" fmla="*/ 22 h 23"/>
                  <a:gd name="T12" fmla="*/ 0 w 24"/>
                  <a:gd name="T13" fmla="*/ 22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23"/>
                  <a:gd name="T23" fmla="*/ 24 w 24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23">
                    <a:moveTo>
                      <a:pt x="0" y="22"/>
                    </a:moveTo>
                    <a:lnTo>
                      <a:pt x="0" y="22"/>
                    </a:lnTo>
                    <a:lnTo>
                      <a:pt x="9" y="4"/>
                    </a:lnTo>
                    <a:lnTo>
                      <a:pt x="20" y="0"/>
                    </a:lnTo>
                    <a:lnTo>
                      <a:pt x="23" y="18"/>
                    </a:lnTo>
                    <a:lnTo>
                      <a:pt x="0" y="2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58" name="Freeform 157"/>
              <p:cNvSpPr>
                <a:spLocks/>
              </p:cNvSpPr>
              <p:nvPr/>
            </p:nvSpPr>
            <p:spPr bwMode="auto">
              <a:xfrm>
                <a:off x="2841" y="3202"/>
                <a:ext cx="86" cy="58"/>
              </a:xfrm>
              <a:custGeom>
                <a:avLst/>
                <a:gdLst>
                  <a:gd name="T0" fmla="*/ 0 w 86"/>
                  <a:gd name="T1" fmla="*/ 25 h 58"/>
                  <a:gd name="T2" fmla="*/ 0 w 86"/>
                  <a:gd name="T3" fmla="*/ 25 h 58"/>
                  <a:gd name="T4" fmla="*/ 13 w 86"/>
                  <a:gd name="T5" fmla="*/ 42 h 58"/>
                  <a:gd name="T6" fmla="*/ 52 w 86"/>
                  <a:gd name="T7" fmla="*/ 44 h 58"/>
                  <a:gd name="T8" fmla="*/ 11 w 86"/>
                  <a:gd name="T9" fmla="*/ 49 h 58"/>
                  <a:gd name="T10" fmla="*/ 11 w 86"/>
                  <a:gd name="T11" fmla="*/ 57 h 58"/>
                  <a:gd name="T12" fmla="*/ 52 w 86"/>
                  <a:gd name="T13" fmla="*/ 54 h 58"/>
                  <a:gd name="T14" fmla="*/ 85 w 86"/>
                  <a:gd name="T15" fmla="*/ 57 h 58"/>
                  <a:gd name="T16" fmla="*/ 75 w 86"/>
                  <a:gd name="T17" fmla="*/ 25 h 58"/>
                  <a:gd name="T18" fmla="*/ 44 w 86"/>
                  <a:gd name="T19" fmla="*/ 0 h 58"/>
                  <a:gd name="T20" fmla="*/ 13 w 86"/>
                  <a:gd name="T21" fmla="*/ 7 h 58"/>
                  <a:gd name="T22" fmla="*/ 0 w 86"/>
                  <a:gd name="T23" fmla="*/ 25 h 58"/>
                  <a:gd name="T24" fmla="*/ 0 w 86"/>
                  <a:gd name="T25" fmla="*/ 25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6"/>
                  <a:gd name="T40" fmla="*/ 0 h 58"/>
                  <a:gd name="T41" fmla="*/ 86 w 86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6" h="58">
                    <a:moveTo>
                      <a:pt x="0" y="25"/>
                    </a:moveTo>
                    <a:lnTo>
                      <a:pt x="0" y="25"/>
                    </a:lnTo>
                    <a:lnTo>
                      <a:pt x="13" y="42"/>
                    </a:lnTo>
                    <a:lnTo>
                      <a:pt x="52" y="44"/>
                    </a:lnTo>
                    <a:lnTo>
                      <a:pt x="11" y="49"/>
                    </a:lnTo>
                    <a:lnTo>
                      <a:pt x="11" y="57"/>
                    </a:lnTo>
                    <a:lnTo>
                      <a:pt x="52" y="54"/>
                    </a:lnTo>
                    <a:lnTo>
                      <a:pt x="85" y="57"/>
                    </a:lnTo>
                    <a:lnTo>
                      <a:pt x="75" y="25"/>
                    </a:lnTo>
                    <a:lnTo>
                      <a:pt x="44" y="0"/>
                    </a:lnTo>
                    <a:lnTo>
                      <a:pt x="13" y="7"/>
                    </a:lnTo>
                    <a:lnTo>
                      <a:pt x="0" y="2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59" name="Freeform 158"/>
              <p:cNvSpPr>
                <a:spLocks/>
              </p:cNvSpPr>
              <p:nvPr/>
            </p:nvSpPr>
            <p:spPr bwMode="auto">
              <a:xfrm>
                <a:off x="2899" y="3294"/>
                <a:ext cx="44" cy="42"/>
              </a:xfrm>
              <a:custGeom>
                <a:avLst/>
                <a:gdLst>
                  <a:gd name="T0" fmla="*/ 0 w 44"/>
                  <a:gd name="T1" fmla="*/ 12 h 42"/>
                  <a:gd name="T2" fmla="*/ 0 w 44"/>
                  <a:gd name="T3" fmla="*/ 12 h 42"/>
                  <a:gd name="T4" fmla="*/ 5 w 44"/>
                  <a:gd name="T5" fmla="*/ 28 h 42"/>
                  <a:gd name="T6" fmla="*/ 26 w 44"/>
                  <a:gd name="T7" fmla="*/ 41 h 42"/>
                  <a:gd name="T8" fmla="*/ 43 w 44"/>
                  <a:gd name="T9" fmla="*/ 21 h 42"/>
                  <a:gd name="T10" fmla="*/ 29 w 44"/>
                  <a:gd name="T11" fmla="*/ 0 h 42"/>
                  <a:gd name="T12" fmla="*/ 0 w 44"/>
                  <a:gd name="T13" fmla="*/ 12 h 42"/>
                  <a:gd name="T14" fmla="*/ 0 w 44"/>
                  <a:gd name="T15" fmla="*/ 12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"/>
                  <a:gd name="T25" fmla="*/ 0 h 42"/>
                  <a:gd name="T26" fmla="*/ 44 w 44"/>
                  <a:gd name="T27" fmla="*/ 42 h 4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" h="42">
                    <a:moveTo>
                      <a:pt x="0" y="12"/>
                    </a:moveTo>
                    <a:lnTo>
                      <a:pt x="0" y="12"/>
                    </a:lnTo>
                    <a:lnTo>
                      <a:pt x="5" y="28"/>
                    </a:lnTo>
                    <a:lnTo>
                      <a:pt x="26" y="41"/>
                    </a:lnTo>
                    <a:lnTo>
                      <a:pt x="43" y="21"/>
                    </a:lnTo>
                    <a:lnTo>
                      <a:pt x="29" y="0"/>
                    </a:lnTo>
                    <a:lnTo>
                      <a:pt x="0" y="1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60" name="Freeform 159"/>
              <p:cNvSpPr>
                <a:spLocks/>
              </p:cNvSpPr>
              <p:nvPr/>
            </p:nvSpPr>
            <p:spPr bwMode="auto">
              <a:xfrm>
                <a:off x="3641" y="3267"/>
                <a:ext cx="140" cy="186"/>
              </a:xfrm>
              <a:custGeom>
                <a:avLst/>
                <a:gdLst>
                  <a:gd name="T0" fmla="*/ 0 w 140"/>
                  <a:gd name="T1" fmla="*/ 174 h 186"/>
                  <a:gd name="T2" fmla="*/ 0 w 140"/>
                  <a:gd name="T3" fmla="*/ 174 h 186"/>
                  <a:gd name="T4" fmla="*/ 0 w 140"/>
                  <a:gd name="T5" fmla="*/ 123 h 186"/>
                  <a:gd name="T6" fmla="*/ 11 w 140"/>
                  <a:gd name="T7" fmla="*/ 109 h 186"/>
                  <a:gd name="T8" fmla="*/ 54 w 140"/>
                  <a:gd name="T9" fmla="*/ 94 h 186"/>
                  <a:gd name="T10" fmla="*/ 95 w 140"/>
                  <a:gd name="T11" fmla="*/ 53 h 186"/>
                  <a:gd name="T12" fmla="*/ 41 w 140"/>
                  <a:gd name="T13" fmla="*/ 39 h 186"/>
                  <a:gd name="T14" fmla="*/ 25 w 140"/>
                  <a:gd name="T15" fmla="*/ 15 h 186"/>
                  <a:gd name="T16" fmla="*/ 31 w 140"/>
                  <a:gd name="T17" fmla="*/ 7 h 186"/>
                  <a:gd name="T18" fmla="*/ 52 w 140"/>
                  <a:gd name="T19" fmla="*/ 21 h 186"/>
                  <a:gd name="T20" fmla="*/ 133 w 140"/>
                  <a:gd name="T21" fmla="*/ 0 h 186"/>
                  <a:gd name="T22" fmla="*/ 139 w 140"/>
                  <a:gd name="T23" fmla="*/ 21 h 186"/>
                  <a:gd name="T24" fmla="*/ 90 w 140"/>
                  <a:gd name="T25" fmla="*/ 108 h 186"/>
                  <a:gd name="T26" fmla="*/ 7 w 140"/>
                  <a:gd name="T27" fmla="*/ 185 h 186"/>
                  <a:gd name="T28" fmla="*/ 0 w 140"/>
                  <a:gd name="T29" fmla="*/ 174 h 186"/>
                  <a:gd name="T30" fmla="*/ 0 w 140"/>
                  <a:gd name="T31" fmla="*/ 174 h 18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0"/>
                  <a:gd name="T49" fmla="*/ 0 h 186"/>
                  <a:gd name="T50" fmla="*/ 140 w 140"/>
                  <a:gd name="T51" fmla="*/ 186 h 18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0" h="186">
                    <a:moveTo>
                      <a:pt x="0" y="174"/>
                    </a:moveTo>
                    <a:lnTo>
                      <a:pt x="0" y="174"/>
                    </a:lnTo>
                    <a:lnTo>
                      <a:pt x="0" y="123"/>
                    </a:lnTo>
                    <a:lnTo>
                      <a:pt x="11" y="109"/>
                    </a:lnTo>
                    <a:lnTo>
                      <a:pt x="54" y="94"/>
                    </a:lnTo>
                    <a:lnTo>
                      <a:pt x="95" y="53"/>
                    </a:lnTo>
                    <a:lnTo>
                      <a:pt x="41" y="39"/>
                    </a:lnTo>
                    <a:lnTo>
                      <a:pt x="25" y="15"/>
                    </a:lnTo>
                    <a:lnTo>
                      <a:pt x="31" y="7"/>
                    </a:lnTo>
                    <a:lnTo>
                      <a:pt x="52" y="21"/>
                    </a:lnTo>
                    <a:lnTo>
                      <a:pt x="133" y="0"/>
                    </a:lnTo>
                    <a:lnTo>
                      <a:pt x="139" y="21"/>
                    </a:lnTo>
                    <a:lnTo>
                      <a:pt x="90" y="108"/>
                    </a:lnTo>
                    <a:lnTo>
                      <a:pt x="7" y="185"/>
                    </a:lnTo>
                    <a:lnTo>
                      <a:pt x="0" y="17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61" name="Freeform 160"/>
              <p:cNvSpPr>
                <a:spLocks/>
              </p:cNvSpPr>
              <p:nvPr/>
            </p:nvSpPr>
            <p:spPr bwMode="auto">
              <a:xfrm>
                <a:off x="3423" y="3642"/>
                <a:ext cx="108" cy="99"/>
              </a:xfrm>
              <a:custGeom>
                <a:avLst/>
                <a:gdLst>
                  <a:gd name="T0" fmla="*/ 0 w 108"/>
                  <a:gd name="T1" fmla="*/ 30 h 99"/>
                  <a:gd name="T2" fmla="*/ 0 w 108"/>
                  <a:gd name="T3" fmla="*/ 30 h 99"/>
                  <a:gd name="T4" fmla="*/ 0 w 108"/>
                  <a:gd name="T5" fmla="*/ 30 h 99"/>
                  <a:gd name="T6" fmla="*/ 24 w 108"/>
                  <a:gd name="T7" fmla="*/ 31 h 99"/>
                  <a:gd name="T8" fmla="*/ 48 w 108"/>
                  <a:gd name="T9" fmla="*/ 13 h 99"/>
                  <a:gd name="T10" fmla="*/ 49 w 108"/>
                  <a:gd name="T11" fmla="*/ 5 h 99"/>
                  <a:gd name="T12" fmla="*/ 70 w 108"/>
                  <a:gd name="T13" fmla="*/ 0 h 99"/>
                  <a:gd name="T14" fmla="*/ 104 w 108"/>
                  <a:gd name="T15" fmla="*/ 11 h 99"/>
                  <a:gd name="T16" fmla="*/ 107 w 108"/>
                  <a:gd name="T17" fmla="*/ 25 h 99"/>
                  <a:gd name="T18" fmla="*/ 105 w 108"/>
                  <a:gd name="T19" fmla="*/ 61 h 99"/>
                  <a:gd name="T20" fmla="*/ 87 w 108"/>
                  <a:gd name="T21" fmla="*/ 98 h 99"/>
                  <a:gd name="T22" fmla="*/ 56 w 108"/>
                  <a:gd name="T23" fmla="*/ 92 h 99"/>
                  <a:gd name="T24" fmla="*/ 38 w 108"/>
                  <a:gd name="T25" fmla="*/ 83 h 99"/>
                  <a:gd name="T26" fmla="*/ 0 w 108"/>
                  <a:gd name="T27" fmla="*/ 30 h 99"/>
                  <a:gd name="T28" fmla="*/ 0 w 108"/>
                  <a:gd name="T29" fmla="*/ 30 h 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8"/>
                  <a:gd name="T46" fmla="*/ 0 h 99"/>
                  <a:gd name="T47" fmla="*/ 108 w 108"/>
                  <a:gd name="T48" fmla="*/ 99 h 9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8" h="99">
                    <a:moveTo>
                      <a:pt x="0" y="30"/>
                    </a:moveTo>
                    <a:lnTo>
                      <a:pt x="0" y="30"/>
                    </a:lnTo>
                    <a:lnTo>
                      <a:pt x="24" y="31"/>
                    </a:lnTo>
                    <a:lnTo>
                      <a:pt x="48" y="13"/>
                    </a:lnTo>
                    <a:lnTo>
                      <a:pt x="49" y="5"/>
                    </a:lnTo>
                    <a:lnTo>
                      <a:pt x="70" y="0"/>
                    </a:lnTo>
                    <a:lnTo>
                      <a:pt x="104" y="11"/>
                    </a:lnTo>
                    <a:lnTo>
                      <a:pt x="107" y="25"/>
                    </a:lnTo>
                    <a:lnTo>
                      <a:pt x="105" y="61"/>
                    </a:lnTo>
                    <a:lnTo>
                      <a:pt x="87" y="98"/>
                    </a:lnTo>
                    <a:lnTo>
                      <a:pt x="56" y="92"/>
                    </a:lnTo>
                    <a:lnTo>
                      <a:pt x="38" y="83"/>
                    </a:lnTo>
                    <a:lnTo>
                      <a:pt x="0" y="3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62" name="Freeform 161"/>
              <p:cNvSpPr>
                <a:spLocks/>
              </p:cNvSpPr>
              <p:nvPr/>
            </p:nvSpPr>
            <p:spPr bwMode="auto">
              <a:xfrm>
                <a:off x="3238" y="3660"/>
                <a:ext cx="186" cy="175"/>
              </a:xfrm>
              <a:custGeom>
                <a:avLst/>
                <a:gdLst>
                  <a:gd name="T0" fmla="*/ 0 w 186"/>
                  <a:gd name="T1" fmla="*/ 6 h 175"/>
                  <a:gd name="T2" fmla="*/ 0 w 186"/>
                  <a:gd name="T3" fmla="*/ 6 h 175"/>
                  <a:gd name="T4" fmla="*/ 23 w 186"/>
                  <a:gd name="T5" fmla="*/ 0 h 175"/>
                  <a:gd name="T6" fmla="*/ 134 w 186"/>
                  <a:gd name="T7" fmla="*/ 16 h 175"/>
                  <a:gd name="T8" fmla="*/ 159 w 186"/>
                  <a:gd name="T9" fmla="*/ 9 h 175"/>
                  <a:gd name="T10" fmla="*/ 185 w 186"/>
                  <a:gd name="T11" fmla="*/ 12 h 175"/>
                  <a:gd name="T12" fmla="*/ 185 w 186"/>
                  <a:gd name="T13" fmla="*/ 12 h 175"/>
                  <a:gd name="T14" fmla="*/ 162 w 186"/>
                  <a:gd name="T15" fmla="*/ 25 h 175"/>
                  <a:gd name="T16" fmla="*/ 154 w 186"/>
                  <a:gd name="T17" fmla="*/ 16 h 175"/>
                  <a:gd name="T18" fmla="*/ 128 w 186"/>
                  <a:gd name="T19" fmla="*/ 22 h 175"/>
                  <a:gd name="T20" fmla="*/ 128 w 186"/>
                  <a:gd name="T21" fmla="*/ 71 h 175"/>
                  <a:gd name="T22" fmla="*/ 114 w 186"/>
                  <a:gd name="T23" fmla="*/ 71 h 175"/>
                  <a:gd name="T24" fmla="*/ 114 w 186"/>
                  <a:gd name="T25" fmla="*/ 110 h 175"/>
                  <a:gd name="T26" fmla="*/ 114 w 186"/>
                  <a:gd name="T27" fmla="*/ 165 h 175"/>
                  <a:gd name="T28" fmla="*/ 102 w 186"/>
                  <a:gd name="T29" fmla="*/ 174 h 175"/>
                  <a:gd name="T30" fmla="*/ 84 w 186"/>
                  <a:gd name="T31" fmla="*/ 174 h 175"/>
                  <a:gd name="T32" fmla="*/ 75 w 186"/>
                  <a:gd name="T33" fmla="*/ 162 h 175"/>
                  <a:gd name="T34" fmla="*/ 67 w 186"/>
                  <a:gd name="T35" fmla="*/ 168 h 175"/>
                  <a:gd name="T36" fmla="*/ 49 w 186"/>
                  <a:gd name="T37" fmla="*/ 149 h 175"/>
                  <a:gd name="T38" fmla="*/ 39 w 186"/>
                  <a:gd name="T39" fmla="*/ 88 h 175"/>
                  <a:gd name="T40" fmla="*/ 39 w 186"/>
                  <a:gd name="T41" fmla="*/ 81 h 175"/>
                  <a:gd name="T42" fmla="*/ 0 w 186"/>
                  <a:gd name="T43" fmla="*/ 6 h 175"/>
                  <a:gd name="T44" fmla="*/ 0 w 186"/>
                  <a:gd name="T45" fmla="*/ 6 h 17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6"/>
                  <a:gd name="T70" fmla="*/ 0 h 175"/>
                  <a:gd name="T71" fmla="*/ 186 w 186"/>
                  <a:gd name="T72" fmla="*/ 175 h 17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6" h="175">
                    <a:moveTo>
                      <a:pt x="0" y="6"/>
                    </a:moveTo>
                    <a:lnTo>
                      <a:pt x="0" y="6"/>
                    </a:lnTo>
                    <a:lnTo>
                      <a:pt x="23" y="0"/>
                    </a:lnTo>
                    <a:lnTo>
                      <a:pt x="134" y="16"/>
                    </a:lnTo>
                    <a:lnTo>
                      <a:pt x="159" y="9"/>
                    </a:lnTo>
                    <a:lnTo>
                      <a:pt x="185" y="12"/>
                    </a:lnTo>
                    <a:lnTo>
                      <a:pt x="162" y="25"/>
                    </a:lnTo>
                    <a:lnTo>
                      <a:pt x="154" y="16"/>
                    </a:lnTo>
                    <a:lnTo>
                      <a:pt x="128" y="22"/>
                    </a:lnTo>
                    <a:lnTo>
                      <a:pt x="128" y="71"/>
                    </a:lnTo>
                    <a:lnTo>
                      <a:pt x="114" y="71"/>
                    </a:lnTo>
                    <a:lnTo>
                      <a:pt x="114" y="110"/>
                    </a:lnTo>
                    <a:lnTo>
                      <a:pt x="114" y="165"/>
                    </a:lnTo>
                    <a:lnTo>
                      <a:pt x="102" y="174"/>
                    </a:lnTo>
                    <a:lnTo>
                      <a:pt x="84" y="174"/>
                    </a:lnTo>
                    <a:lnTo>
                      <a:pt x="75" y="162"/>
                    </a:lnTo>
                    <a:lnTo>
                      <a:pt x="67" y="168"/>
                    </a:lnTo>
                    <a:lnTo>
                      <a:pt x="49" y="149"/>
                    </a:lnTo>
                    <a:lnTo>
                      <a:pt x="39" y="88"/>
                    </a:lnTo>
                    <a:lnTo>
                      <a:pt x="39" y="81"/>
                    </a:lnTo>
                    <a:lnTo>
                      <a:pt x="0" y="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63" name="Freeform 162"/>
              <p:cNvSpPr>
                <a:spLocks/>
              </p:cNvSpPr>
              <p:nvPr/>
            </p:nvSpPr>
            <p:spPr bwMode="auto">
              <a:xfrm>
                <a:off x="2849" y="3044"/>
                <a:ext cx="116" cy="97"/>
              </a:xfrm>
              <a:custGeom>
                <a:avLst/>
                <a:gdLst>
                  <a:gd name="T0" fmla="*/ 0 w 116"/>
                  <a:gd name="T1" fmla="*/ 96 h 97"/>
                  <a:gd name="T2" fmla="*/ 0 w 116"/>
                  <a:gd name="T3" fmla="*/ 96 h 97"/>
                  <a:gd name="T4" fmla="*/ 54 w 116"/>
                  <a:gd name="T5" fmla="*/ 0 h 97"/>
                  <a:gd name="T6" fmla="*/ 114 w 116"/>
                  <a:gd name="T7" fmla="*/ 2 h 97"/>
                  <a:gd name="T8" fmla="*/ 115 w 116"/>
                  <a:gd name="T9" fmla="*/ 7 h 97"/>
                  <a:gd name="T10" fmla="*/ 114 w 116"/>
                  <a:gd name="T11" fmla="*/ 25 h 97"/>
                  <a:gd name="T12" fmla="*/ 70 w 116"/>
                  <a:gd name="T13" fmla="*/ 24 h 97"/>
                  <a:gd name="T14" fmla="*/ 70 w 116"/>
                  <a:gd name="T15" fmla="*/ 61 h 97"/>
                  <a:gd name="T16" fmla="*/ 54 w 116"/>
                  <a:gd name="T17" fmla="*/ 67 h 97"/>
                  <a:gd name="T18" fmla="*/ 55 w 116"/>
                  <a:gd name="T19" fmla="*/ 90 h 97"/>
                  <a:gd name="T20" fmla="*/ 0 w 116"/>
                  <a:gd name="T21" fmla="*/ 96 h 97"/>
                  <a:gd name="T22" fmla="*/ 0 w 116"/>
                  <a:gd name="T23" fmla="*/ 96 h 9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6"/>
                  <a:gd name="T37" fmla="*/ 0 h 97"/>
                  <a:gd name="T38" fmla="*/ 116 w 116"/>
                  <a:gd name="T39" fmla="*/ 97 h 9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6" h="97">
                    <a:moveTo>
                      <a:pt x="0" y="96"/>
                    </a:moveTo>
                    <a:lnTo>
                      <a:pt x="0" y="96"/>
                    </a:lnTo>
                    <a:lnTo>
                      <a:pt x="54" y="0"/>
                    </a:lnTo>
                    <a:lnTo>
                      <a:pt x="114" y="2"/>
                    </a:lnTo>
                    <a:lnTo>
                      <a:pt x="115" y="7"/>
                    </a:lnTo>
                    <a:lnTo>
                      <a:pt x="114" y="25"/>
                    </a:lnTo>
                    <a:lnTo>
                      <a:pt x="70" y="24"/>
                    </a:lnTo>
                    <a:lnTo>
                      <a:pt x="70" y="61"/>
                    </a:lnTo>
                    <a:lnTo>
                      <a:pt x="54" y="67"/>
                    </a:lnTo>
                    <a:lnTo>
                      <a:pt x="55" y="90"/>
                    </a:lnTo>
                    <a:lnTo>
                      <a:pt x="0" y="9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64" name="Freeform 163"/>
              <p:cNvSpPr>
                <a:spLocks/>
              </p:cNvSpPr>
              <p:nvPr/>
            </p:nvSpPr>
            <p:spPr bwMode="auto">
              <a:xfrm>
                <a:off x="3380" y="3111"/>
                <a:ext cx="227" cy="270"/>
              </a:xfrm>
              <a:custGeom>
                <a:avLst/>
                <a:gdLst>
                  <a:gd name="T0" fmla="*/ 0 w 227"/>
                  <a:gd name="T1" fmla="*/ 142 h 270"/>
                  <a:gd name="T2" fmla="*/ 0 w 227"/>
                  <a:gd name="T3" fmla="*/ 142 h 270"/>
                  <a:gd name="T4" fmla="*/ 10 w 227"/>
                  <a:gd name="T5" fmla="*/ 169 h 270"/>
                  <a:gd name="T6" fmla="*/ 20 w 227"/>
                  <a:gd name="T7" fmla="*/ 198 h 270"/>
                  <a:gd name="T8" fmla="*/ 43 w 227"/>
                  <a:gd name="T9" fmla="*/ 209 h 270"/>
                  <a:gd name="T10" fmla="*/ 76 w 227"/>
                  <a:gd name="T11" fmla="*/ 249 h 270"/>
                  <a:gd name="T12" fmla="*/ 122 w 227"/>
                  <a:gd name="T13" fmla="*/ 269 h 270"/>
                  <a:gd name="T14" fmla="*/ 164 w 227"/>
                  <a:gd name="T15" fmla="*/ 264 h 270"/>
                  <a:gd name="T16" fmla="*/ 189 w 227"/>
                  <a:gd name="T17" fmla="*/ 256 h 270"/>
                  <a:gd name="T18" fmla="*/ 174 w 227"/>
                  <a:gd name="T19" fmla="*/ 227 h 270"/>
                  <a:gd name="T20" fmla="*/ 150 w 227"/>
                  <a:gd name="T21" fmla="*/ 211 h 270"/>
                  <a:gd name="T22" fmla="*/ 166 w 227"/>
                  <a:gd name="T23" fmla="*/ 200 h 270"/>
                  <a:gd name="T24" fmla="*/ 167 w 227"/>
                  <a:gd name="T25" fmla="*/ 176 h 270"/>
                  <a:gd name="T26" fmla="*/ 194 w 227"/>
                  <a:gd name="T27" fmla="*/ 143 h 270"/>
                  <a:gd name="T28" fmla="*/ 205 w 227"/>
                  <a:gd name="T29" fmla="*/ 84 h 270"/>
                  <a:gd name="T30" fmla="*/ 226 w 227"/>
                  <a:gd name="T31" fmla="*/ 71 h 270"/>
                  <a:gd name="T32" fmla="*/ 210 w 227"/>
                  <a:gd name="T33" fmla="*/ 59 h 270"/>
                  <a:gd name="T34" fmla="*/ 203 w 227"/>
                  <a:gd name="T35" fmla="*/ 16 h 270"/>
                  <a:gd name="T36" fmla="*/ 185 w 227"/>
                  <a:gd name="T37" fmla="*/ 0 h 270"/>
                  <a:gd name="T38" fmla="*/ 164 w 227"/>
                  <a:gd name="T39" fmla="*/ 18 h 270"/>
                  <a:gd name="T40" fmla="*/ 41 w 227"/>
                  <a:gd name="T41" fmla="*/ 15 h 270"/>
                  <a:gd name="T42" fmla="*/ 41 w 227"/>
                  <a:gd name="T43" fmla="*/ 43 h 270"/>
                  <a:gd name="T44" fmla="*/ 29 w 227"/>
                  <a:gd name="T45" fmla="*/ 43 h 270"/>
                  <a:gd name="T46" fmla="*/ 29 w 227"/>
                  <a:gd name="T47" fmla="*/ 51 h 270"/>
                  <a:gd name="T48" fmla="*/ 28 w 227"/>
                  <a:gd name="T49" fmla="*/ 103 h 270"/>
                  <a:gd name="T50" fmla="*/ 14 w 227"/>
                  <a:gd name="T51" fmla="*/ 106 h 270"/>
                  <a:gd name="T52" fmla="*/ 0 w 227"/>
                  <a:gd name="T53" fmla="*/ 142 h 270"/>
                  <a:gd name="T54" fmla="*/ 0 w 227"/>
                  <a:gd name="T55" fmla="*/ 142 h 2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27"/>
                  <a:gd name="T85" fmla="*/ 0 h 270"/>
                  <a:gd name="T86" fmla="*/ 227 w 227"/>
                  <a:gd name="T87" fmla="*/ 270 h 27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27" h="270">
                    <a:moveTo>
                      <a:pt x="0" y="142"/>
                    </a:moveTo>
                    <a:lnTo>
                      <a:pt x="0" y="142"/>
                    </a:lnTo>
                    <a:lnTo>
                      <a:pt x="10" y="169"/>
                    </a:lnTo>
                    <a:lnTo>
                      <a:pt x="20" y="198"/>
                    </a:lnTo>
                    <a:lnTo>
                      <a:pt x="43" y="209"/>
                    </a:lnTo>
                    <a:lnTo>
                      <a:pt x="76" y="249"/>
                    </a:lnTo>
                    <a:lnTo>
                      <a:pt x="122" y="269"/>
                    </a:lnTo>
                    <a:lnTo>
                      <a:pt x="164" y="264"/>
                    </a:lnTo>
                    <a:lnTo>
                      <a:pt x="189" y="256"/>
                    </a:lnTo>
                    <a:lnTo>
                      <a:pt x="174" y="227"/>
                    </a:lnTo>
                    <a:lnTo>
                      <a:pt x="150" y="211"/>
                    </a:lnTo>
                    <a:lnTo>
                      <a:pt x="166" y="200"/>
                    </a:lnTo>
                    <a:lnTo>
                      <a:pt x="167" y="176"/>
                    </a:lnTo>
                    <a:lnTo>
                      <a:pt x="194" y="143"/>
                    </a:lnTo>
                    <a:lnTo>
                      <a:pt x="205" y="84"/>
                    </a:lnTo>
                    <a:lnTo>
                      <a:pt x="226" y="71"/>
                    </a:lnTo>
                    <a:lnTo>
                      <a:pt x="210" y="59"/>
                    </a:lnTo>
                    <a:lnTo>
                      <a:pt x="203" y="16"/>
                    </a:lnTo>
                    <a:lnTo>
                      <a:pt x="185" y="0"/>
                    </a:lnTo>
                    <a:lnTo>
                      <a:pt x="164" y="18"/>
                    </a:lnTo>
                    <a:lnTo>
                      <a:pt x="41" y="15"/>
                    </a:lnTo>
                    <a:lnTo>
                      <a:pt x="41" y="43"/>
                    </a:lnTo>
                    <a:lnTo>
                      <a:pt x="29" y="43"/>
                    </a:lnTo>
                    <a:lnTo>
                      <a:pt x="29" y="51"/>
                    </a:lnTo>
                    <a:lnTo>
                      <a:pt x="28" y="103"/>
                    </a:lnTo>
                    <a:lnTo>
                      <a:pt x="14" y="106"/>
                    </a:lnTo>
                    <a:lnTo>
                      <a:pt x="0" y="14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65" name="Freeform 164"/>
              <p:cNvSpPr>
                <a:spLocks/>
              </p:cNvSpPr>
              <p:nvPr/>
            </p:nvSpPr>
            <p:spPr bwMode="auto">
              <a:xfrm>
                <a:off x="3501" y="3785"/>
                <a:ext cx="17" cy="23"/>
              </a:xfrm>
              <a:custGeom>
                <a:avLst/>
                <a:gdLst>
                  <a:gd name="T0" fmla="*/ 0 w 17"/>
                  <a:gd name="T1" fmla="*/ 12 h 23"/>
                  <a:gd name="T2" fmla="*/ 0 w 17"/>
                  <a:gd name="T3" fmla="*/ 12 h 23"/>
                  <a:gd name="T4" fmla="*/ 9 w 17"/>
                  <a:gd name="T5" fmla="*/ 22 h 23"/>
                  <a:gd name="T6" fmla="*/ 16 w 17"/>
                  <a:gd name="T7" fmla="*/ 14 h 23"/>
                  <a:gd name="T8" fmla="*/ 14 w 17"/>
                  <a:gd name="T9" fmla="*/ 0 h 23"/>
                  <a:gd name="T10" fmla="*/ 0 w 17"/>
                  <a:gd name="T11" fmla="*/ 12 h 23"/>
                  <a:gd name="T12" fmla="*/ 0 w 17"/>
                  <a:gd name="T13" fmla="*/ 12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23"/>
                  <a:gd name="T23" fmla="*/ 17 w 17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23">
                    <a:moveTo>
                      <a:pt x="0" y="12"/>
                    </a:moveTo>
                    <a:lnTo>
                      <a:pt x="0" y="12"/>
                    </a:lnTo>
                    <a:lnTo>
                      <a:pt x="9" y="22"/>
                    </a:lnTo>
                    <a:lnTo>
                      <a:pt x="16" y="14"/>
                    </a:ln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66" name="Freeform 165"/>
              <p:cNvSpPr>
                <a:spLocks/>
              </p:cNvSpPr>
              <p:nvPr/>
            </p:nvSpPr>
            <p:spPr bwMode="auto">
              <a:xfrm>
                <a:off x="3486" y="3442"/>
                <a:ext cx="148" cy="146"/>
              </a:xfrm>
              <a:custGeom>
                <a:avLst/>
                <a:gdLst>
                  <a:gd name="T0" fmla="*/ 0 w 148"/>
                  <a:gd name="T1" fmla="*/ 46 h 146"/>
                  <a:gd name="T2" fmla="*/ 0 w 148"/>
                  <a:gd name="T3" fmla="*/ 46 h 146"/>
                  <a:gd name="T4" fmla="*/ 1 w 148"/>
                  <a:gd name="T5" fmla="*/ 74 h 146"/>
                  <a:gd name="T6" fmla="*/ 19 w 148"/>
                  <a:gd name="T7" fmla="*/ 103 h 146"/>
                  <a:gd name="T8" fmla="*/ 44 w 148"/>
                  <a:gd name="T9" fmla="*/ 115 h 146"/>
                  <a:gd name="T10" fmla="*/ 57 w 148"/>
                  <a:gd name="T11" fmla="*/ 118 h 146"/>
                  <a:gd name="T12" fmla="*/ 72 w 148"/>
                  <a:gd name="T13" fmla="*/ 145 h 146"/>
                  <a:gd name="T14" fmla="*/ 127 w 148"/>
                  <a:gd name="T15" fmla="*/ 142 h 146"/>
                  <a:gd name="T16" fmla="*/ 147 w 148"/>
                  <a:gd name="T17" fmla="*/ 130 h 146"/>
                  <a:gd name="T18" fmla="*/ 126 w 148"/>
                  <a:gd name="T19" fmla="*/ 72 h 146"/>
                  <a:gd name="T20" fmla="*/ 132 w 148"/>
                  <a:gd name="T21" fmla="*/ 50 h 146"/>
                  <a:gd name="T22" fmla="*/ 61 w 148"/>
                  <a:gd name="T23" fmla="*/ 0 h 146"/>
                  <a:gd name="T24" fmla="*/ 43 w 148"/>
                  <a:gd name="T25" fmla="*/ 25 h 146"/>
                  <a:gd name="T26" fmla="*/ 35 w 148"/>
                  <a:gd name="T27" fmla="*/ 18 h 146"/>
                  <a:gd name="T28" fmla="*/ 29 w 148"/>
                  <a:gd name="T29" fmla="*/ 24 h 146"/>
                  <a:gd name="T30" fmla="*/ 29 w 148"/>
                  <a:gd name="T31" fmla="*/ 0 h 146"/>
                  <a:gd name="T32" fmla="*/ 11 w 148"/>
                  <a:gd name="T33" fmla="*/ 1 h 146"/>
                  <a:gd name="T34" fmla="*/ 14 w 148"/>
                  <a:gd name="T35" fmla="*/ 19 h 146"/>
                  <a:gd name="T36" fmla="*/ 15 w 148"/>
                  <a:gd name="T37" fmla="*/ 30 h 146"/>
                  <a:gd name="T38" fmla="*/ 0 w 148"/>
                  <a:gd name="T39" fmla="*/ 46 h 146"/>
                  <a:gd name="T40" fmla="*/ 0 w 148"/>
                  <a:gd name="T41" fmla="*/ 46 h 1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8"/>
                  <a:gd name="T64" fmla="*/ 0 h 146"/>
                  <a:gd name="T65" fmla="*/ 148 w 148"/>
                  <a:gd name="T66" fmla="*/ 146 h 14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8" h="146">
                    <a:moveTo>
                      <a:pt x="0" y="46"/>
                    </a:moveTo>
                    <a:lnTo>
                      <a:pt x="0" y="46"/>
                    </a:lnTo>
                    <a:lnTo>
                      <a:pt x="1" y="74"/>
                    </a:lnTo>
                    <a:lnTo>
                      <a:pt x="19" y="103"/>
                    </a:lnTo>
                    <a:lnTo>
                      <a:pt x="44" y="115"/>
                    </a:lnTo>
                    <a:lnTo>
                      <a:pt x="57" y="118"/>
                    </a:lnTo>
                    <a:lnTo>
                      <a:pt x="72" y="145"/>
                    </a:lnTo>
                    <a:lnTo>
                      <a:pt x="127" y="142"/>
                    </a:lnTo>
                    <a:lnTo>
                      <a:pt x="147" y="130"/>
                    </a:lnTo>
                    <a:lnTo>
                      <a:pt x="126" y="72"/>
                    </a:lnTo>
                    <a:lnTo>
                      <a:pt x="132" y="50"/>
                    </a:lnTo>
                    <a:lnTo>
                      <a:pt x="61" y="0"/>
                    </a:lnTo>
                    <a:lnTo>
                      <a:pt x="43" y="25"/>
                    </a:lnTo>
                    <a:lnTo>
                      <a:pt x="35" y="18"/>
                    </a:lnTo>
                    <a:lnTo>
                      <a:pt x="29" y="24"/>
                    </a:lnTo>
                    <a:lnTo>
                      <a:pt x="29" y="0"/>
                    </a:lnTo>
                    <a:lnTo>
                      <a:pt x="11" y="1"/>
                    </a:lnTo>
                    <a:lnTo>
                      <a:pt x="14" y="19"/>
                    </a:lnTo>
                    <a:lnTo>
                      <a:pt x="15" y="30"/>
                    </a:lnTo>
                    <a:lnTo>
                      <a:pt x="0" y="4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67" name="Freeform 166"/>
              <p:cNvSpPr>
                <a:spLocks/>
              </p:cNvSpPr>
              <p:nvPr/>
            </p:nvSpPr>
            <p:spPr bwMode="auto">
              <a:xfrm>
                <a:off x="3078" y="3277"/>
                <a:ext cx="30" cy="71"/>
              </a:xfrm>
              <a:custGeom>
                <a:avLst/>
                <a:gdLst>
                  <a:gd name="T0" fmla="*/ 0 w 30"/>
                  <a:gd name="T1" fmla="*/ 0 h 71"/>
                  <a:gd name="T2" fmla="*/ 0 w 30"/>
                  <a:gd name="T3" fmla="*/ 0 h 71"/>
                  <a:gd name="T4" fmla="*/ 15 w 30"/>
                  <a:gd name="T5" fmla="*/ 4 h 71"/>
                  <a:gd name="T6" fmla="*/ 29 w 30"/>
                  <a:gd name="T7" fmla="*/ 67 h 71"/>
                  <a:gd name="T8" fmla="*/ 19 w 30"/>
                  <a:gd name="T9" fmla="*/ 70 h 71"/>
                  <a:gd name="T10" fmla="*/ 0 w 30"/>
                  <a:gd name="T11" fmla="*/ 0 h 71"/>
                  <a:gd name="T12" fmla="*/ 0 w 30"/>
                  <a:gd name="T13" fmla="*/ 0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71"/>
                  <a:gd name="T23" fmla="*/ 30 w 30"/>
                  <a:gd name="T24" fmla="*/ 71 h 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71">
                    <a:moveTo>
                      <a:pt x="0" y="0"/>
                    </a:moveTo>
                    <a:lnTo>
                      <a:pt x="0" y="0"/>
                    </a:lnTo>
                    <a:lnTo>
                      <a:pt x="15" y="4"/>
                    </a:lnTo>
                    <a:lnTo>
                      <a:pt x="29" y="67"/>
                    </a:lnTo>
                    <a:lnTo>
                      <a:pt x="19" y="7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68" name="Freeform 167"/>
              <p:cNvSpPr>
                <a:spLocks/>
              </p:cNvSpPr>
              <p:nvPr/>
            </p:nvSpPr>
            <p:spPr bwMode="auto">
              <a:xfrm>
                <a:off x="3486" y="3375"/>
                <a:ext cx="74" cy="73"/>
              </a:xfrm>
              <a:custGeom>
                <a:avLst/>
                <a:gdLst>
                  <a:gd name="T0" fmla="*/ 0 w 74"/>
                  <a:gd name="T1" fmla="*/ 72 h 73"/>
                  <a:gd name="T2" fmla="*/ 0 w 74"/>
                  <a:gd name="T3" fmla="*/ 72 h 73"/>
                  <a:gd name="T4" fmla="*/ 11 w 74"/>
                  <a:gd name="T5" fmla="*/ 68 h 73"/>
                  <a:gd name="T6" fmla="*/ 29 w 74"/>
                  <a:gd name="T7" fmla="*/ 67 h 73"/>
                  <a:gd name="T8" fmla="*/ 29 w 74"/>
                  <a:gd name="T9" fmla="*/ 57 h 73"/>
                  <a:gd name="T10" fmla="*/ 58 w 74"/>
                  <a:gd name="T11" fmla="*/ 51 h 73"/>
                  <a:gd name="T12" fmla="*/ 73 w 74"/>
                  <a:gd name="T13" fmla="*/ 26 h 73"/>
                  <a:gd name="T14" fmla="*/ 58 w 74"/>
                  <a:gd name="T15" fmla="*/ 0 h 73"/>
                  <a:gd name="T16" fmla="*/ 16 w 74"/>
                  <a:gd name="T17" fmla="*/ 5 h 73"/>
                  <a:gd name="T18" fmla="*/ 21 w 74"/>
                  <a:gd name="T19" fmla="*/ 24 h 73"/>
                  <a:gd name="T20" fmla="*/ 12 w 74"/>
                  <a:gd name="T21" fmla="*/ 37 h 73"/>
                  <a:gd name="T22" fmla="*/ 0 w 74"/>
                  <a:gd name="T23" fmla="*/ 72 h 73"/>
                  <a:gd name="T24" fmla="*/ 0 w 74"/>
                  <a:gd name="T25" fmla="*/ 72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4"/>
                  <a:gd name="T40" fmla="*/ 0 h 73"/>
                  <a:gd name="T41" fmla="*/ 74 w 74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4" h="73">
                    <a:moveTo>
                      <a:pt x="0" y="72"/>
                    </a:moveTo>
                    <a:lnTo>
                      <a:pt x="0" y="72"/>
                    </a:lnTo>
                    <a:lnTo>
                      <a:pt x="11" y="68"/>
                    </a:lnTo>
                    <a:lnTo>
                      <a:pt x="29" y="67"/>
                    </a:lnTo>
                    <a:lnTo>
                      <a:pt x="29" y="57"/>
                    </a:lnTo>
                    <a:lnTo>
                      <a:pt x="58" y="51"/>
                    </a:lnTo>
                    <a:lnTo>
                      <a:pt x="73" y="26"/>
                    </a:lnTo>
                    <a:lnTo>
                      <a:pt x="58" y="0"/>
                    </a:lnTo>
                    <a:lnTo>
                      <a:pt x="16" y="5"/>
                    </a:lnTo>
                    <a:lnTo>
                      <a:pt x="21" y="24"/>
                    </a:lnTo>
                    <a:lnTo>
                      <a:pt x="12" y="37"/>
                    </a:lnTo>
                    <a:lnTo>
                      <a:pt x="0" y="7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69" name="Freeform 168"/>
              <p:cNvSpPr>
                <a:spLocks/>
              </p:cNvSpPr>
              <p:nvPr/>
            </p:nvSpPr>
            <p:spPr bwMode="auto">
              <a:xfrm>
                <a:off x="3415" y="2986"/>
                <a:ext cx="154" cy="144"/>
              </a:xfrm>
              <a:custGeom>
                <a:avLst/>
                <a:gdLst>
                  <a:gd name="T0" fmla="*/ 0 w 154"/>
                  <a:gd name="T1" fmla="*/ 24 h 144"/>
                  <a:gd name="T2" fmla="*/ 0 w 154"/>
                  <a:gd name="T3" fmla="*/ 24 h 144"/>
                  <a:gd name="T4" fmla="*/ 6 w 154"/>
                  <a:gd name="T5" fmla="*/ 140 h 144"/>
                  <a:gd name="T6" fmla="*/ 129 w 154"/>
                  <a:gd name="T7" fmla="*/ 143 h 144"/>
                  <a:gd name="T8" fmla="*/ 150 w 154"/>
                  <a:gd name="T9" fmla="*/ 125 h 144"/>
                  <a:gd name="T10" fmla="*/ 153 w 154"/>
                  <a:gd name="T11" fmla="*/ 113 h 144"/>
                  <a:gd name="T12" fmla="*/ 107 w 154"/>
                  <a:gd name="T13" fmla="*/ 30 h 144"/>
                  <a:gd name="T14" fmla="*/ 129 w 154"/>
                  <a:gd name="T15" fmla="*/ 57 h 144"/>
                  <a:gd name="T16" fmla="*/ 140 w 154"/>
                  <a:gd name="T17" fmla="*/ 34 h 144"/>
                  <a:gd name="T18" fmla="*/ 129 w 154"/>
                  <a:gd name="T19" fmla="*/ 5 h 144"/>
                  <a:gd name="T20" fmla="*/ 100 w 154"/>
                  <a:gd name="T21" fmla="*/ 10 h 144"/>
                  <a:gd name="T22" fmla="*/ 100 w 154"/>
                  <a:gd name="T23" fmla="*/ 2 h 144"/>
                  <a:gd name="T24" fmla="*/ 85 w 154"/>
                  <a:gd name="T25" fmla="*/ 2 h 144"/>
                  <a:gd name="T26" fmla="*/ 59 w 154"/>
                  <a:gd name="T27" fmla="*/ 12 h 144"/>
                  <a:gd name="T28" fmla="*/ 6 w 154"/>
                  <a:gd name="T29" fmla="*/ 0 h 144"/>
                  <a:gd name="T30" fmla="*/ 0 w 154"/>
                  <a:gd name="T31" fmla="*/ 24 h 144"/>
                  <a:gd name="T32" fmla="*/ 0 w 154"/>
                  <a:gd name="T33" fmla="*/ 24 h 1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4"/>
                  <a:gd name="T52" fmla="*/ 0 h 144"/>
                  <a:gd name="T53" fmla="*/ 154 w 154"/>
                  <a:gd name="T54" fmla="*/ 144 h 1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4" h="144">
                    <a:moveTo>
                      <a:pt x="0" y="24"/>
                    </a:moveTo>
                    <a:lnTo>
                      <a:pt x="0" y="24"/>
                    </a:lnTo>
                    <a:lnTo>
                      <a:pt x="6" y="140"/>
                    </a:lnTo>
                    <a:lnTo>
                      <a:pt x="129" y="143"/>
                    </a:lnTo>
                    <a:lnTo>
                      <a:pt x="150" y="125"/>
                    </a:lnTo>
                    <a:lnTo>
                      <a:pt x="153" y="113"/>
                    </a:lnTo>
                    <a:lnTo>
                      <a:pt x="107" y="30"/>
                    </a:lnTo>
                    <a:lnTo>
                      <a:pt x="129" y="57"/>
                    </a:lnTo>
                    <a:lnTo>
                      <a:pt x="140" y="34"/>
                    </a:lnTo>
                    <a:lnTo>
                      <a:pt x="129" y="5"/>
                    </a:lnTo>
                    <a:lnTo>
                      <a:pt x="100" y="10"/>
                    </a:lnTo>
                    <a:lnTo>
                      <a:pt x="100" y="2"/>
                    </a:lnTo>
                    <a:lnTo>
                      <a:pt x="85" y="2"/>
                    </a:lnTo>
                    <a:lnTo>
                      <a:pt x="59" y="12"/>
                    </a:lnTo>
                    <a:lnTo>
                      <a:pt x="6" y="0"/>
                    </a:lnTo>
                    <a:lnTo>
                      <a:pt x="0" y="2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70" name="Freeform 169"/>
              <p:cNvSpPr>
                <a:spLocks/>
              </p:cNvSpPr>
              <p:nvPr/>
            </p:nvSpPr>
            <p:spPr bwMode="auto">
              <a:xfrm>
                <a:off x="3010" y="3225"/>
                <a:ext cx="103" cy="76"/>
              </a:xfrm>
              <a:custGeom>
                <a:avLst/>
                <a:gdLst>
                  <a:gd name="T0" fmla="*/ 0 w 103"/>
                  <a:gd name="T1" fmla="*/ 63 h 76"/>
                  <a:gd name="T2" fmla="*/ 0 w 103"/>
                  <a:gd name="T3" fmla="*/ 63 h 76"/>
                  <a:gd name="T4" fmla="*/ 7 w 103"/>
                  <a:gd name="T5" fmla="*/ 72 h 76"/>
                  <a:gd name="T6" fmla="*/ 34 w 103"/>
                  <a:gd name="T7" fmla="*/ 75 h 76"/>
                  <a:gd name="T8" fmla="*/ 32 w 103"/>
                  <a:gd name="T9" fmla="*/ 56 h 76"/>
                  <a:gd name="T10" fmla="*/ 68 w 103"/>
                  <a:gd name="T11" fmla="*/ 52 h 76"/>
                  <a:gd name="T12" fmla="*/ 83 w 103"/>
                  <a:gd name="T13" fmla="*/ 56 h 76"/>
                  <a:gd name="T14" fmla="*/ 102 w 103"/>
                  <a:gd name="T15" fmla="*/ 42 h 76"/>
                  <a:gd name="T16" fmla="*/ 76 w 103"/>
                  <a:gd name="T17" fmla="*/ 13 h 76"/>
                  <a:gd name="T18" fmla="*/ 73 w 103"/>
                  <a:gd name="T19" fmla="*/ 0 h 76"/>
                  <a:gd name="T20" fmla="*/ 17 w 103"/>
                  <a:gd name="T21" fmla="*/ 24 h 76"/>
                  <a:gd name="T22" fmla="*/ 0 w 103"/>
                  <a:gd name="T23" fmla="*/ 63 h 76"/>
                  <a:gd name="T24" fmla="*/ 0 w 103"/>
                  <a:gd name="T25" fmla="*/ 6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3"/>
                  <a:gd name="T40" fmla="*/ 0 h 76"/>
                  <a:gd name="T41" fmla="*/ 103 w 103"/>
                  <a:gd name="T42" fmla="*/ 76 h 7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3" h="76">
                    <a:moveTo>
                      <a:pt x="0" y="63"/>
                    </a:moveTo>
                    <a:lnTo>
                      <a:pt x="0" y="63"/>
                    </a:lnTo>
                    <a:lnTo>
                      <a:pt x="7" y="72"/>
                    </a:lnTo>
                    <a:lnTo>
                      <a:pt x="34" y="75"/>
                    </a:lnTo>
                    <a:lnTo>
                      <a:pt x="32" y="56"/>
                    </a:lnTo>
                    <a:lnTo>
                      <a:pt x="68" y="52"/>
                    </a:lnTo>
                    <a:lnTo>
                      <a:pt x="83" y="56"/>
                    </a:lnTo>
                    <a:lnTo>
                      <a:pt x="102" y="42"/>
                    </a:lnTo>
                    <a:lnTo>
                      <a:pt x="76" y="13"/>
                    </a:lnTo>
                    <a:lnTo>
                      <a:pt x="73" y="0"/>
                    </a:lnTo>
                    <a:lnTo>
                      <a:pt x="17" y="24"/>
                    </a:lnTo>
                    <a:lnTo>
                      <a:pt x="0" y="6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71" name="Freeform 170"/>
              <p:cNvSpPr>
                <a:spLocks/>
              </p:cNvSpPr>
              <p:nvPr/>
            </p:nvSpPr>
            <p:spPr bwMode="auto">
              <a:xfrm>
                <a:off x="3380" y="3540"/>
                <a:ext cx="162" cy="134"/>
              </a:xfrm>
              <a:custGeom>
                <a:avLst/>
                <a:gdLst>
                  <a:gd name="T0" fmla="*/ 0 w 162"/>
                  <a:gd name="T1" fmla="*/ 65 h 134"/>
                  <a:gd name="T2" fmla="*/ 0 w 162"/>
                  <a:gd name="T3" fmla="*/ 65 h 134"/>
                  <a:gd name="T4" fmla="*/ 0 w 162"/>
                  <a:gd name="T5" fmla="*/ 116 h 134"/>
                  <a:gd name="T6" fmla="*/ 17 w 162"/>
                  <a:gd name="T7" fmla="*/ 129 h 134"/>
                  <a:gd name="T8" fmla="*/ 43 w 162"/>
                  <a:gd name="T9" fmla="*/ 132 h 134"/>
                  <a:gd name="T10" fmla="*/ 67 w 162"/>
                  <a:gd name="T11" fmla="*/ 133 h 134"/>
                  <a:gd name="T12" fmla="*/ 91 w 162"/>
                  <a:gd name="T13" fmla="*/ 115 h 134"/>
                  <a:gd name="T14" fmla="*/ 92 w 162"/>
                  <a:gd name="T15" fmla="*/ 107 h 134"/>
                  <a:gd name="T16" fmla="*/ 113 w 162"/>
                  <a:gd name="T17" fmla="*/ 102 h 134"/>
                  <a:gd name="T18" fmla="*/ 109 w 162"/>
                  <a:gd name="T19" fmla="*/ 95 h 134"/>
                  <a:gd name="T20" fmla="*/ 153 w 162"/>
                  <a:gd name="T21" fmla="*/ 81 h 134"/>
                  <a:gd name="T22" fmla="*/ 147 w 162"/>
                  <a:gd name="T23" fmla="*/ 75 h 134"/>
                  <a:gd name="T24" fmla="*/ 161 w 162"/>
                  <a:gd name="T25" fmla="*/ 34 h 134"/>
                  <a:gd name="T26" fmla="*/ 150 w 162"/>
                  <a:gd name="T27" fmla="*/ 17 h 134"/>
                  <a:gd name="T28" fmla="*/ 125 w 162"/>
                  <a:gd name="T29" fmla="*/ 5 h 134"/>
                  <a:gd name="T30" fmla="*/ 118 w 162"/>
                  <a:gd name="T31" fmla="*/ 0 h 134"/>
                  <a:gd name="T32" fmla="*/ 93 w 162"/>
                  <a:gd name="T33" fmla="*/ 12 h 134"/>
                  <a:gd name="T34" fmla="*/ 90 w 162"/>
                  <a:gd name="T35" fmla="*/ 48 h 134"/>
                  <a:gd name="T36" fmla="*/ 106 w 162"/>
                  <a:gd name="T37" fmla="*/ 55 h 134"/>
                  <a:gd name="T38" fmla="*/ 106 w 162"/>
                  <a:gd name="T39" fmla="*/ 69 h 134"/>
                  <a:gd name="T40" fmla="*/ 28 w 162"/>
                  <a:gd name="T41" fmla="*/ 37 h 134"/>
                  <a:gd name="T42" fmla="*/ 31 w 162"/>
                  <a:gd name="T43" fmla="*/ 65 h 134"/>
                  <a:gd name="T44" fmla="*/ 0 w 162"/>
                  <a:gd name="T45" fmla="*/ 65 h 134"/>
                  <a:gd name="T46" fmla="*/ 0 w 162"/>
                  <a:gd name="T47" fmla="*/ 65 h 1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2"/>
                  <a:gd name="T73" fmla="*/ 0 h 134"/>
                  <a:gd name="T74" fmla="*/ 162 w 162"/>
                  <a:gd name="T75" fmla="*/ 134 h 1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2" h="134">
                    <a:moveTo>
                      <a:pt x="0" y="65"/>
                    </a:moveTo>
                    <a:lnTo>
                      <a:pt x="0" y="65"/>
                    </a:lnTo>
                    <a:lnTo>
                      <a:pt x="0" y="116"/>
                    </a:lnTo>
                    <a:lnTo>
                      <a:pt x="17" y="129"/>
                    </a:lnTo>
                    <a:lnTo>
                      <a:pt x="43" y="132"/>
                    </a:lnTo>
                    <a:lnTo>
                      <a:pt x="67" y="133"/>
                    </a:lnTo>
                    <a:lnTo>
                      <a:pt x="91" y="115"/>
                    </a:lnTo>
                    <a:lnTo>
                      <a:pt x="92" y="107"/>
                    </a:lnTo>
                    <a:lnTo>
                      <a:pt x="113" y="102"/>
                    </a:lnTo>
                    <a:lnTo>
                      <a:pt x="109" y="95"/>
                    </a:lnTo>
                    <a:lnTo>
                      <a:pt x="153" y="81"/>
                    </a:lnTo>
                    <a:lnTo>
                      <a:pt x="147" y="75"/>
                    </a:lnTo>
                    <a:lnTo>
                      <a:pt x="161" y="34"/>
                    </a:lnTo>
                    <a:lnTo>
                      <a:pt x="150" y="17"/>
                    </a:lnTo>
                    <a:lnTo>
                      <a:pt x="125" y="5"/>
                    </a:lnTo>
                    <a:lnTo>
                      <a:pt x="118" y="0"/>
                    </a:lnTo>
                    <a:lnTo>
                      <a:pt x="93" y="12"/>
                    </a:lnTo>
                    <a:lnTo>
                      <a:pt x="90" y="48"/>
                    </a:lnTo>
                    <a:lnTo>
                      <a:pt x="106" y="55"/>
                    </a:lnTo>
                    <a:lnTo>
                      <a:pt x="106" y="69"/>
                    </a:lnTo>
                    <a:lnTo>
                      <a:pt x="28" y="37"/>
                    </a:lnTo>
                    <a:lnTo>
                      <a:pt x="31" y="65"/>
                    </a:lnTo>
                    <a:lnTo>
                      <a:pt x="0" y="6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72" name="Freeform 171"/>
              <p:cNvSpPr>
                <a:spLocks/>
              </p:cNvSpPr>
              <p:nvPr/>
            </p:nvSpPr>
            <p:spPr bwMode="auto">
              <a:xfrm>
                <a:off x="3305" y="3734"/>
                <a:ext cx="224" cy="180"/>
              </a:xfrm>
              <a:custGeom>
                <a:avLst/>
                <a:gdLst>
                  <a:gd name="T0" fmla="*/ 0 w 224"/>
                  <a:gd name="T1" fmla="*/ 94 h 180"/>
                  <a:gd name="T2" fmla="*/ 0 w 224"/>
                  <a:gd name="T3" fmla="*/ 94 h 180"/>
                  <a:gd name="T4" fmla="*/ 8 w 224"/>
                  <a:gd name="T5" fmla="*/ 88 h 180"/>
                  <a:gd name="T6" fmla="*/ 17 w 224"/>
                  <a:gd name="T7" fmla="*/ 100 h 180"/>
                  <a:gd name="T8" fmla="*/ 35 w 224"/>
                  <a:gd name="T9" fmla="*/ 100 h 180"/>
                  <a:gd name="T10" fmla="*/ 47 w 224"/>
                  <a:gd name="T11" fmla="*/ 91 h 180"/>
                  <a:gd name="T12" fmla="*/ 47 w 224"/>
                  <a:gd name="T13" fmla="*/ 36 h 180"/>
                  <a:gd name="T14" fmla="*/ 58 w 224"/>
                  <a:gd name="T15" fmla="*/ 50 h 180"/>
                  <a:gd name="T16" fmla="*/ 58 w 224"/>
                  <a:gd name="T17" fmla="*/ 65 h 180"/>
                  <a:gd name="T18" fmla="*/ 77 w 224"/>
                  <a:gd name="T19" fmla="*/ 64 h 180"/>
                  <a:gd name="T20" fmla="*/ 93 w 224"/>
                  <a:gd name="T21" fmla="*/ 47 h 180"/>
                  <a:gd name="T22" fmla="*/ 123 w 224"/>
                  <a:gd name="T23" fmla="*/ 47 h 180"/>
                  <a:gd name="T24" fmla="*/ 174 w 224"/>
                  <a:gd name="T25" fmla="*/ 0 h 180"/>
                  <a:gd name="T26" fmla="*/ 205 w 224"/>
                  <a:gd name="T27" fmla="*/ 6 h 180"/>
                  <a:gd name="T28" fmla="*/ 210 w 224"/>
                  <a:gd name="T29" fmla="*/ 51 h 180"/>
                  <a:gd name="T30" fmla="*/ 196 w 224"/>
                  <a:gd name="T31" fmla="*/ 63 h 180"/>
                  <a:gd name="T32" fmla="*/ 205 w 224"/>
                  <a:gd name="T33" fmla="*/ 73 h 180"/>
                  <a:gd name="T34" fmla="*/ 212 w 224"/>
                  <a:gd name="T35" fmla="*/ 65 h 180"/>
                  <a:gd name="T36" fmla="*/ 223 w 224"/>
                  <a:gd name="T37" fmla="*/ 65 h 180"/>
                  <a:gd name="T38" fmla="*/ 217 w 224"/>
                  <a:gd name="T39" fmla="*/ 91 h 180"/>
                  <a:gd name="T40" fmla="*/ 184 w 224"/>
                  <a:gd name="T41" fmla="*/ 132 h 180"/>
                  <a:gd name="T42" fmla="*/ 144 w 224"/>
                  <a:gd name="T43" fmla="*/ 167 h 180"/>
                  <a:gd name="T44" fmla="*/ 114 w 224"/>
                  <a:gd name="T45" fmla="*/ 178 h 180"/>
                  <a:gd name="T46" fmla="*/ 26 w 224"/>
                  <a:gd name="T47" fmla="*/ 179 h 180"/>
                  <a:gd name="T48" fmla="*/ 19 w 224"/>
                  <a:gd name="T49" fmla="*/ 159 h 180"/>
                  <a:gd name="T50" fmla="*/ 22 w 224"/>
                  <a:gd name="T51" fmla="*/ 143 h 180"/>
                  <a:gd name="T52" fmla="*/ 0 w 224"/>
                  <a:gd name="T53" fmla="*/ 94 h 180"/>
                  <a:gd name="T54" fmla="*/ 0 w 224"/>
                  <a:gd name="T55" fmla="*/ 94 h 18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24"/>
                  <a:gd name="T85" fmla="*/ 0 h 180"/>
                  <a:gd name="T86" fmla="*/ 224 w 224"/>
                  <a:gd name="T87" fmla="*/ 180 h 18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24" h="180">
                    <a:moveTo>
                      <a:pt x="0" y="94"/>
                    </a:moveTo>
                    <a:lnTo>
                      <a:pt x="0" y="94"/>
                    </a:lnTo>
                    <a:lnTo>
                      <a:pt x="8" y="88"/>
                    </a:lnTo>
                    <a:lnTo>
                      <a:pt x="17" y="100"/>
                    </a:lnTo>
                    <a:lnTo>
                      <a:pt x="35" y="100"/>
                    </a:lnTo>
                    <a:lnTo>
                      <a:pt x="47" y="91"/>
                    </a:lnTo>
                    <a:lnTo>
                      <a:pt x="47" y="36"/>
                    </a:lnTo>
                    <a:lnTo>
                      <a:pt x="58" y="50"/>
                    </a:lnTo>
                    <a:lnTo>
                      <a:pt x="58" y="65"/>
                    </a:lnTo>
                    <a:lnTo>
                      <a:pt x="77" y="64"/>
                    </a:lnTo>
                    <a:lnTo>
                      <a:pt x="93" y="47"/>
                    </a:lnTo>
                    <a:lnTo>
                      <a:pt x="123" y="47"/>
                    </a:lnTo>
                    <a:lnTo>
                      <a:pt x="174" y="0"/>
                    </a:lnTo>
                    <a:lnTo>
                      <a:pt x="205" y="6"/>
                    </a:lnTo>
                    <a:lnTo>
                      <a:pt x="210" y="51"/>
                    </a:lnTo>
                    <a:lnTo>
                      <a:pt x="196" y="63"/>
                    </a:lnTo>
                    <a:lnTo>
                      <a:pt x="205" y="73"/>
                    </a:lnTo>
                    <a:lnTo>
                      <a:pt x="212" y="65"/>
                    </a:lnTo>
                    <a:lnTo>
                      <a:pt x="223" y="65"/>
                    </a:lnTo>
                    <a:lnTo>
                      <a:pt x="217" y="91"/>
                    </a:lnTo>
                    <a:lnTo>
                      <a:pt x="184" y="132"/>
                    </a:lnTo>
                    <a:lnTo>
                      <a:pt x="144" y="167"/>
                    </a:lnTo>
                    <a:lnTo>
                      <a:pt x="114" y="178"/>
                    </a:lnTo>
                    <a:lnTo>
                      <a:pt x="26" y="179"/>
                    </a:lnTo>
                    <a:lnTo>
                      <a:pt x="19" y="159"/>
                    </a:lnTo>
                    <a:lnTo>
                      <a:pt x="22" y="143"/>
                    </a:lnTo>
                    <a:lnTo>
                      <a:pt x="0" y="9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73" name="Freeform 172"/>
              <p:cNvSpPr>
                <a:spLocks/>
              </p:cNvSpPr>
              <p:nvPr/>
            </p:nvSpPr>
            <p:spPr bwMode="auto">
              <a:xfrm>
                <a:off x="3449" y="3830"/>
                <a:ext cx="32" cy="33"/>
              </a:xfrm>
              <a:custGeom>
                <a:avLst/>
                <a:gdLst>
                  <a:gd name="T0" fmla="*/ 0 w 32"/>
                  <a:gd name="T1" fmla="*/ 16 h 33"/>
                  <a:gd name="T2" fmla="*/ 0 w 32"/>
                  <a:gd name="T3" fmla="*/ 16 h 33"/>
                  <a:gd name="T4" fmla="*/ 11 w 32"/>
                  <a:gd name="T5" fmla="*/ 32 h 33"/>
                  <a:gd name="T6" fmla="*/ 31 w 32"/>
                  <a:gd name="T7" fmla="*/ 16 h 33"/>
                  <a:gd name="T8" fmla="*/ 22 w 32"/>
                  <a:gd name="T9" fmla="*/ 0 h 33"/>
                  <a:gd name="T10" fmla="*/ 0 w 32"/>
                  <a:gd name="T11" fmla="*/ 16 h 33"/>
                  <a:gd name="T12" fmla="*/ 0 w 32"/>
                  <a:gd name="T13" fmla="*/ 16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33"/>
                  <a:gd name="T23" fmla="*/ 32 w 32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33">
                    <a:moveTo>
                      <a:pt x="0" y="16"/>
                    </a:moveTo>
                    <a:lnTo>
                      <a:pt x="0" y="16"/>
                    </a:lnTo>
                    <a:lnTo>
                      <a:pt x="11" y="32"/>
                    </a:lnTo>
                    <a:lnTo>
                      <a:pt x="31" y="16"/>
                    </a:lnTo>
                    <a:lnTo>
                      <a:pt x="22" y="0"/>
                    </a:lnTo>
                    <a:lnTo>
                      <a:pt x="0" y="1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74" name="Freeform 173"/>
              <p:cNvSpPr>
                <a:spLocks/>
              </p:cNvSpPr>
              <p:nvPr/>
            </p:nvSpPr>
            <p:spPr bwMode="auto">
              <a:xfrm>
                <a:off x="3201" y="2941"/>
                <a:ext cx="43" cy="27"/>
              </a:xfrm>
              <a:custGeom>
                <a:avLst/>
                <a:gdLst>
                  <a:gd name="T0" fmla="*/ 2 w 43"/>
                  <a:gd name="T1" fmla="*/ 25 h 27"/>
                  <a:gd name="T2" fmla="*/ 11 w 43"/>
                  <a:gd name="T3" fmla="*/ 26 h 27"/>
                  <a:gd name="T4" fmla="*/ 15 w 43"/>
                  <a:gd name="T5" fmla="*/ 25 h 27"/>
                  <a:gd name="T6" fmla="*/ 20 w 43"/>
                  <a:gd name="T7" fmla="*/ 22 h 27"/>
                  <a:gd name="T8" fmla="*/ 29 w 43"/>
                  <a:gd name="T9" fmla="*/ 20 h 27"/>
                  <a:gd name="T10" fmla="*/ 37 w 43"/>
                  <a:gd name="T11" fmla="*/ 18 h 27"/>
                  <a:gd name="T12" fmla="*/ 40 w 43"/>
                  <a:gd name="T13" fmla="*/ 11 h 27"/>
                  <a:gd name="T14" fmla="*/ 42 w 43"/>
                  <a:gd name="T15" fmla="*/ 7 h 27"/>
                  <a:gd name="T16" fmla="*/ 33 w 43"/>
                  <a:gd name="T17" fmla="*/ 0 h 27"/>
                  <a:gd name="T18" fmla="*/ 0 w 43"/>
                  <a:gd name="T19" fmla="*/ 7 h 27"/>
                  <a:gd name="T20" fmla="*/ 0 w 43"/>
                  <a:gd name="T21" fmla="*/ 25 h 27"/>
                  <a:gd name="T22" fmla="*/ 2 w 43"/>
                  <a:gd name="T23" fmla="*/ 25 h 27"/>
                  <a:gd name="T24" fmla="*/ 2 w 43"/>
                  <a:gd name="T25" fmla="*/ 25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27"/>
                  <a:gd name="T41" fmla="*/ 43 w 43"/>
                  <a:gd name="T42" fmla="*/ 27 h 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27">
                    <a:moveTo>
                      <a:pt x="2" y="25"/>
                    </a:moveTo>
                    <a:lnTo>
                      <a:pt x="11" y="26"/>
                    </a:lnTo>
                    <a:lnTo>
                      <a:pt x="15" y="25"/>
                    </a:lnTo>
                    <a:lnTo>
                      <a:pt x="20" y="22"/>
                    </a:lnTo>
                    <a:lnTo>
                      <a:pt x="29" y="20"/>
                    </a:lnTo>
                    <a:lnTo>
                      <a:pt x="37" y="18"/>
                    </a:lnTo>
                    <a:lnTo>
                      <a:pt x="40" y="11"/>
                    </a:lnTo>
                    <a:lnTo>
                      <a:pt x="42" y="7"/>
                    </a:lnTo>
                    <a:lnTo>
                      <a:pt x="33" y="0"/>
                    </a:lnTo>
                    <a:lnTo>
                      <a:pt x="0" y="7"/>
                    </a:lnTo>
                    <a:lnTo>
                      <a:pt x="0" y="25"/>
                    </a:lnTo>
                    <a:lnTo>
                      <a:pt x="2" y="2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75" name="Freeform 174"/>
              <p:cNvSpPr>
                <a:spLocks/>
              </p:cNvSpPr>
              <p:nvPr/>
            </p:nvSpPr>
            <p:spPr bwMode="auto">
              <a:xfrm>
                <a:off x="3181" y="2904"/>
                <a:ext cx="55" cy="103"/>
              </a:xfrm>
              <a:custGeom>
                <a:avLst/>
                <a:gdLst>
                  <a:gd name="T0" fmla="*/ 0 w 55"/>
                  <a:gd name="T1" fmla="*/ 47 h 103"/>
                  <a:gd name="T2" fmla="*/ 0 w 55"/>
                  <a:gd name="T3" fmla="*/ 47 h 103"/>
                  <a:gd name="T4" fmla="*/ 12 w 55"/>
                  <a:gd name="T5" fmla="*/ 38 h 103"/>
                  <a:gd name="T6" fmla="*/ 18 w 55"/>
                  <a:gd name="T7" fmla="*/ 1 h 103"/>
                  <a:gd name="T8" fmla="*/ 51 w 55"/>
                  <a:gd name="T9" fmla="*/ 0 h 103"/>
                  <a:gd name="T10" fmla="*/ 42 w 55"/>
                  <a:gd name="T11" fmla="*/ 12 h 103"/>
                  <a:gd name="T12" fmla="*/ 52 w 55"/>
                  <a:gd name="T13" fmla="*/ 28 h 103"/>
                  <a:gd name="T14" fmla="*/ 33 w 55"/>
                  <a:gd name="T15" fmla="*/ 47 h 103"/>
                  <a:gd name="T16" fmla="*/ 54 w 55"/>
                  <a:gd name="T17" fmla="*/ 60 h 103"/>
                  <a:gd name="T18" fmla="*/ 27 w 55"/>
                  <a:gd name="T19" fmla="*/ 102 h 103"/>
                  <a:gd name="T20" fmla="*/ 23 w 55"/>
                  <a:gd name="T21" fmla="*/ 75 h 103"/>
                  <a:gd name="T22" fmla="*/ 0 w 55"/>
                  <a:gd name="T23" fmla="*/ 47 h 103"/>
                  <a:gd name="T24" fmla="*/ 0 w 55"/>
                  <a:gd name="T25" fmla="*/ 47 h 1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"/>
                  <a:gd name="T40" fmla="*/ 0 h 103"/>
                  <a:gd name="T41" fmla="*/ 55 w 55"/>
                  <a:gd name="T42" fmla="*/ 103 h 10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" h="103">
                    <a:moveTo>
                      <a:pt x="0" y="47"/>
                    </a:moveTo>
                    <a:lnTo>
                      <a:pt x="0" y="47"/>
                    </a:lnTo>
                    <a:lnTo>
                      <a:pt x="12" y="38"/>
                    </a:lnTo>
                    <a:lnTo>
                      <a:pt x="18" y="1"/>
                    </a:lnTo>
                    <a:lnTo>
                      <a:pt x="51" y="0"/>
                    </a:lnTo>
                    <a:lnTo>
                      <a:pt x="42" y="12"/>
                    </a:lnTo>
                    <a:lnTo>
                      <a:pt x="52" y="28"/>
                    </a:lnTo>
                    <a:lnTo>
                      <a:pt x="33" y="47"/>
                    </a:lnTo>
                    <a:lnTo>
                      <a:pt x="54" y="60"/>
                    </a:lnTo>
                    <a:lnTo>
                      <a:pt x="27" y="102"/>
                    </a:lnTo>
                    <a:lnTo>
                      <a:pt x="23" y="75"/>
                    </a:lnTo>
                    <a:lnTo>
                      <a:pt x="0" y="47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3169412" y="3423835"/>
              <a:ext cx="114299" cy="53975"/>
            </a:xfrm>
            <a:custGeom>
              <a:avLst/>
              <a:gdLst>
                <a:gd name="T0" fmla="*/ 0 w 90"/>
                <a:gd name="T1" fmla="*/ 23633520 h 43"/>
                <a:gd name="T2" fmla="*/ 0 w 90"/>
                <a:gd name="T3" fmla="*/ 23633520 h 43"/>
                <a:gd name="T4" fmla="*/ 38709597 w 90"/>
                <a:gd name="T5" fmla="*/ 66175857 h 43"/>
                <a:gd name="T6" fmla="*/ 104838504 w 90"/>
                <a:gd name="T7" fmla="*/ 64600540 h 43"/>
                <a:gd name="T8" fmla="*/ 143548091 w 90"/>
                <a:gd name="T9" fmla="*/ 40965765 h 43"/>
                <a:gd name="T10" fmla="*/ 59677300 w 90"/>
                <a:gd name="T11" fmla="*/ 9453155 h 43"/>
                <a:gd name="T12" fmla="*/ 48387003 w 90"/>
                <a:gd name="T13" fmla="*/ 0 h 43"/>
                <a:gd name="T14" fmla="*/ 0 w 90"/>
                <a:gd name="T15" fmla="*/ 23633520 h 43"/>
                <a:gd name="T16" fmla="*/ 0 w 90"/>
                <a:gd name="T17" fmla="*/ 2363352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"/>
                <a:gd name="T28" fmla="*/ 0 h 43"/>
                <a:gd name="T29" fmla="*/ 90 w 90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" h="43">
                  <a:moveTo>
                    <a:pt x="0" y="15"/>
                  </a:moveTo>
                  <a:lnTo>
                    <a:pt x="0" y="15"/>
                  </a:lnTo>
                  <a:lnTo>
                    <a:pt x="24" y="42"/>
                  </a:lnTo>
                  <a:lnTo>
                    <a:pt x="65" y="41"/>
                  </a:lnTo>
                  <a:lnTo>
                    <a:pt x="89" y="26"/>
                  </a:lnTo>
                  <a:lnTo>
                    <a:pt x="37" y="6"/>
                  </a:lnTo>
                  <a:lnTo>
                    <a:pt x="30" y="0"/>
                  </a:lnTo>
                  <a:lnTo>
                    <a:pt x="0" y="15"/>
                  </a:lnTo>
                </a:path>
              </a:pathLst>
            </a:custGeom>
            <a:solidFill>
              <a:schemeClr val="tx1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3328166" y="3288881"/>
              <a:ext cx="96837" cy="77788"/>
            </a:xfrm>
            <a:custGeom>
              <a:avLst/>
              <a:gdLst>
                <a:gd name="T0" fmla="*/ 0 w 78"/>
                <a:gd name="T1" fmla="*/ 12590929 h 58"/>
                <a:gd name="T2" fmla="*/ 33909086 w 78"/>
                <a:gd name="T3" fmla="*/ 8993902 h 58"/>
                <a:gd name="T4" fmla="*/ 60110943 w 78"/>
                <a:gd name="T5" fmla="*/ 0 h 58"/>
                <a:gd name="T6" fmla="*/ 95561981 w 78"/>
                <a:gd name="T7" fmla="*/ 7195391 h 58"/>
                <a:gd name="T8" fmla="*/ 118682426 w 78"/>
                <a:gd name="T9" fmla="*/ 21584828 h 58"/>
                <a:gd name="T10" fmla="*/ 104809911 w 78"/>
                <a:gd name="T11" fmla="*/ 34175757 h 58"/>
                <a:gd name="T12" fmla="*/ 87854752 w 78"/>
                <a:gd name="T13" fmla="*/ 35974269 h 58"/>
                <a:gd name="T14" fmla="*/ 67818172 w 78"/>
                <a:gd name="T15" fmla="*/ 55760591 h 58"/>
                <a:gd name="T16" fmla="*/ 53946898 w 78"/>
                <a:gd name="T17" fmla="*/ 102528622 h 58"/>
                <a:gd name="T18" fmla="*/ 44697726 w 78"/>
                <a:gd name="T19" fmla="*/ 82742290 h 58"/>
                <a:gd name="T20" fmla="*/ 18495865 w 78"/>
                <a:gd name="T21" fmla="*/ 80943778 h 58"/>
                <a:gd name="T22" fmla="*/ 35449787 w 78"/>
                <a:gd name="T23" fmla="*/ 43169657 h 58"/>
                <a:gd name="T24" fmla="*/ 0 w 78"/>
                <a:gd name="T25" fmla="*/ 30578733 h 58"/>
                <a:gd name="T26" fmla="*/ 0 w 78"/>
                <a:gd name="T27" fmla="*/ 12590929 h 58"/>
                <a:gd name="T28" fmla="*/ 0 w 78"/>
                <a:gd name="T29" fmla="*/ 12590929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58"/>
                <a:gd name="T47" fmla="*/ 78 w 78"/>
                <a:gd name="T48" fmla="*/ 58 h 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58">
                  <a:moveTo>
                    <a:pt x="0" y="7"/>
                  </a:moveTo>
                  <a:lnTo>
                    <a:pt x="22" y="5"/>
                  </a:lnTo>
                  <a:lnTo>
                    <a:pt x="39" y="0"/>
                  </a:lnTo>
                  <a:lnTo>
                    <a:pt x="62" y="4"/>
                  </a:lnTo>
                  <a:lnTo>
                    <a:pt x="77" y="12"/>
                  </a:lnTo>
                  <a:lnTo>
                    <a:pt x="68" y="19"/>
                  </a:lnTo>
                  <a:lnTo>
                    <a:pt x="57" y="20"/>
                  </a:lnTo>
                  <a:lnTo>
                    <a:pt x="44" y="31"/>
                  </a:lnTo>
                  <a:lnTo>
                    <a:pt x="35" y="57"/>
                  </a:lnTo>
                  <a:lnTo>
                    <a:pt x="29" y="46"/>
                  </a:lnTo>
                  <a:lnTo>
                    <a:pt x="12" y="45"/>
                  </a:lnTo>
                  <a:lnTo>
                    <a:pt x="23" y="24"/>
                  </a:lnTo>
                  <a:lnTo>
                    <a:pt x="0" y="17"/>
                  </a:lnTo>
                  <a:lnTo>
                    <a:pt x="0" y="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3301191" y="3314281"/>
              <a:ext cx="55563" cy="38100"/>
            </a:xfrm>
            <a:custGeom>
              <a:avLst/>
              <a:gdLst>
                <a:gd name="T0" fmla="*/ 67080589 w 45"/>
                <a:gd name="T1" fmla="*/ 15534291 h 29"/>
                <a:gd name="T2" fmla="*/ 51835342 w 45"/>
                <a:gd name="T3" fmla="*/ 48329201 h 29"/>
                <a:gd name="T4" fmla="*/ 0 w 45"/>
                <a:gd name="T5" fmla="*/ 39698886 h 29"/>
                <a:gd name="T6" fmla="*/ 21343603 w 45"/>
                <a:gd name="T7" fmla="*/ 18986938 h 29"/>
                <a:gd name="T8" fmla="*/ 35065190 w 45"/>
                <a:gd name="T9" fmla="*/ 0 h 29"/>
                <a:gd name="T10" fmla="*/ 67080589 w 45"/>
                <a:gd name="T11" fmla="*/ 15534291 h 29"/>
                <a:gd name="T12" fmla="*/ 67080589 w 45"/>
                <a:gd name="T13" fmla="*/ 15534291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29"/>
                <a:gd name="T23" fmla="*/ 45 w 45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29">
                  <a:moveTo>
                    <a:pt x="44" y="9"/>
                  </a:moveTo>
                  <a:lnTo>
                    <a:pt x="34" y="28"/>
                  </a:lnTo>
                  <a:lnTo>
                    <a:pt x="0" y="23"/>
                  </a:lnTo>
                  <a:lnTo>
                    <a:pt x="14" y="11"/>
                  </a:lnTo>
                  <a:lnTo>
                    <a:pt x="23" y="0"/>
                  </a:lnTo>
                  <a:lnTo>
                    <a:pt x="44" y="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</p:grpSp>
      <p:sp>
        <p:nvSpPr>
          <p:cNvPr id="281" name="TextBox 280"/>
          <p:cNvSpPr txBox="1"/>
          <p:nvPr/>
        </p:nvSpPr>
        <p:spPr>
          <a:xfrm>
            <a:off x="1752600" y="266700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49</a:t>
            </a:r>
            <a:endParaRPr lang="en-US" sz="1400" dirty="0"/>
          </a:p>
        </p:txBody>
      </p:sp>
      <p:sp>
        <p:nvSpPr>
          <p:cNvPr id="282" name="TextBox 281"/>
          <p:cNvSpPr txBox="1"/>
          <p:nvPr/>
        </p:nvSpPr>
        <p:spPr>
          <a:xfrm>
            <a:off x="1676400" y="21336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83" name="TextBox 282"/>
          <p:cNvSpPr txBox="1"/>
          <p:nvPr/>
        </p:nvSpPr>
        <p:spPr>
          <a:xfrm>
            <a:off x="2963694" y="38862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286" name="TextBox 285"/>
          <p:cNvSpPr txBox="1"/>
          <p:nvPr/>
        </p:nvSpPr>
        <p:spPr>
          <a:xfrm>
            <a:off x="3429000" y="2233136"/>
            <a:ext cx="8526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1=UK</a:t>
            </a:r>
          </a:p>
          <a:p>
            <a:r>
              <a:rPr lang="en-US" sz="1400" dirty="0" smtClean="0"/>
              <a:t>1=France</a:t>
            </a:r>
          </a:p>
          <a:p>
            <a:r>
              <a:rPr lang="en-US" sz="1400" dirty="0" smtClean="0"/>
              <a:t>1=Italy </a:t>
            </a:r>
            <a:endParaRPr lang="en-US" sz="1400" dirty="0"/>
          </a:p>
        </p:txBody>
      </p:sp>
      <p:sp>
        <p:nvSpPr>
          <p:cNvPr id="293" name="TextBox 292"/>
          <p:cNvSpPr txBox="1"/>
          <p:nvPr/>
        </p:nvSpPr>
        <p:spPr>
          <a:xfrm>
            <a:off x="1828800" y="3121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94" name="TextBox 293"/>
          <p:cNvSpPr txBox="1"/>
          <p:nvPr/>
        </p:nvSpPr>
        <p:spPr>
          <a:xfrm>
            <a:off x="1296804" y="5486400"/>
            <a:ext cx="6699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65 total respondents, 54 individuals completed survey approximately </a:t>
            </a:r>
          </a:p>
          <a:p>
            <a:r>
              <a:rPr lang="en-US" dirty="0" smtClean="0"/>
              <a:t>12% of ACS membership (455), 2 undesignated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ACS Survey </a:t>
            </a:r>
            <a:r>
              <a:rPr lang="en-US" sz="3600" dirty="0"/>
              <a:t>Sample</a:t>
            </a:r>
            <a:r>
              <a:rPr lang="en-US" dirty="0"/>
              <a:t>: </a:t>
            </a:r>
            <a:r>
              <a:rPr lang="en-US" sz="2700" dirty="0" smtClean="0"/>
              <a:t>41 </a:t>
            </a:r>
            <a:r>
              <a:rPr lang="en-US" sz="2700" dirty="0"/>
              <a:t>institutions </a:t>
            </a:r>
            <a:r>
              <a:rPr lang="en-US" sz="2700" dirty="0" smtClean="0"/>
              <a:t>x 7 Countries</a:t>
            </a:r>
            <a:endParaRPr lang="en-US" sz="2700" dirty="0"/>
          </a:p>
        </p:txBody>
      </p:sp>
      <p:sp>
        <p:nvSpPr>
          <p:cNvPr id="288" name="TextBox 287"/>
          <p:cNvSpPr txBox="1"/>
          <p:nvPr/>
        </p:nvSpPr>
        <p:spPr>
          <a:xfrm>
            <a:off x="5138091" y="2711131"/>
            <a:ext cx="9244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1=Greece </a:t>
            </a:r>
            <a:endParaRPr lang="en-US" sz="1400" dirty="0"/>
          </a:p>
        </p:txBody>
      </p:sp>
      <p:sp>
        <p:nvSpPr>
          <p:cNvPr id="295" name="TextBox 294"/>
          <p:cNvSpPr txBox="1"/>
          <p:nvPr/>
        </p:nvSpPr>
        <p:spPr>
          <a:xfrm>
            <a:off x="4938028" y="1948600"/>
            <a:ext cx="98148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1=Sweden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637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roup 56"/>
          <p:cNvGrpSpPr>
            <a:grpSpLocks/>
          </p:cNvGrpSpPr>
          <p:nvPr/>
        </p:nvGrpSpPr>
        <p:grpSpPr bwMode="auto">
          <a:xfrm>
            <a:off x="1622425" y="1340768"/>
            <a:ext cx="5921375" cy="3873500"/>
            <a:chOff x="1757363" y="1860550"/>
            <a:chExt cx="6414459" cy="3873500"/>
          </a:xfrm>
          <a:solidFill>
            <a:schemeClr val="tx1"/>
          </a:solidFill>
        </p:grpSpPr>
        <p:sp>
          <p:nvSpPr>
            <p:cNvPr id="295" name="Freeform 294"/>
            <p:cNvSpPr>
              <a:spLocks/>
            </p:cNvSpPr>
            <p:nvPr/>
          </p:nvSpPr>
          <p:spPr bwMode="auto">
            <a:xfrm>
              <a:off x="7697186" y="1860550"/>
              <a:ext cx="474636" cy="717550"/>
            </a:xfrm>
            <a:custGeom>
              <a:avLst/>
              <a:gdLst>
                <a:gd name="T0" fmla="*/ 74 w 230"/>
                <a:gd name="T1" fmla="*/ 12 h 377"/>
                <a:gd name="T2" fmla="*/ 28 w 230"/>
                <a:gd name="T3" fmla="*/ 81 h 377"/>
                <a:gd name="T4" fmla="*/ 49 w 230"/>
                <a:gd name="T5" fmla="*/ 107 h 377"/>
                <a:gd name="T6" fmla="*/ 28 w 230"/>
                <a:gd name="T7" fmla="*/ 139 h 377"/>
                <a:gd name="T8" fmla="*/ 41 w 230"/>
                <a:gd name="T9" fmla="*/ 149 h 377"/>
                <a:gd name="T10" fmla="*/ 31 w 230"/>
                <a:gd name="T11" fmla="*/ 171 h 377"/>
                <a:gd name="T12" fmla="*/ 31 w 230"/>
                <a:gd name="T13" fmla="*/ 206 h 377"/>
                <a:gd name="T14" fmla="*/ 0 w 230"/>
                <a:gd name="T15" fmla="*/ 219 h 377"/>
                <a:gd name="T16" fmla="*/ 13 w 230"/>
                <a:gd name="T17" fmla="*/ 229 h 377"/>
                <a:gd name="T18" fmla="*/ 79 w 230"/>
                <a:gd name="T19" fmla="*/ 361 h 377"/>
                <a:gd name="T20" fmla="*/ 131 w 230"/>
                <a:gd name="T21" fmla="*/ 377 h 377"/>
                <a:gd name="T22" fmla="*/ 128 w 230"/>
                <a:gd name="T23" fmla="*/ 350 h 377"/>
                <a:gd name="T24" fmla="*/ 154 w 230"/>
                <a:gd name="T25" fmla="*/ 329 h 377"/>
                <a:gd name="T26" fmla="*/ 144 w 230"/>
                <a:gd name="T27" fmla="*/ 307 h 377"/>
                <a:gd name="T28" fmla="*/ 210 w 230"/>
                <a:gd name="T29" fmla="*/ 280 h 377"/>
                <a:gd name="T30" fmla="*/ 212 w 230"/>
                <a:gd name="T31" fmla="*/ 243 h 377"/>
                <a:gd name="T32" fmla="*/ 250 w 230"/>
                <a:gd name="T33" fmla="*/ 241 h 377"/>
                <a:gd name="T34" fmla="*/ 280 w 230"/>
                <a:gd name="T35" fmla="*/ 213 h 377"/>
                <a:gd name="T36" fmla="*/ 316 w 230"/>
                <a:gd name="T37" fmla="*/ 194 h 377"/>
                <a:gd name="T38" fmla="*/ 316 w 230"/>
                <a:gd name="T39" fmla="*/ 171 h 377"/>
                <a:gd name="T40" fmla="*/ 266 w 230"/>
                <a:gd name="T41" fmla="*/ 163 h 377"/>
                <a:gd name="T42" fmla="*/ 257 w 230"/>
                <a:gd name="T43" fmla="*/ 138 h 377"/>
                <a:gd name="T44" fmla="*/ 207 w 230"/>
                <a:gd name="T45" fmla="*/ 134 h 377"/>
                <a:gd name="T46" fmla="*/ 168 w 230"/>
                <a:gd name="T47" fmla="*/ 22 h 377"/>
                <a:gd name="T48" fmla="*/ 148 w 230"/>
                <a:gd name="T49" fmla="*/ 0 h 377"/>
                <a:gd name="T50" fmla="*/ 99 w 230"/>
                <a:gd name="T51" fmla="*/ 9 h 377"/>
                <a:gd name="T52" fmla="*/ 90 w 230"/>
                <a:gd name="T53" fmla="*/ 20 h 377"/>
                <a:gd name="T54" fmla="*/ 74 w 230"/>
                <a:gd name="T55" fmla="*/ 12 h 37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30"/>
                <a:gd name="T85" fmla="*/ 0 h 377"/>
                <a:gd name="T86" fmla="*/ 230 w 230"/>
                <a:gd name="T87" fmla="*/ 377 h 37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30" h="377">
                  <a:moveTo>
                    <a:pt x="54" y="12"/>
                  </a:moveTo>
                  <a:lnTo>
                    <a:pt x="20" y="81"/>
                  </a:lnTo>
                  <a:lnTo>
                    <a:pt x="36" y="107"/>
                  </a:lnTo>
                  <a:lnTo>
                    <a:pt x="20" y="139"/>
                  </a:lnTo>
                  <a:lnTo>
                    <a:pt x="30" y="149"/>
                  </a:lnTo>
                  <a:lnTo>
                    <a:pt x="23" y="171"/>
                  </a:lnTo>
                  <a:lnTo>
                    <a:pt x="23" y="206"/>
                  </a:lnTo>
                  <a:lnTo>
                    <a:pt x="0" y="219"/>
                  </a:lnTo>
                  <a:lnTo>
                    <a:pt x="9" y="229"/>
                  </a:lnTo>
                  <a:lnTo>
                    <a:pt x="57" y="361"/>
                  </a:lnTo>
                  <a:lnTo>
                    <a:pt x="95" y="377"/>
                  </a:lnTo>
                  <a:lnTo>
                    <a:pt x="93" y="350"/>
                  </a:lnTo>
                  <a:lnTo>
                    <a:pt x="112" y="329"/>
                  </a:lnTo>
                  <a:lnTo>
                    <a:pt x="105" y="307"/>
                  </a:lnTo>
                  <a:lnTo>
                    <a:pt x="152" y="280"/>
                  </a:lnTo>
                  <a:lnTo>
                    <a:pt x="154" y="243"/>
                  </a:lnTo>
                  <a:lnTo>
                    <a:pt x="182" y="241"/>
                  </a:lnTo>
                  <a:lnTo>
                    <a:pt x="204" y="213"/>
                  </a:lnTo>
                  <a:lnTo>
                    <a:pt x="230" y="194"/>
                  </a:lnTo>
                  <a:lnTo>
                    <a:pt x="230" y="171"/>
                  </a:lnTo>
                  <a:lnTo>
                    <a:pt x="194" y="163"/>
                  </a:lnTo>
                  <a:lnTo>
                    <a:pt x="187" y="138"/>
                  </a:lnTo>
                  <a:lnTo>
                    <a:pt x="151" y="134"/>
                  </a:lnTo>
                  <a:lnTo>
                    <a:pt x="122" y="22"/>
                  </a:lnTo>
                  <a:lnTo>
                    <a:pt x="108" y="0"/>
                  </a:lnTo>
                  <a:lnTo>
                    <a:pt x="72" y="9"/>
                  </a:lnTo>
                  <a:lnTo>
                    <a:pt x="66" y="20"/>
                  </a:lnTo>
                  <a:lnTo>
                    <a:pt x="54" y="1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>
              <a:off x="3712656" y="4129088"/>
              <a:ext cx="1745489" cy="1604962"/>
            </a:xfrm>
            <a:custGeom>
              <a:avLst/>
              <a:gdLst>
                <a:gd name="T0" fmla="*/ 337 w 846"/>
                <a:gd name="T1" fmla="*/ 0 h 842"/>
                <a:gd name="T2" fmla="*/ 594 w 846"/>
                <a:gd name="T3" fmla="*/ 7 h 842"/>
                <a:gd name="T4" fmla="*/ 594 w 846"/>
                <a:gd name="T5" fmla="*/ 160 h 842"/>
                <a:gd name="T6" fmla="*/ 724 w 846"/>
                <a:gd name="T7" fmla="*/ 202 h 842"/>
                <a:gd name="T8" fmla="*/ 761 w 846"/>
                <a:gd name="T9" fmla="*/ 188 h 842"/>
                <a:gd name="T10" fmla="*/ 847 w 846"/>
                <a:gd name="T11" fmla="*/ 221 h 842"/>
                <a:gd name="T12" fmla="*/ 897 w 846"/>
                <a:gd name="T13" fmla="*/ 219 h 842"/>
                <a:gd name="T14" fmla="*/ 996 w 846"/>
                <a:gd name="T15" fmla="*/ 186 h 842"/>
                <a:gd name="T16" fmla="*/ 1054 w 846"/>
                <a:gd name="T17" fmla="*/ 218 h 842"/>
                <a:gd name="T18" fmla="*/ 1103 w 846"/>
                <a:gd name="T19" fmla="*/ 226 h 842"/>
                <a:gd name="T20" fmla="*/ 1103 w 846"/>
                <a:gd name="T21" fmla="*/ 350 h 842"/>
                <a:gd name="T22" fmla="*/ 1163 w 846"/>
                <a:gd name="T23" fmla="*/ 428 h 842"/>
                <a:gd name="T24" fmla="*/ 1149 w 846"/>
                <a:gd name="T25" fmla="*/ 534 h 842"/>
                <a:gd name="T26" fmla="*/ 1086 w 846"/>
                <a:gd name="T27" fmla="*/ 576 h 842"/>
                <a:gd name="T28" fmla="*/ 1073 w 846"/>
                <a:gd name="T29" fmla="*/ 537 h 842"/>
                <a:gd name="T30" fmla="*/ 1054 w 846"/>
                <a:gd name="T31" fmla="*/ 555 h 842"/>
                <a:gd name="T32" fmla="*/ 1068 w 846"/>
                <a:gd name="T33" fmla="*/ 580 h 842"/>
                <a:gd name="T34" fmla="*/ 955 w 846"/>
                <a:gd name="T35" fmla="*/ 643 h 842"/>
                <a:gd name="T36" fmla="*/ 927 w 846"/>
                <a:gd name="T37" fmla="*/ 647 h 842"/>
                <a:gd name="T38" fmla="*/ 868 w 846"/>
                <a:gd name="T39" fmla="*/ 678 h 842"/>
                <a:gd name="T40" fmla="*/ 868 w 846"/>
                <a:gd name="T41" fmla="*/ 696 h 842"/>
                <a:gd name="T42" fmla="*/ 850 w 846"/>
                <a:gd name="T43" fmla="*/ 700 h 842"/>
                <a:gd name="T44" fmla="*/ 864 w 846"/>
                <a:gd name="T45" fmla="*/ 721 h 842"/>
                <a:gd name="T46" fmla="*/ 833 w 846"/>
                <a:gd name="T47" fmla="*/ 752 h 842"/>
                <a:gd name="T48" fmla="*/ 850 w 846"/>
                <a:gd name="T49" fmla="*/ 798 h 842"/>
                <a:gd name="T50" fmla="*/ 868 w 846"/>
                <a:gd name="T51" fmla="*/ 814 h 842"/>
                <a:gd name="T52" fmla="*/ 864 w 846"/>
                <a:gd name="T53" fmla="*/ 842 h 842"/>
                <a:gd name="T54" fmla="*/ 819 w 846"/>
                <a:gd name="T55" fmla="*/ 842 h 842"/>
                <a:gd name="T56" fmla="*/ 780 w 846"/>
                <a:gd name="T57" fmla="*/ 828 h 842"/>
                <a:gd name="T58" fmla="*/ 751 w 846"/>
                <a:gd name="T59" fmla="*/ 831 h 842"/>
                <a:gd name="T60" fmla="*/ 662 w 846"/>
                <a:gd name="T61" fmla="*/ 807 h 842"/>
                <a:gd name="T62" fmla="*/ 620 w 846"/>
                <a:gd name="T63" fmla="*/ 710 h 842"/>
                <a:gd name="T64" fmla="*/ 558 w 846"/>
                <a:gd name="T65" fmla="*/ 664 h 842"/>
                <a:gd name="T66" fmla="*/ 501 w 846"/>
                <a:gd name="T67" fmla="*/ 580 h 842"/>
                <a:gd name="T68" fmla="*/ 477 w 846"/>
                <a:gd name="T69" fmla="*/ 571 h 842"/>
                <a:gd name="T70" fmla="*/ 447 w 846"/>
                <a:gd name="T71" fmla="*/ 550 h 842"/>
                <a:gd name="T72" fmla="*/ 417 w 846"/>
                <a:gd name="T73" fmla="*/ 550 h 842"/>
                <a:gd name="T74" fmla="*/ 374 w 846"/>
                <a:gd name="T75" fmla="*/ 543 h 842"/>
                <a:gd name="T76" fmla="*/ 341 w 846"/>
                <a:gd name="T77" fmla="*/ 550 h 842"/>
                <a:gd name="T78" fmla="*/ 319 w 846"/>
                <a:gd name="T79" fmla="*/ 593 h 842"/>
                <a:gd name="T80" fmla="*/ 285 w 846"/>
                <a:gd name="T81" fmla="*/ 600 h 842"/>
                <a:gd name="T82" fmla="*/ 211 w 846"/>
                <a:gd name="T83" fmla="*/ 567 h 842"/>
                <a:gd name="T84" fmla="*/ 167 w 846"/>
                <a:gd name="T85" fmla="*/ 527 h 842"/>
                <a:gd name="T86" fmla="*/ 159 w 846"/>
                <a:gd name="T87" fmla="*/ 479 h 842"/>
                <a:gd name="T88" fmla="*/ 128 w 846"/>
                <a:gd name="T89" fmla="*/ 446 h 842"/>
                <a:gd name="T90" fmla="*/ 53 w 846"/>
                <a:gd name="T91" fmla="*/ 400 h 842"/>
                <a:gd name="T92" fmla="*/ 0 w 846"/>
                <a:gd name="T93" fmla="*/ 352 h 842"/>
                <a:gd name="T94" fmla="*/ 0 w 846"/>
                <a:gd name="T95" fmla="*/ 332 h 842"/>
                <a:gd name="T96" fmla="*/ 176 w 846"/>
                <a:gd name="T97" fmla="*/ 333 h 842"/>
                <a:gd name="T98" fmla="*/ 319 w 846"/>
                <a:gd name="T99" fmla="*/ 342 h 842"/>
                <a:gd name="T100" fmla="*/ 337 w 846"/>
                <a:gd name="T101" fmla="*/ 0 h 8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6"/>
                <a:gd name="T154" fmla="*/ 0 h 842"/>
                <a:gd name="T155" fmla="*/ 846 w 846"/>
                <a:gd name="T156" fmla="*/ 842 h 8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6" h="842">
                  <a:moveTo>
                    <a:pt x="245" y="0"/>
                  </a:moveTo>
                  <a:lnTo>
                    <a:pt x="432" y="7"/>
                  </a:lnTo>
                  <a:lnTo>
                    <a:pt x="432" y="160"/>
                  </a:lnTo>
                  <a:lnTo>
                    <a:pt x="527" y="202"/>
                  </a:lnTo>
                  <a:lnTo>
                    <a:pt x="553" y="188"/>
                  </a:lnTo>
                  <a:lnTo>
                    <a:pt x="616" y="221"/>
                  </a:lnTo>
                  <a:lnTo>
                    <a:pt x="653" y="219"/>
                  </a:lnTo>
                  <a:lnTo>
                    <a:pt x="725" y="186"/>
                  </a:lnTo>
                  <a:lnTo>
                    <a:pt x="767" y="218"/>
                  </a:lnTo>
                  <a:lnTo>
                    <a:pt x="803" y="226"/>
                  </a:lnTo>
                  <a:lnTo>
                    <a:pt x="803" y="350"/>
                  </a:lnTo>
                  <a:lnTo>
                    <a:pt x="846" y="428"/>
                  </a:lnTo>
                  <a:lnTo>
                    <a:pt x="836" y="534"/>
                  </a:lnTo>
                  <a:lnTo>
                    <a:pt x="790" y="576"/>
                  </a:lnTo>
                  <a:lnTo>
                    <a:pt x="780" y="537"/>
                  </a:lnTo>
                  <a:lnTo>
                    <a:pt x="767" y="555"/>
                  </a:lnTo>
                  <a:lnTo>
                    <a:pt x="777" y="580"/>
                  </a:lnTo>
                  <a:lnTo>
                    <a:pt x="695" y="643"/>
                  </a:lnTo>
                  <a:lnTo>
                    <a:pt x="675" y="647"/>
                  </a:lnTo>
                  <a:lnTo>
                    <a:pt x="632" y="678"/>
                  </a:lnTo>
                  <a:lnTo>
                    <a:pt x="632" y="696"/>
                  </a:lnTo>
                  <a:lnTo>
                    <a:pt x="619" y="700"/>
                  </a:lnTo>
                  <a:lnTo>
                    <a:pt x="629" y="721"/>
                  </a:lnTo>
                  <a:lnTo>
                    <a:pt x="606" y="752"/>
                  </a:lnTo>
                  <a:lnTo>
                    <a:pt x="619" y="798"/>
                  </a:lnTo>
                  <a:lnTo>
                    <a:pt x="632" y="814"/>
                  </a:lnTo>
                  <a:lnTo>
                    <a:pt x="629" y="842"/>
                  </a:lnTo>
                  <a:lnTo>
                    <a:pt x="596" y="842"/>
                  </a:lnTo>
                  <a:lnTo>
                    <a:pt x="567" y="828"/>
                  </a:lnTo>
                  <a:lnTo>
                    <a:pt x="547" y="831"/>
                  </a:lnTo>
                  <a:lnTo>
                    <a:pt x="481" y="807"/>
                  </a:lnTo>
                  <a:lnTo>
                    <a:pt x="452" y="710"/>
                  </a:lnTo>
                  <a:lnTo>
                    <a:pt x="406" y="664"/>
                  </a:lnTo>
                  <a:lnTo>
                    <a:pt x="365" y="580"/>
                  </a:lnTo>
                  <a:lnTo>
                    <a:pt x="347" y="571"/>
                  </a:lnTo>
                  <a:lnTo>
                    <a:pt x="325" y="550"/>
                  </a:lnTo>
                  <a:lnTo>
                    <a:pt x="304" y="550"/>
                  </a:lnTo>
                  <a:lnTo>
                    <a:pt x="272" y="543"/>
                  </a:lnTo>
                  <a:lnTo>
                    <a:pt x="248" y="550"/>
                  </a:lnTo>
                  <a:lnTo>
                    <a:pt x="232" y="593"/>
                  </a:lnTo>
                  <a:lnTo>
                    <a:pt x="207" y="600"/>
                  </a:lnTo>
                  <a:lnTo>
                    <a:pt x="153" y="567"/>
                  </a:lnTo>
                  <a:lnTo>
                    <a:pt x="121" y="527"/>
                  </a:lnTo>
                  <a:lnTo>
                    <a:pt x="116" y="479"/>
                  </a:lnTo>
                  <a:lnTo>
                    <a:pt x="93" y="446"/>
                  </a:lnTo>
                  <a:lnTo>
                    <a:pt x="39" y="400"/>
                  </a:lnTo>
                  <a:lnTo>
                    <a:pt x="0" y="352"/>
                  </a:lnTo>
                  <a:lnTo>
                    <a:pt x="0" y="332"/>
                  </a:lnTo>
                  <a:lnTo>
                    <a:pt x="128" y="333"/>
                  </a:lnTo>
                  <a:lnTo>
                    <a:pt x="232" y="342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>
              <a:off x="5275857" y="4062413"/>
              <a:ext cx="607053" cy="561975"/>
            </a:xfrm>
            <a:custGeom>
              <a:avLst/>
              <a:gdLst>
                <a:gd name="T0" fmla="*/ 0 w 294"/>
                <a:gd name="T1" fmla="*/ 27 h 295"/>
                <a:gd name="T2" fmla="*/ 162 w 294"/>
                <a:gd name="T3" fmla="*/ 12 h 295"/>
                <a:gd name="T4" fmla="*/ 359 w 294"/>
                <a:gd name="T5" fmla="*/ 0 h 295"/>
                <a:gd name="T6" fmla="*/ 348 w 294"/>
                <a:gd name="T7" fmla="*/ 39 h 295"/>
                <a:gd name="T8" fmla="*/ 392 w 294"/>
                <a:gd name="T9" fmla="*/ 30 h 295"/>
                <a:gd name="T10" fmla="*/ 407 w 294"/>
                <a:gd name="T11" fmla="*/ 56 h 295"/>
                <a:gd name="T12" fmla="*/ 362 w 294"/>
                <a:gd name="T13" fmla="*/ 80 h 295"/>
                <a:gd name="T14" fmla="*/ 373 w 294"/>
                <a:gd name="T15" fmla="*/ 121 h 295"/>
                <a:gd name="T16" fmla="*/ 327 w 294"/>
                <a:gd name="T17" fmla="*/ 189 h 295"/>
                <a:gd name="T18" fmla="*/ 291 w 294"/>
                <a:gd name="T19" fmla="*/ 231 h 295"/>
                <a:gd name="T20" fmla="*/ 310 w 294"/>
                <a:gd name="T21" fmla="*/ 285 h 295"/>
                <a:gd name="T22" fmla="*/ 60 w 294"/>
                <a:gd name="T23" fmla="*/ 295 h 295"/>
                <a:gd name="T24" fmla="*/ 59 w 294"/>
                <a:gd name="T25" fmla="*/ 262 h 295"/>
                <a:gd name="T26" fmla="*/ 10 w 294"/>
                <a:gd name="T27" fmla="*/ 255 h 295"/>
                <a:gd name="T28" fmla="*/ 10 w 294"/>
                <a:gd name="T29" fmla="*/ 80 h 295"/>
                <a:gd name="T30" fmla="*/ 0 w 294"/>
                <a:gd name="T31" fmla="*/ 27 h 2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4"/>
                <a:gd name="T49" fmla="*/ 0 h 295"/>
                <a:gd name="T50" fmla="*/ 294 w 294"/>
                <a:gd name="T51" fmla="*/ 295 h 2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4" h="295">
                  <a:moveTo>
                    <a:pt x="0" y="27"/>
                  </a:moveTo>
                  <a:lnTo>
                    <a:pt x="116" y="12"/>
                  </a:lnTo>
                  <a:lnTo>
                    <a:pt x="259" y="0"/>
                  </a:lnTo>
                  <a:lnTo>
                    <a:pt x="252" y="39"/>
                  </a:lnTo>
                  <a:lnTo>
                    <a:pt x="283" y="30"/>
                  </a:lnTo>
                  <a:lnTo>
                    <a:pt x="294" y="56"/>
                  </a:lnTo>
                  <a:lnTo>
                    <a:pt x="262" y="80"/>
                  </a:lnTo>
                  <a:lnTo>
                    <a:pt x="269" y="121"/>
                  </a:lnTo>
                  <a:lnTo>
                    <a:pt x="235" y="189"/>
                  </a:lnTo>
                  <a:lnTo>
                    <a:pt x="210" y="231"/>
                  </a:lnTo>
                  <a:lnTo>
                    <a:pt x="224" y="285"/>
                  </a:lnTo>
                  <a:lnTo>
                    <a:pt x="43" y="295"/>
                  </a:lnTo>
                  <a:lnTo>
                    <a:pt x="42" y="262"/>
                  </a:lnTo>
                  <a:lnTo>
                    <a:pt x="6" y="255"/>
                  </a:lnTo>
                  <a:lnTo>
                    <a:pt x="6" y="80"/>
                  </a:lnTo>
                  <a:lnTo>
                    <a:pt x="0" y="2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>
              <a:off x="5354963" y="4603750"/>
              <a:ext cx="741189" cy="588963"/>
            </a:xfrm>
            <a:custGeom>
              <a:avLst/>
              <a:gdLst>
                <a:gd name="T0" fmla="*/ 0 w 359"/>
                <a:gd name="T1" fmla="*/ 7 h 309"/>
                <a:gd name="T2" fmla="*/ 247 w 359"/>
                <a:gd name="T3" fmla="*/ 0 h 309"/>
                <a:gd name="T4" fmla="*/ 291 w 359"/>
                <a:gd name="T5" fmla="*/ 64 h 309"/>
                <a:gd name="T6" fmla="*/ 254 w 359"/>
                <a:gd name="T7" fmla="*/ 139 h 309"/>
                <a:gd name="T8" fmla="*/ 242 w 359"/>
                <a:gd name="T9" fmla="*/ 173 h 309"/>
                <a:gd name="T10" fmla="*/ 407 w 359"/>
                <a:gd name="T11" fmla="*/ 159 h 309"/>
                <a:gd name="T12" fmla="*/ 417 w 359"/>
                <a:gd name="T13" fmla="*/ 208 h 309"/>
                <a:gd name="T14" fmla="*/ 367 w 359"/>
                <a:gd name="T15" fmla="*/ 204 h 309"/>
                <a:gd name="T16" fmla="*/ 346 w 359"/>
                <a:gd name="T17" fmla="*/ 225 h 309"/>
                <a:gd name="T18" fmla="*/ 369 w 359"/>
                <a:gd name="T19" fmla="*/ 239 h 309"/>
                <a:gd name="T20" fmla="*/ 416 w 359"/>
                <a:gd name="T21" fmla="*/ 222 h 309"/>
                <a:gd name="T22" fmla="*/ 417 w 359"/>
                <a:gd name="T23" fmla="*/ 246 h 309"/>
                <a:gd name="T24" fmla="*/ 444 w 359"/>
                <a:gd name="T25" fmla="*/ 226 h 309"/>
                <a:gd name="T26" fmla="*/ 463 w 359"/>
                <a:gd name="T27" fmla="*/ 226 h 309"/>
                <a:gd name="T28" fmla="*/ 441 w 359"/>
                <a:gd name="T29" fmla="*/ 267 h 309"/>
                <a:gd name="T30" fmla="*/ 482 w 359"/>
                <a:gd name="T31" fmla="*/ 274 h 309"/>
                <a:gd name="T32" fmla="*/ 495 w 359"/>
                <a:gd name="T33" fmla="*/ 297 h 309"/>
                <a:gd name="T34" fmla="*/ 476 w 359"/>
                <a:gd name="T35" fmla="*/ 304 h 309"/>
                <a:gd name="T36" fmla="*/ 451 w 359"/>
                <a:gd name="T37" fmla="*/ 289 h 309"/>
                <a:gd name="T38" fmla="*/ 402 w 359"/>
                <a:gd name="T39" fmla="*/ 279 h 309"/>
                <a:gd name="T40" fmla="*/ 412 w 359"/>
                <a:gd name="T41" fmla="*/ 306 h 309"/>
                <a:gd name="T42" fmla="*/ 390 w 359"/>
                <a:gd name="T43" fmla="*/ 309 h 309"/>
                <a:gd name="T44" fmla="*/ 368 w 359"/>
                <a:gd name="T45" fmla="*/ 285 h 309"/>
                <a:gd name="T46" fmla="*/ 356 w 359"/>
                <a:gd name="T47" fmla="*/ 300 h 309"/>
                <a:gd name="T48" fmla="*/ 284 w 359"/>
                <a:gd name="T49" fmla="*/ 300 h 309"/>
                <a:gd name="T50" fmla="*/ 284 w 359"/>
                <a:gd name="T51" fmla="*/ 285 h 309"/>
                <a:gd name="T52" fmla="*/ 258 w 359"/>
                <a:gd name="T53" fmla="*/ 267 h 309"/>
                <a:gd name="T54" fmla="*/ 202 w 359"/>
                <a:gd name="T55" fmla="*/ 265 h 309"/>
                <a:gd name="T56" fmla="*/ 248 w 359"/>
                <a:gd name="T57" fmla="*/ 285 h 309"/>
                <a:gd name="T58" fmla="*/ 184 w 359"/>
                <a:gd name="T59" fmla="*/ 295 h 309"/>
                <a:gd name="T60" fmla="*/ 86 w 359"/>
                <a:gd name="T61" fmla="*/ 281 h 309"/>
                <a:gd name="T62" fmla="*/ 48 w 359"/>
                <a:gd name="T63" fmla="*/ 285 h 309"/>
                <a:gd name="T64" fmla="*/ 62 w 359"/>
                <a:gd name="T65" fmla="*/ 181 h 309"/>
                <a:gd name="T66" fmla="*/ 1 w 359"/>
                <a:gd name="T67" fmla="*/ 99 h 309"/>
                <a:gd name="T68" fmla="*/ 0 w 359"/>
                <a:gd name="T69" fmla="*/ 7 h 3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9"/>
                <a:gd name="T106" fmla="*/ 0 h 309"/>
                <a:gd name="T107" fmla="*/ 359 w 359"/>
                <a:gd name="T108" fmla="*/ 309 h 3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9" h="309">
                  <a:moveTo>
                    <a:pt x="0" y="7"/>
                  </a:moveTo>
                  <a:lnTo>
                    <a:pt x="179" y="0"/>
                  </a:lnTo>
                  <a:lnTo>
                    <a:pt x="211" y="64"/>
                  </a:lnTo>
                  <a:lnTo>
                    <a:pt x="184" y="139"/>
                  </a:lnTo>
                  <a:lnTo>
                    <a:pt x="175" y="173"/>
                  </a:lnTo>
                  <a:lnTo>
                    <a:pt x="295" y="159"/>
                  </a:lnTo>
                  <a:lnTo>
                    <a:pt x="303" y="208"/>
                  </a:lnTo>
                  <a:lnTo>
                    <a:pt x="267" y="204"/>
                  </a:lnTo>
                  <a:lnTo>
                    <a:pt x="250" y="225"/>
                  </a:lnTo>
                  <a:lnTo>
                    <a:pt x="269" y="239"/>
                  </a:lnTo>
                  <a:lnTo>
                    <a:pt x="302" y="222"/>
                  </a:lnTo>
                  <a:lnTo>
                    <a:pt x="303" y="246"/>
                  </a:lnTo>
                  <a:lnTo>
                    <a:pt x="322" y="226"/>
                  </a:lnTo>
                  <a:lnTo>
                    <a:pt x="336" y="226"/>
                  </a:lnTo>
                  <a:lnTo>
                    <a:pt x="320" y="267"/>
                  </a:lnTo>
                  <a:lnTo>
                    <a:pt x="350" y="274"/>
                  </a:lnTo>
                  <a:lnTo>
                    <a:pt x="359" y="297"/>
                  </a:lnTo>
                  <a:lnTo>
                    <a:pt x="345" y="304"/>
                  </a:lnTo>
                  <a:lnTo>
                    <a:pt x="327" y="289"/>
                  </a:lnTo>
                  <a:lnTo>
                    <a:pt x="292" y="279"/>
                  </a:lnTo>
                  <a:lnTo>
                    <a:pt x="299" y="306"/>
                  </a:lnTo>
                  <a:lnTo>
                    <a:pt x="282" y="309"/>
                  </a:lnTo>
                  <a:lnTo>
                    <a:pt x="268" y="285"/>
                  </a:lnTo>
                  <a:lnTo>
                    <a:pt x="259" y="300"/>
                  </a:lnTo>
                  <a:lnTo>
                    <a:pt x="206" y="300"/>
                  </a:lnTo>
                  <a:lnTo>
                    <a:pt x="206" y="285"/>
                  </a:lnTo>
                  <a:lnTo>
                    <a:pt x="187" y="267"/>
                  </a:lnTo>
                  <a:lnTo>
                    <a:pt x="147" y="265"/>
                  </a:lnTo>
                  <a:lnTo>
                    <a:pt x="180" y="285"/>
                  </a:lnTo>
                  <a:lnTo>
                    <a:pt x="134" y="295"/>
                  </a:lnTo>
                  <a:lnTo>
                    <a:pt x="62" y="281"/>
                  </a:lnTo>
                  <a:lnTo>
                    <a:pt x="35" y="285"/>
                  </a:lnTo>
                  <a:lnTo>
                    <a:pt x="45" y="181"/>
                  </a:lnTo>
                  <a:lnTo>
                    <a:pt x="1" y="9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>
              <a:off x="4857972" y="2117725"/>
              <a:ext cx="825453" cy="923925"/>
            </a:xfrm>
            <a:custGeom>
              <a:avLst/>
              <a:gdLst>
                <a:gd name="T0" fmla="*/ 0 w 400"/>
                <a:gd name="T1" fmla="*/ 38 h 485"/>
                <a:gd name="T2" fmla="*/ 144 w 400"/>
                <a:gd name="T3" fmla="*/ 38 h 485"/>
                <a:gd name="T4" fmla="*/ 143 w 400"/>
                <a:gd name="T5" fmla="*/ 0 h 485"/>
                <a:gd name="T6" fmla="*/ 172 w 400"/>
                <a:gd name="T7" fmla="*/ 11 h 485"/>
                <a:gd name="T8" fmla="*/ 181 w 400"/>
                <a:gd name="T9" fmla="*/ 40 h 485"/>
                <a:gd name="T10" fmla="*/ 248 w 400"/>
                <a:gd name="T11" fmla="*/ 72 h 485"/>
                <a:gd name="T12" fmla="*/ 268 w 400"/>
                <a:gd name="T13" fmla="*/ 58 h 485"/>
                <a:gd name="T14" fmla="*/ 311 w 400"/>
                <a:gd name="T15" fmla="*/ 58 h 485"/>
                <a:gd name="T16" fmla="*/ 342 w 400"/>
                <a:gd name="T17" fmla="*/ 86 h 485"/>
                <a:gd name="T18" fmla="*/ 364 w 400"/>
                <a:gd name="T19" fmla="*/ 76 h 485"/>
                <a:gd name="T20" fmla="*/ 422 w 400"/>
                <a:gd name="T21" fmla="*/ 87 h 485"/>
                <a:gd name="T22" fmla="*/ 444 w 400"/>
                <a:gd name="T23" fmla="*/ 66 h 485"/>
                <a:gd name="T24" fmla="*/ 482 w 400"/>
                <a:gd name="T25" fmla="*/ 83 h 485"/>
                <a:gd name="T26" fmla="*/ 550 w 400"/>
                <a:gd name="T27" fmla="*/ 80 h 485"/>
                <a:gd name="T28" fmla="*/ 439 w 400"/>
                <a:gd name="T29" fmla="*/ 140 h 485"/>
                <a:gd name="T30" fmla="*/ 385 w 400"/>
                <a:gd name="T31" fmla="*/ 193 h 485"/>
                <a:gd name="T32" fmla="*/ 396 w 400"/>
                <a:gd name="T33" fmla="*/ 269 h 485"/>
                <a:gd name="T34" fmla="*/ 358 w 400"/>
                <a:gd name="T35" fmla="*/ 301 h 485"/>
                <a:gd name="T36" fmla="*/ 372 w 400"/>
                <a:gd name="T37" fmla="*/ 324 h 485"/>
                <a:gd name="T38" fmla="*/ 372 w 400"/>
                <a:gd name="T39" fmla="*/ 380 h 485"/>
                <a:gd name="T40" fmla="*/ 411 w 400"/>
                <a:gd name="T41" fmla="*/ 380 h 485"/>
                <a:gd name="T42" fmla="*/ 467 w 400"/>
                <a:gd name="T43" fmla="*/ 421 h 485"/>
                <a:gd name="T44" fmla="*/ 488 w 400"/>
                <a:gd name="T45" fmla="*/ 471 h 485"/>
                <a:gd name="T46" fmla="*/ 101 w 400"/>
                <a:gd name="T47" fmla="*/ 485 h 485"/>
                <a:gd name="T48" fmla="*/ 102 w 400"/>
                <a:gd name="T49" fmla="*/ 351 h 485"/>
                <a:gd name="T50" fmla="*/ 67 w 400"/>
                <a:gd name="T51" fmla="*/ 321 h 485"/>
                <a:gd name="T52" fmla="*/ 80 w 400"/>
                <a:gd name="T53" fmla="*/ 286 h 485"/>
                <a:gd name="T54" fmla="*/ 90 w 400"/>
                <a:gd name="T55" fmla="*/ 266 h 485"/>
                <a:gd name="T56" fmla="*/ 67 w 400"/>
                <a:gd name="T57" fmla="*/ 173 h 485"/>
                <a:gd name="T58" fmla="*/ 34 w 400"/>
                <a:gd name="T59" fmla="*/ 112 h 485"/>
                <a:gd name="T60" fmla="*/ 0 w 400"/>
                <a:gd name="T61" fmla="*/ 38 h 48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00"/>
                <a:gd name="T94" fmla="*/ 0 h 485"/>
                <a:gd name="T95" fmla="*/ 400 w 400"/>
                <a:gd name="T96" fmla="*/ 485 h 48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00" h="485">
                  <a:moveTo>
                    <a:pt x="0" y="38"/>
                  </a:moveTo>
                  <a:lnTo>
                    <a:pt x="105" y="38"/>
                  </a:lnTo>
                  <a:lnTo>
                    <a:pt x="104" y="0"/>
                  </a:lnTo>
                  <a:lnTo>
                    <a:pt x="126" y="11"/>
                  </a:lnTo>
                  <a:lnTo>
                    <a:pt x="131" y="40"/>
                  </a:lnTo>
                  <a:lnTo>
                    <a:pt x="181" y="72"/>
                  </a:lnTo>
                  <a:lnTo>
                    <a:pt x="196" y="58"/>
                  </a:lnTo>
                  <a:lnTo>
                    <a:pt x="226" y="58"/>
                  </a:lnTo>
                  <a:lnTo>
                    <a:pt x="249" y="86"/>
                  </a:lnTo>
                  <a:lnTo>
                    <a:pt x="264" y="76"/>
                  </a:lnTo>
                  <a:lnTo>
                    <a:pt x="308" y="87"/>
                  </a:lnTo>
                  <a:lnTo>
                    <a:pt x="323" y="66"/>
                  </a:lnTo>
                  <a:lnTo>
                    <a:pt x="351" y="83"/>
                  </a:lnTo>
                  <a:lnTo>
                    <a:pt x="400" y="80"/>
                  </a:lnTo>
                  <a:lnTo>
                    <a:pt x="320" y="140"/>
                  </a:lnTo>
                  <a:lnTo>
                    <a:pt x="281" y="193"/>
                  </a:lnTo>
                  <a:lnTo>
                    <a:pt x="288" y="269"/>
                  </a:lnTo>
                  <a:lnTo>
                    <a:pt x="261" y="301"/>
                  </a:lnTo>
                  <a:lnTo>
                    <a:pt x="272" y="324"/>
                  </a:lnTo>
                  <a:lnTo>
                    <a:pt x="272" y="380"/>
                  </a:lnTo>
                  <a:lnTo>
                    <a:pt x="299" y="380"/>
                  </a:lnTo>
                  <a:lnTo>
                    <a:pt x="340" y="421"/>
                  </a:lnTo>
                  <a:lnTo>
                    <a:pt x="356" y="471"/>
                  </a:lnTo>
                  <a:lnTo>
                    <a:pt x="73" y="485"/>
                  </a:lnTo>
                  <a:lnTo>
                    <a:pt x="74" y="351"/>
                  </a:lnTo>
                  <a:lnTo>
                    <a:pt x="49" y="321"/>
                  </a:lnTo>
                  <a:lnTo>
                    <a:pt x="58" y="286"/>
                  </a:lnTo>
                  <a:lnTo>
                    <a:pt x="66" y="266"/>
                  </a:lnTo>
                  <a:lnTo>
                    <a:pt x="49" y="173"/>
                  </a:lnTo>
                  <a:lnTo>
                    <a:pt x="25" y="112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00" name="Freeform 299"/>
            <p:cNvSpPr>
              <a:spLocks/>
            </p:cNvSpPr>
            <p:nvPr/>
          </p:nvSpPr>
          <p:spPr bwMode="auto">
            <a:xfrm>
              <a:off x="5401395" y="2435225"/>
              <a:ext cx="627688" cy="728663"/>
            </a:xfrm>
            <a:custGeom>
              <a:avLst/>
              <a:gdLst>
                <a:gd name="T0" fmla="*/ 30 w 304"/>
                <a:gd name="T1" fmla="*/ 26 h 382"/>
                <a:gd name="T2" fmla="*/ 62 w 304"/>
                <a:gd name="T3" fmla="*/ 23 h 382"/>
                <a:gd name="T4" fmla="*/ 89 w 304"/>
                <a:gd name="T5" fmla="*/ 23 h 382"/>
                <a:gd name="T6" fmla="*/ 108 w 304"/>
                <a:gd name="T7" fmla="*/ 0 h 382"/>
                <a:gd name="T8" fmla="*/ 120 w 304"/>
                <a:gd name="T9" fmla="*/ 28 h 382"/>
                <a:gd name="T10" fmla="*/ 167 w 304"/>
                <a:gd name="T11" fmla="*/ 28 h 382"/>
                <a:gd name="T12" fmla="*/ 189 w 304"/>
                <a:gd name="T13" fmla="*/ 54 h 382"/>
                <a:gd name="T14" fmla="*/ 237 w 304"/>
                <a:gd name="T15" fmla="*/ 47 h 382"/>
                <a:gd name="T16" fmla="*/ 268 w 304"/>
                <a:gd name="T17" fmla="*/ 64 h 382"/>
                <a:gd name="T18" fmla="*/ 327 w 304"/>
                <a:gd name="T19" fmla="*/ 75 h 382"/>
                <a:gd name="T20" fmla="*/ 338 w 304"/>
                <a:gd name="T21" fmla="*/ 95 h 382"/>
                <a:gd name="T22" fmla="*/ 368 w 304"/>
                <a:gd name="T23" fmla="*/ 97 h 382"/>
                <a:gd name="T24" fmla="*/ 357 w 304"/>
                <a:gd name="T25" fmla="*/ 117 h 382"/>
                <a:gd name="T26" fmla="*/ 369 w 304"/>
                <a:gd name="T27" fmla="*/ 139 h 382"/>
                <a:gd name="T28" fmla="*/ 351 w 304"/>
                <a:gd name="T29" fmla="*/ 167 h 382"/>
                <a:gd name="T30" fmla="*/ 365 w 304"/>
                <a:gd name="T31" fmla="*/ 173 h 382"/>
                <a:gd name="T32" fmla="*/ 397 w 304"/>
                <a:gd name="T33" fmla="*/ 142 h 382"/>
                <a:gd name="T34" fmla="*/ 396 w 304"/>
                <a:gd name="T35" fmla="*/ 132 h 382"/>
                <a:gd name="T36" fmla="*/ 407 w 304"/>
                <a:gd name="T37" fmla="*/ 127 h 382"/>
                <a:gd name="T38" fmla="*/ 417 w 304"/>
                <a:gd name="T39" fmla="*/ 142 h 382"/>
                <a:gd name="T40" fmla="*/ 390 w 304"/>
                <a:gd name="T41" fmla="*/ 164 h 382"/>
                <a:gd name="T42" fmla="*/ 382 w 304"/>
                <a:gd name="T43" fmla="*/ 212 h 382"/>
                <a:gd name="T44" fmla="*/ 382 w 304"/>
                <a:gd name="T45" fmla="*/ 293 h 382"/>
                <a:gd name="T46" fmla="*/ 397 w 304"/>
                <a:gd name="T47" fmla="*/ 307 h 382"/>
                <a:gd name="T48" fmla="*/ 389 w 304"/>
                <a:gd name="T49" fmla="*/ 358 h 382"/>
                <a:gd name="T50" fmla="*/ 194 w 304"/>
                <a:gd name="T51" fmla="*/ 382 h 382"/>
                <a:gd name="T52" fmla="*/ 143 w 304"/>
                <a:gd name="T53" fmla="*/ 359 h 382"/>
                <a:gd name="T54" fmla="*/ 153 w 304"/>
                <a:gd name="T55" fmla="*/ 328 h 382"/>
                <a:gd name="T56" fmla="*/ 129 w 304"/>
                <a:gd name="T57" fmla="*/ 295 h 382"/>
                <a:gd name="T58" fmla="*/ 108 w 304"/>
                <a:gd name="T59" fmla="*/ 254 h 382"/>
                <a:gd name="T60" fmla="*/ 52 w 304"/>
                <a:gd name="T61" fmla="*/ 213 h 382"/>
                <a:gd name="T62" fmla="*/ 17 w 304"/>
                <a:gd name="T63" fmla="*/ 213 h 382"/>
                <a:gd name="T64" fmla="*/ 17 w 304"/>
                <a:gd name="T65" fmla="*/ 157 h 382"/>
                <a:gd name="T66" fmla="*/ 0 w 304"/>
                <a:gd name="T67" fmla="*/ 135 h 382"/>
                <a:gd name="T68" fmla="*/ 38 w 304"/>
                <a:gd name="T69" fmla="*/ 102 h 382"/>
                <a:gd name="T70" fmla="*/ 30 w 304"/>
                <a:gd name="T71" fmla="*/ 26 h 38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4"/>
                <a:gd name="T109" fmla="*/ 0 h 382"/>
                <a:gd name="T110" fmla="*/ 304 w 304"/>
                <a:gd name="T111" fmla="*/ 382 h 38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4" h="382">
                  <a:moveTo>
                    <a:pt x="22" y="26"/>
                  </a:moveTo>
                  <a:lnTo>
                    <a:pt x="45" y="23"/>
                  </a:lnTo>
                  <a:lnTo>
                    <a:pt x="65" y="23"/>
                  </a:lnTo>
                  <a:lnTo>
                    <a:pt x="79" y="0"/>
                  </a:lnTo>
                  <a:lnTo>
                    <a:pt x="88" y="28"/>
                  </a:lnTo>
                  <a:lnTo>
                    <a:pt x="121" y="28"/>
                  </a:lnTo>
                  <a:lnTo>
                    <a:pt x="139" y="54"/>
                  </a:lnTo>
                  <a:lnTo>
                    <a:pt x="173" y="47"/>
                  </a:lnTo>
                  <a:lnTo>
                    <a:pt x="196" y="64"/>
                  </a:lnTo>
                  <a:lnTo>
                    <a:pt x="238" y="75"/>
                  </a:lnTo>
                  <a:lnTo>
                    <a:pt x="246" y="95"/>
                  </a:lnTo>
                  <a:lnTo>
                    <a:pt x="268" y="97"/>
                  </a:lnTo>
                  <a:lnTo>
                    <a:pt x="261" y="117"/>
                  </a:lnTo>
                  <a:lnTo>
                    <a:pt x="269" y="139"/>
                  </a:lnTo>
                  <a:lnTo>
                    <a:pt x="255" y="167"/>
                  </a:lnTo>
                  <a:lnTo>
                    <a:pt x="265" y="173"/>
                  </a:lnTo>
                  <a:lnTo>
                    <a:pt x="289" y="142"/>
                  </a:lnTo>
                  <a:lnTo>
                    <a:pt x="288" y="132"/>
                  </a:lnTo>
                  <a:lnTo>
                    <a:pt x="297" y="127"/>
                  </a:lnTo>
                  <a:lnTo>
                    <a:pt x="304" y="142"/>
                  </a:lnTo>
                  <a:lnTo>
                    <a:pt x="285" y="164"/>
                  </a:lnTo>
                  <a:lnTo>
                    <a:pt x="278" y="212"/>
                  </a:lnTo>
                  <a:lnTo>
                    <a:pt x="278" y="293"/>
                  </a:lnTo>
                  <a:lnTo>
                    <a:pt x="289" y="307"/>
                  </a:lnTo>
                  <a:lnTo>
                    <a:pt x="284" y="358"/>
                  </a:lnTo>
                  <a:lnTo>
                    <a:pt x="140" y="382"/>
                  </a:lnTo>
                  <a:lnTo>
                    <a:pt x="104" y="359"/>
                  </a:lnTo>
                  <a:lnTo>
                    <a:pt x="111" y="328"/>
                  </a:lnTo>
                  <a:lnTo>
                    <a:pt x="94" y="295"/>
                  </a:lnTo>
                  <a:lnTo>
                    <a:pt x="79" y="254"/>
                  </a:lnTo>
                  <a:lnTo>
                    <a:pt x="38" y="213"/>
                  </a:lnTo>
                  <a:lnTo>
                    <a:pt x="13" y="213"/>
                  </a:lnTo>
                  <a:lnTo>
                    <a:pt x="13" y="157"/>
                  </a:lnTo>
                  <a:lnTo>
                    <a:pt x="0" y="135"/>
                  </a:lnTo>
                  <a:lnTo>
                    <a:pt x="28" y="102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01" name="Freeform 300"/>
            <p:cNvSpPr>
              <a:spLocks/>
            </p:cNvSpPr>
            <p:nvPr/>
          </p:nvSpPr>
          <p:spPr bwMode="auto">
            <a:xfrm>
              <a:off x="5647311" y="2333625"/>
              <a:ext cx="677559" cy="288925"/>
            </a:xfrm>
            <a:custGeom>
              <a:avLst/>
              <a:gdLst>
                <a:gd name="T0" fmla="*/ 0 w 327"/>
                <a:gd name="T1" fmla="*/ 84 h 152"/>
                <a:gd name="T2" fmla="*/ 101 w 327"/>
                <a:gd name="T3" fmla="*/ 0 h 152"/>
                <a:gd name="T4" fmla="*/ 84 w 327"/>
                <a:gd name="T5" fmla="*/ 34 h 152"/>
                <a:gd name="T6" fmla="*/ 98 w 327"/>
                <a:gd name="T7" fmla="*/ 45 h 152"/>
                <a:gd name="T8" fmla="*/ 129 w 327"/>
                <a:gd name="T9" fmla="*/ 31 h 152"/>
                <a:gd name="T10" fmla="*/ 198 w 327"/>
                <a:gd name="T11" fmla="*/ 52 h 152"/>
                <a:gd name="T12" fmla="*/ 229 w 327"/>
                <a:gd name="T13" fmla="*/ 34 h 152"/>
                <a:gd name="T14" fmla="*/ 325 w 327"/>
                <a:gd name="T15" fmla="*/ 25 h 152"/>
                <a:gd name="T16" fmla="*/ 342 w 327"/>
                <a:gd name="T17" fmla="*/ 46 h 152"/>
                <a:gd name="T18" fmla="*/ 377 w 327"/>
                <a:gd name="T19" fmla="*/ 41 h 152"/>
                <a:gd name="T20" fmla="*/ 451 w 327"/>
                <a:gd name="T21" fmla="*/ 64 h 152"/>
                <a:gd name="T22" fmla="*/ 454 w 327"/>
                <a:gd name="T23" fmla="*/ 80 h 152"/>
                <a:gd name="T24" fmla="*/ 376 w 327"/>
                <a:gd name="T25" fmla="*/ 94 h 152"/>
                <a:gd name="T26" fmla="*/ 355 w 327"/>
                <a:gd name="T27" fmla="*/ 84 h 152"/>
                <a:gd name="T28" fmla="*/ 315 w 327"/>
                <a:gd name="T29" fmla="*/ 87 h 152"/>
                <a:gd name="T30" fmla="*/ 270 w 327"/>
                <a:gd name="T31" fmla="*/ 108 h 152"/>
                <a:gd name="T32" fmla="*/ 248 w 327"/>
                <a:gd name="T33" fmla="*/ 109 h 152"/>
                <a:gd name="T34" fmla="*/ 230 w 327"/>
                <a:gd name="T35" fmla="*/ 94 h 152"/>
                <a:gd name="T36" fmla="*/ 206 w 327"/>
                <a:gd name="T37" fmla="*/ 151 h 152"/>
                <a:gd name="T38" fmla="*/ 177 w 327"/>
                <a:gd name="T39" fmla="*/ 152 h 152"/>
                <a:gd name="T40" fmla="*/ 164 w 327"/>
                <a:gd name="T41" fmla="*/ 129 h 152"/>
                <a:gd name="T42" fmla="*/ 102 w 327"/>
                <a:gd name="T43" fmla="*/ 119 h 152"/>
                <a:gd name="T44" fmla="*/ 75 w 327"/>
                <a:gd name="T45" fmla="*/ 102 h 152"/>
                <a:gd name="T46" fmla="*/ 26 w 327"/>
                <a:gd name="T47" fmla="*/ 108 h 152"/>
                <a:gd name="T48" fmla="*/ 0 w 327"/>
                <a:gd name="T49" fmla="*/ 84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7"/>
                <a:gd name="T76" fmla="*/ 0 h 152"/>
                <a:gd name="T77" fmla="*/ 327 w 327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7" h="152">
                  <a:moveTo>
                    <a:pt x="0" y="84"/>
                  </a:moveTo>
                  <a:lnTo>
                    <a:pt x="73" y="0"/>
                  </a:lnTo>
                  <a:lnTo>
                    <a:pt x="60" y="34"/>
                  </a:lnTo>
                  <a:lnTo>
                    <a:pt x="70" y="45"/>
                  </a:lnTo>
                  <a:lnTo>
                    <a:pt x="93" y="31"/>
                  </a:lnTo>
                  <a:lnTo>
                    <a:pt x="143" y="52"/>
                  </a:lnTo>
                  <a:lnTo>
                    <a:pt x="165" y="34"/>
                  </a:lnTo>
                  <a:lnTo>
                    <a:pt x="233" y="25"/>
                  </a:lnTo>
                  <a:lnTo>
                    <a:pt x="246" y="46"/>
                  </a:lnTo>
                  <a:lnTo>
                    <a:pt x="272" y="41"/>
                  </a:lnTo>
                  <a:lnTo>
                    <a:pt x="324" y="64"/>
                  </a:lnTo>
                  <a:lnTo>
                    <a:pt x="327" y="80"/>
                  </a:lnTo>
                  <a:lnTo>
                    <a:pt x="271" y="94"/>
                  </a:lnTo>
                  <a:lnTo>
                    <a:pt x="255" y="84"/>
                  </a:lnTo>
                  <a:lnTo>
                    <a:pt x="227" y="87"/>
                  </a:lnTo>
                  <a:lnTo>
                    <a:pt x="194" y="108"/>
                  </a:lnTo>
                  <a:lnTo>
                    <a:pt x="178" y="109"/>
                  </a:lnTo>
                  <a:lnTo>
                    <a:pt x="166" y="94"/>
                  </a:lnTo>
                  <a:lnTo>
                    <a:pt x="148" y="151"/>
                  </a:lnTo>
                  <a:lnTo>
                    <a:pt x="127" y="152"/>
                  </a:lnTo>
                  <a:lnTo>
                    <a:pt x="118" y="129"/>
                  </a:lnTo>
                  <a:lnTo>
                    <a:pt x="74" y="119"/>
                  </a:lnTo>
                  <a:lnTo>
                    <a:pt x="54" y="102"/>
                  </a:lnTo>
                  <a:lnTo>
                    <a:pt x="18" y="10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02" name="Freeform 301"/>
            <p:cNvSpPr>
              <a:spLocks/>
            </p:cNvSpPr>
            <p:nvPr/>
          </p:nvSpPr>
          <p:spPr bwMode="auto">
            <a:xfrm>
              <a:off x="6096152" y="2536825"/>
              <a:ext cx="481514" cy="649288"/>
            </a:xfrm>
            <a:custGeom>
              <a:avLst/>
              <a:gdLst>
                <a:gd name="T0" fmla="*/ 81 w 234"/>
                <a:gd name="T1" fmla="*/ 14 h 341"/>
                <a:gd name="T2" fmla="*/ 91 w 234"/>
                <a:gd name="T3" fmla="*/ 35 h 341"/>
                <a:gd name="T4" fmla="*/ 69 w 234"/>
                <a:gd name="T5" fmla="*/ 48 h 341"/>
                <a:gd name="T6" fmla="*/ 68 w 234"/>
                <a:gd name="T7" fmla="*/ 102 h 341"/>
                <a:gd name="T8" fmla="*/ 56 w 234"/>
                <a:gd name="T9" fmla="*/ 67 h 341"/>
                <a:gd name="T10" fmla="*/ 11 w 234"/>
                <a:gd name="T11" fmla="*/ 101 h 341"/>
                <a:gd name="T12" fmla="*/ 0 w 234"/>
                <a:gd name="T13" fmla="*/ 199 h 341"/>
                <a:gd name="T14" fmla="*/ 29 w 234"/>
                <a:gd name="T15" fmla="*/ 247 h 341"/>
                <a:gd name="T16" fmla="*/ 32 w 234"/>
                <a:gd name="T17" fmla="*/ 272 h 341"/>
                <a:gd name="T18" fmla="*/ 34 w 234"/>
                <a:gd name="T19" fmla="*/ 292 h 341"/>
                <a:gd name="T20" fmla="*/ 32 w 234"/>
                <a:gd name="T21" fmla="*/ 309 h 341"/>
                <a:gd name="T22" fmla="*/ 27 w 234"/>
                <a:gd name="T23" fmla="*/ 341 h 341"/>
                <a:gd name="T24" fmla="*/ 152 w 234"/>
                <a:gd name="T25" fmla="*/ 335 h 341"/>
                <a:gd name="T26" fmla="*/ 318 w 234"/>
                <a:gd name="T27" fmla="*/ 323 h 341"/>
                <a:gd name="T28" fmla="*/ 289 w 234"/>
                <a:gd name="T29" fmla="*/ 316 h 341"/>
                <a:gd name="T30" fmla="*/ 271 w 234"/>
                <a:gd name="T31" fmla="*/ 299 h 341"/>
                <a:gd name="T32" fmla="*/ 297 w 234"/>
                <a:gd name="T33" fmla="*/ 283 h 341"/>
                <a:gd name="T34" fmla="*/ 297 w 234"/>
                <a:gd name="T35" fmla="*/ 265 h 341"/>
                <a:gd name="T36" fmla="*/ 284 w 234"/>
                <a:gd name="T37" fmla="*/ 248 h 341"/>
                <a:gd name="T38" fmla="*/ 297 w 234"/>
                <a:gd name="T39" fmla="*/ 236 h 341"/>
                <a:gd name="T40" fmla="*/ 320 w 234"/>
                <a:gd name="T41" fmla="*/ 238 h 341"/>
                <a:gd name="T42" fmla="*/ 315 w 234"/>
                <a:gd name="T43" fmla="*/ 191 h 341"/>
                <a:gd name="T44" fmla="*/ 308 w 234"/>
                <a:gd name="T45" fmla="*/ 162 h 341"/>
                <a:gd name="T46" fmla="*/ 296 w 234"/>
                <a:gd name="T47" fmla="*/ 145 h 341"/>
                <a:gd name="T48" fmla="*/ 282 w 234"/>
                <a:gd name="T49" fmla="*/ 134 h 341"/>
                <a:gd name="T50" fmla="*/ 262 w 234"/>
                <a:gd name="T51" fmla="*/ 131 h 341"/>
                <a:gd name="T52" fmla="*/ 242 w 234"/>
                <a:gd name="T53" fmla="*/ 131 h 341"/>
                <a:gd name="T54" fmla="*/ 219 w 234"/>
                <a:gd name="T55" fmla="*/ 153 h 341"/>
                <a:gd name="T56" fmla="*/ 207 w 234"/>
                <a:gd name="T57" fmla="*/ 160 h 341"/>
                <a:gd name="T58" fmla="*/ 199 w 234"/>
                <a:gd name="T59" fmla="*/ 162 h 341"/>
                <a:gd name="T60" fmla="*/ 187 w 234"/>
                <a:gd name="T61" fmla="*/ 159 h 341"/>
                <a:gd name="T62" fmla="*/ 185 w 234"/>
                <a:gd name="T63" fmla="*/ 148 h 341"/>
                <a:gd name="T64" fmla="*/ 187 w 234"/>
                <a:gd name="T65" fmla="*/ 141 h 341"/>
                <a:gd name="T66" fmla="*/ 198 w 234"/>
                <a:gd name="T67" fmla="*/ 134 h 341"/>
                <a:gd name="T68" fmla="*/ 205 w 234"/>
                <a:gd name="T69" fmla="*/ 131 h 341"/>
                <a:gd name="T70" fmla="*/ 215 w 234"/>
                <a:gd name="T71" fmla="*/ 129 h 341"/>
                <a:gd name="T72" fmla="*/ 215 w 234"/>
                <a:gd name="T73" fmla="*/ 117 h 341"/>
                <a:gd name="T74" fmla="*/ 239 w 234"/>
                <a:gd name="T75" fmla="*/ 102 h 341"/>
                <a:gd name="T76" fmla="*/ 215 w 234"/>
                <a:gd name="T77" fmla="*/ 58 h 341"/>
                <a:gd name="T78" fmla="*/ 215 w 234"/>
                <a:gd name="T79" fmla="*/ 37 h 341"/>
                <a:gd name="T80" fmla="*/ 174 w 234"/>
                <a:gd name="T81" fmla="*/ 28 h 341"/>
                <a:gd name="T82" fmla="*/ 116 w 234"/>
                <a:gd name="T83" fmla="*/ 0 h 341"/>
                <a:gd name="T84" fmla="*/ 81 w 234"/>
                <a:gd name="T85" fmla="*/ 14 h 3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4"/>
                <a:gd name="T130" fmla="*/ 0 h 341"/>
                <a:gd name="T131" fmla="*/ 234 w 234"/>
                <a:gd name="T132" fmla="*/ 341 h 3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4" h="341">
                  <a:moveTo>
                    <a:pt x="59" y="14"/>
                  </a:moveTo>
                  <a:lnTo>
                    <a:pt x="67" y="35"/>
                  </a:lnTo>
                  <a:lnTo>
                    <a:pt x="51" y="48"/>
                  </a:lnTo>
                  <a:lnTo>
                    <a:pt x="50" y="102"/>
                  </a:lnTo>
                  <a:lnTo>
                    <a:pt x="41" y="67"/>
                  </a:lnTo>
                  <a:lnTo>
                    <a:pt x="7" y="101"/>
                  </a:lnTo>
                  <a:lnTo>
                    <a:pt x="0" y="199"/>
                  </a:lnTo>
                  <a:lnTo>
                    <a:pt x="21" y="247"/>
                  </a:lnTo>
                  <a:lnTo>
                    <a:pt x="24" y="272"/>
                  </a:lnTo>
                  <a:lnTo>
                    <a:pt x="25" y="292"/>
                  </a:lnTo>
                  <a:lnTo>
                    <a:pt x="24" y="309"/>
                  </a:lnTo>
                  <a:lnTo>
                    <a:pt x="19" y="341"/>
                  </a:lnTo>
                  <a:lnTo>
                    <a:pt x="111" y="335"/>
                  </a:lnTo>
                  <a:lnTo>
                    <a:pt x="233" y="323"/>
                  </a:lnTo>
                  <a:lnTo>
                    <a:pt x="211" y="316"/>
                  </a:lnTo>
                  <a:lnTo>
                    <a:pt x="199" y="299"/>
                  </a:lnTo>
                  <a:lnTo>
                    <a:pt x="217" y="283"/>
                  </a:lnTo>
                  <a:lnTo>
                    <a:pt x="217" y="265"/>
                  </a:lnTo>
                  <a:lnTo>
                    <a:pt x="208" y="248"/>
                  </a:lnTo>
                  <a:lnTo>
                    <a:pt x="217" y="236"/>
                  </a:lnTo>
                  <a:lnTo>
                    <a:pt x="234" y="238"/>
                  </a:lnTo>
                  <a:lnTo>
                    <a:pt x="230" y="191"/>
                  </a:lnTo>
                  <a:lnTo>
                    <a:pt x="226" y="162"/>
                  </a:lnTo>
                  <a:lnTo>
                    <a:pt x="216" y="145"/>
                  </a:lnTo>
                  <a:lnTo>
                    <a:pt x="206" y="134"/>
                  </a:lnTo>
                  <a:lnTo>
                    <a:pt x="191" y="131"/>
                  </a:lnTo>
                  <a:lnTo>
                    <a:pt x="177" y="131"/>
                  </a:lnTo>
                  <a:lnTo>
                    <a:pt x="161" y="153"/>
                  </a:lnTo>
                  <a:lnTo>
                    <a:pt x="152" y="160"/>
                  </a:lnTo>
                  <a:lnTo>
                    <a:pt x="145" y="162"/>
                  </a:lnTo>
                  <a:lnTo>
                    <a:pt x="137" y="159"/>
                  </a:lnTo>
                  <a:lnTo>
                    <a:pt x="135" y="148"/>
                  </a:lnTo>
                  <a:lnTo>
                    <a:pt x="137" y="141"/>
                  </a:lnTo>
                  <a:lnTo>
                    <a:pt x="144" y="134"/>
                  </a:lnTo>
                  <a:lnTo>
                    <a:pt x="151" y="131"/>
                  </a:lnTo>
                  <a:lnTo>
                    <a:pt x="157" y="129"/>
                  </a:lnTo>
                  <a:lnTo>
                    <a:pt x="157" y="117"/>
                  </a:lnTo>
                  <a:lnTo>
                    <a:pt x="175" y="102"/>
                  </a:lnTo>
                  <a:lnTo>
                    <a:pt x="157" y="58"/>
                  </a:lnTo>
                  <a:lnTo>
                    <a:pt x="157" y="37"/>
                  </a:lnTo>
                  <a:lnTo>
                    <a:pt x="128" y="28"/>
                  </a:lnTo>
                  <a:lnTo>
                    <a:pt x="85" y="0"/>
                  </a:lnTo>
                  <a:lnTo>
                    <a:pt x="59" y="1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03" name="Freeform 302"/>
            <p:cNvSpPr>
              <a:spLocks/>
            </p:cNvSpPr>
            <p:nvPr/>
          </p:nvSpPr>
          <p:spPr bwMode="auto">
            <a:xfrm>
              <a:off x="6710082" y="4090988"/>
              <a:ext cx="619090" cy="485775"/>
            </a:xfrm>
            <a:custGeom>
              <a:avLst/>
              <a:gdLst>
                <a:gd name="T0" fmla="*/ 15 w 300"/>
                <a:gd name="T1" fmla="*/ 46 h 255"/>
                <a:gd name="T2" fmla="*/ 48 w 300"/>
                <a:gd name="T3" fmla="*/ 21 h 255"/>
                <a:gd name="T4" fmla="*/ 171 w 300"/>
                <a:gd name="T5" fmla="*/ 0 h 255"/>
                <a:gd name="T6" fmla="*/ 210 w 300"/>
                <a:gd name="T7" fmla="*/ 14 h 255"/>
                <a:gd name="T8" fmla="*/ 288 w 300"/>
                <a:gd name="T9" fmla="*/ 4 h 255"/>
                <a:gd name="T10" fmla="*/ 353 w 300"/>
                <a:gd name="T11" fmla="*/ 40 h 255"/>
                <a:gd name="T12" fmla="*/ 413 w 300"/>
                <a:gd name="T13" fmla="*/ 68 h 255"/>
                <a:gd name="T14" fmla="*/ 380 w 300"/>
                <a:gd name="T15" fmla="*/ 145 h 255"/>
                <a:gd name="T16" fmla="*/ 331 w 300"/>
                <a:gd name="T17" fmla="*/ 183 h 255"/>
                <a:gd name="T18" fmla="*/ 276 w 300"/>
                <a:gd name="T19" fmla="*/ 195 h 255"/>
                <a:gd name="T20" fmla="*/ 286 w 300"/>
                <a:gd name="T21" fmla="*/ 226 h 255"/>
                <a:gd name="T22" fmla="*/ 253 w 300"/>
                <a:gd name="T23" fmla="*/ 255 h 255"/>
                <a:gd name="T24" fmla="*/ 192 w 300"/>
                <a:gd name="T25" fmla="*/ 183 h 255"/>
                <a:gd name="T26" fmla="*/ 28 w 300"/>
                <a:gd name="T27" fmla="*/ 68 h 255"/>
                <a:gd name="T28" fmla="*/ 0 w 300"/>
                <a:gd name="T29" fmla="*/ 68 h 255"/>
                <a:gd name="T30" fmla="*/ 15 w 300"/>
                <a:gd name="T31" fmla="*/ 46 h 2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0"/>
                <a:gd name="T49" fmla="*/ 0 h 255"/>
                <a:gd name="T50" fmla="*/ 300 w 300"/>
                <a:gd name="T51" fmla="*/ 255 h 2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0" h="255">
                  <a:moveTo>
                    <a:pt x="11" y="46"/>
                  </a:moveTo>
                  <a:lnTo>
                    <a:pt x="35" y="21"/>
                  </a:lnTo>
                  <a:lnTo>
                    <a:pt x="125" y="0"/>
                  </a:lnTo>
                  <a:lnTo>
                    <a:pt x="152" y="14"/>
                  </a:lnTo>
                  <a:lnTo>
                    <a:pt x="210" y="4"/>
                  </a:lnTo>
                  <a:lnTo>
                    <a:pt x="257" y="40"/>
                  </a:lnTo>
                  <a:lnTo>
                    <a:pt x="300" y="68"/>
                  </a:lnTo>
                  <a:lnTo>
                    <a:pt x="276" y="145"/>
                  </a:lnTo>
                  <a:lnTo>
                    <a:pt x="240" y="183"/>
                  </a:lnTo>
                  <a:lnTo>
                    <a:pt x="200" y="195"/>
                  </a:lnTo>
                  <a:lnTo>
                    <a:pt x="208" y="226"/>
                  </a:lnTo>
                  <a:lnTo>
                    <a:pt x="184" y="255"/>
                  </a:lnTo>
                  <a:lnTo>
                    <a:pt x="138" y="183"/>
                  </a:lnTo>
                  <a:lnTo>
                    <a:pt x="20" y="68"/>
                  </a:lnTo>
                  <a:lnTo>
                    <a:pt x="0" y="68"/>
                  </a:lnTo>
                  <a:lnTo>
                    <a:pt x="11" y="4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04" name="Freeform 303"/>
            <p:cNvSpPr>
              <a:spLocks/>
            </p:cNvSpPr>
            <p:nvPr/>
          </p:nvSpPr>
          <p:spPr bwMode="auto">
            <a:xfrm>
              <a:off x="6630976" y="3375025"/>
              <a:ext cx="932074" cy="576263"/>
            </a:xfrm>
            <a:custGeom>
              <a:avLst/>
              <a:gdLst>
                <a:gd name="T0" fmla="*/ 102 w 452"/>
                <a:gd name="T1" fmla="*/ 211 h 302"/>
                <a:gd name="T2" fmla="*/ 83 w 452"/>
                <a:gd name="T3" fmla="*/ 242 h 302"/>
                <a:gd name="T4" fmla="*/ 57 w 452"/>
                <a:gd name="T5" fmla="*/ 250 h 302"/>
                <a:gd name="T6" fmla="*/ 56 w 452"/>
                <a:gd name="T7" fmla="*/ 270 h 302"/>
                <a:gd name="T8" fmla="*/ 2 w 452"/>
                <a:gd name="T9" fmla="*/ 286 h 302"/>
                <a:gd name="T10" fmla="*/ 0 w 452"/>
                <a:gd name="T11" fmla="*/ 302 h 302"/>
                <a:gd name="T12" fmla="*/ 146 w 452"/>
                <a:gd name="T13" fmla="*/ 282 h 302"/>
                <a:gd name="T14" fmla="*/ 414 w 452"/>
                <a:gd name="T15" fmla="*/ 238 h 302"/>
                <a:gd name="T16" fmla="*/ 619 w 452"/>
                <a:gd name="T17" fmla="*/ 200 h 302"/>
                <a:gd name="T18" fmla="*/ 619 w 452"/>
                <a:gd name="T19" fmla="*/ 169 h 302"/>
                <a:gd name="T20" fmla="*/ 597 w 452"/>
                <a:gd name="T21" fmla="*/ 160 h 302"/>
                <a:gd name="T22" fmla="*/ 578 w 452"/>
                <a:gd name="T23" fmla="*/ 175 h 302"/>
                <a:gd name="T24" fmla="*/ 568 w 452"/>
                <a:gd name="T25" fmla="*/ 134 h 302"/>
                <a:gd name="T26" fmla="*/ 578 w 452"/>
                <a:gd name="T27" fmla="*/ 97 h 302"/>
                <a:gd name="T28" fmla="*/ 501 w 452"/>
                <a:gd name="T29" fmla="*/ 70 h 302"/>
                <a:gd name="T30" fmla="*/ 449 w 452"/>
                <a:gd name="T31" fmla="*/ 77 h 302"/>
                <a:gd name="T32" fmla="*/ 448 w 452"/>
                <a:gd name="T33" fmla="*/ 21 h 302"/>
                <a:gd name="T34" fmla="*/ 396 w 452"/>
                <a:gd name="T35" fmla="*/ 0 h 302"/>
                <a:gd name="T36" fmla="*/ 354 w 452"/>
                <a:gd name="T37" fmla="*/ 13 h 302"/>
                <a:gd name="T38" fmla="*/ 326 w 452"/>
                <a:gd name="T39" fmla="*/ 66 h 302"/>
                <a:gd name="T40" fmla="*/ 278 w 452"/>
                <a:gd name="T41" fmla="*/ 87 h 302"/>
                <a:gd name="T42" fmla="*/ 259 w 452"/>
                <a:gd name="T43" fmla="*/ 170 h 302"/>
                <a:gd name="T44" fmla="*/ 182 w 452"/>
                <a:gd name="T45" fmla="*/ 211 h 302"/>
                <a:gd name="T46" fmla="*/ 118 w 452"/>
                <a:gd name="T47" fmla="*/ 228 h 302"/>
                <a:gd name="T48" fmla="*/ 102 w 452"/>
                <a:gd name="T49" fmla="*/ 211 h 3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52"/>
                <a:gd name="T76" fmla="*/ 0 h 302"/>
                <a:gd name="T77" fmla="*/ 452 w 452"/>
                <a:gd name="T78" fmla="*/ 302 h 3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52" h="302">
                  <a:moveTo>
                    <a:pt x="74" y="211"/>
                  </a:moveTo>
                  <a:lnTo>
                    <a:pt x="61" y="242"/>
                  </a:lnTo>
                  <a:lnTo>
                    <a:pt x="42" y="250"/>
                  </a:lnTo>
                  <a:lnTo>
                    <a:pt x="41" y="270"/>
                  </a:lnTo>
                  <a:lnTo>
                    <a:pt x="2" y="286"/>
                  </a:lnTo>
                  <a:lnTo>
                    <a:pt x="0" y="302"/>
                  </a:lnTo>
                  <a:lnTo>
                    <a:pt x="107" y="282"/>
                  </a:lnTo>
                  <a:lnTo>
                    <a:pt x="302" y="238"/>
                  </a:lnTo>
                  <a:lnTo>
                    <a:pt x="452" y="200"/>
                  </a:lnTo>
                  <a:lnTo>
                    <a:pt x="452" y="169"/>
                  </a:lnTo>
                  <a:lnTo>
                    <a:pt x="435" y="160"/>
                  </a:lnTo>
                  <a:lnTo>
                    <a:pt x="422" y="175"/>
                  </a:lnTo>
                  <a:lnTo>
                    <a:pt x="414" y="134"/>
                  </a:lnTo>
                  <a:lnTo>
                    <a:pt x="422" y="97"/>
                  </a:lnTo>
                  <a:lnTo>
                    <a:pt x="366" y="70"/>
                  </a:lnTo>
                  <a:lnTo>
                    <a:pt x="328" y="77"/>
                  </a:lnTo>
                  <a:lnTo>
                    <a:pt x="327" y="21"/>
                  </a:lnTo>
                  <a:lnTo>
                    <a:pt x="288" y="0"/>
                  </a:lnTo>
                  <a:lnTo>
                    <a:pt x="258" y="13"/>
                  </a:lnTo>
                  <a:lnTo>
                    <a:pt x="238" y="66"/>
                  </a:lnTo>
                  <a:lnTo>
                    <a:pt x="203" y="87"/>
                  </a:lnTo>
                  <a:lnTo>
                    <a:pt x="189" y="170"/>
                  </a:lnTo>
                  <a:lnTo>
                    <a:pt x="132" y="211"/>
                  </a:lnTo>
                  <a:lnTo>
                    <a:pt x="86" y="228"/>
                  </a:lnTo>
                  <a:lnTo>
                    <a:pt x="74" y="21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05" name="Freeform 304"/>
            <p:cNvSpPr>
              <a:spLocks/>
            </p:cNvSpPr>
            <p:nvPr/>
          </p:nvSpPr>
          <p:spPr bwMode="auto">
            <a:xfrm>
              <a:off x="6813264" y="2908300"/>
              <a:ext cx="715393" cy="466725"/>
            </a:xfrm>
            <a:custGeom>
              <a:avLst/>
              <a:gdLst>
                <a:gd name="T0" fmla="*/ 44 w 347"/>
                <a:gd name="T1" fmla="*/ 36 h 245"/>
                <a:gd name="T2" fmla="*/ 0 w 347"/>
                <a:gd name="T3" fmla="*/ 68 h 245"/>
                <a:gd name="T4" fmla="*/ 26 w 347"/>
                <a:gd name="T5" fmla="*/ 187 h 245"/>
                <a:gd name="T6" fmla="*/ 44 w 347"/>
                <a:gd name="T7" fmla="*/ 245 h 245"/>
                <a:gd name="T8" fmla="*/ 126 w 347"/>
                <a:gd name="T9" fmla="*/ 240 h 245"/>
                <a:gd name="T10" fmla="*/ 427 w 347"/>
                <a:gd name="T11" fmla="*/ 195 h 245"/>
                <a:gd name="T12" fmla="*/ 448 w 347"/>
                <a:gd name="T13" fmla="*/ 188 h 245"/>
                <a:gd name="T14" fmla="*/ 478 w 347"/>
                <a:gd name="T15" fmla="*/ 133 h 245"/>
                <a:gd name="T16" fmla="*/ 432 w 347"/>
                <a:gd name="T17" fmla="*/ 103 h 245"/>
                <a:gd name="T18" fmla="*/ 458 w 347"/>
                <a:gd name="T19" fmla="*/ 32 h 245"/>
                <a:gd name="T20" fmla="*/ 424 w 347"/>
                <a:gd name="T21" fmla="*/ 25 h 245"/>
                <a:gd name="T22" fmla="*/ 424 w 347"/>
                <a:gd name="T23" fmla="*/ 7 h 245"/>
                <a:gd name="T24" fmla="*/ 409 w 347"/>
                <a:gd name="T25" fmla="*/ 0 h 245"/>
                <a:gd name="T26" fmla="*/ 59 w 347"/>
                <a:gd name="T27" fmla="*/ 51 h 245"/>
                <a:gd name="T28" fmla="*/ 44 w 347"/>
                <a:gd name="T29" fmla="*/ 36 h 2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7"/>
                <a:gd name="T46" fmla="*/ 0 h 245"/>
                <a:gd name="T47" fmla="*/ 347 w 347"/>
                <a:gd name="T48" fmla="*/ 245 h 2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7" h="245">
                  <a:moveTo>
                    <a:pt x="32" y="36"/>
                  </a:moveTo>
                  <a:lnTo>
                    <a:pt x="0" y="68"/>
                  </a:lnTo>
                  <a:lnTo>
                    <a:pt x="18" y="187"/>
                  </a:lnTo>
                  <a:lnTo>
                    <a:pt x="32" y="245"/>
                  </a:lnTo>
                  <a:lnTo>
                    <a:pt x="91" y="240"/>
                  </a:lnTo>
                  <a:lnTo>
                    <a:pt x="310" y="195"/>
                  </a:lnTo>
                  <a:lnTo>
                    <a:pt x="325" y="188"/>
                  </a:lnTo>
                  <a:lnTo>
                    <a:pt x="347" y="133"/>
                  </a:lnTo>
                  <a:lnTo>
                    <a:pt x="314" y="103"/>
                  </a:lnTo>
                  <a:lnTo>
                    <a:pt x="332" y="32"/>
                  </a:lnTo>
                  <a:lnTo>
                    <a:pt x="307" y="25"/>
                  </a:lnTo>
                  <a:lnTo>
                    <a:pt x="307" y="7"/>
                  </a:lnTo>
                  <a:lnTo>
                    <a:pt x="296" y="0"/>
                  </a:lnTo>
                  <a:lnTo>
                    <a:pt x="42" y="51"/>
                  </a:lnTo>
                  <a:lnTo>
                    <a:pt x="32" y="3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06" name="Freeform 305"/>
            <p:cNvSpPr>
              <a:spLocks/>
            </p:cNvSpPr>
            <p:nvPr/>
          </p:nvSpPr>
          <p:spPr bwMode="auto">
            <a:xfrm>
              <a:off x="6990393" y="3279775"/>
              <a:ext cx="608772" cy="249238"/>
            </a:xfrm>
            <a:custGeom>
              <a:avLst/>
              <a:gdLst>
                <a:gd name="T0" fmla="*/ 0 w 295"/>
                <a:gd name="T1" fmla="*/ 45 h 131"/>
                <a:gd name="T2" fmla="*/ 305 w 295"/>
                <a:gd name="T3" fmla="*/ 0 h 131"/>
                <a:gd name="T4" fmla="*/ 356 w 295"/>
                <a:gd name="T5" fmla="*/ 90 h 131"/>
                <a:gd name="T6" fmla="*/ 407 w 295"/>
                <a:gd name="T7" fmla="*/ 80 h 131"/>
                <a:gd name="T8" fmla="*/ 408 w 295"/>
                <a:gd name="T9" fmla="*/ 125 h 131"/>
                <a:gd name="T10" fmla="*/ 364 w 295"/>
                <a:gd name="T11" fmla="*/ 131 h 131"/>
                <a:gd name="T12" fmla="*/ 329 w 295"/>
                <a:gd name="T13" fmla="*/ 102 h 131"/>
                <a:gd name="T14" fmla="*/ 305 w 295"/>
                <a:gd name="T15" fmla="*/ 66 h 131"/>
                <a:gd name="T16" fmla="*/ 299 w 295"/>
                <a:gd name="T17" fmla="*/ 17 h 131"/>
                <a:gd name="T18" fmla="*/ 281 w 295"/>
                <a:gd name="T19" fmla="*/ 42 h 131"/>
                <a:gd name="T20" fmla="*/ 304 w 295"/>
                <a:gd name="T21" fmla="*/ 116 h 131"/>
                <a:gd name="T22" fmla="*/ 213 w 295"/>
                <a:gd name="T23" fmla="*/ 126 h 131"/>
                <a:gd name="T24" fmla="*/ 210 w 295"/>
                <a:gd name="T25" fmla="*/ 72 h 131"/>
                <a:gd name="T26" fmla="*/ 154 w 295"/>
                <a:gd name="T27" fmla="*/ 49 h 131"/>
                <a:gd name="T28" fmla="*/ 110 w 295"/>
                <a:gd name="T29" fmla="*/ 43 h 131"/>
                <a:gd name="T30" fmla="*/ 12 w 295"/>
                <a:gd name="T31" fmla="*/ 80 h 131"/>
                <a:gd name="T32" fmla="*/ 0 w 295"/>
                <a:gd name="T33" fmla="*/ 45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5"/>
                <a:gd name="T52" fmla="*/ 0 h 131"/>
                <a:gd name="T53" fmla="*/ 295 w 295"/>
                <a:gd name="T54" fmla="*/ 131 h 1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5" h="131">
                  <a:moveTo>
                    <a:pt x="0" y="45"/>
                  </a:moveTo>
                  <a:lnTo>
                    <a:pt x="220" y="0"/>
                  </a:lnTo>
                  <a:lnTo>
                    <a:pt x="256" y="90"/>
                  </a:lnTo>
                  <a:lnTo>
                    <a:pt x="294" y="80"/>
                  </a:lnTo>
                  <a:lnTo>
                    <a:pt x="295" y="125"/>
                  </a:lnTo>
                  <a:lnTo>
                    <a:pt x="264" y="131"/>
                  </a:lnTo>
                  <a:lnTo>
                    <a:pt x="237" y="102"/>
                  </a:lnTo>
                  <a:lnTo>
                    <a:pt x="220" y="66"/>
                  </a:lnTo>
                  <a:lnTo>
                    <a:pt x="216" y="17"/>
                  </a:lnTo>
                  <a:lnTo>
                    <a:pt x="203" y="42"/>
                  </a:lnTo>
                  <a:lnTo>
                    <a:pt x="219" y="116"/>
                  </a:lnTo>
                  <a:lnTo>
                    <a:pt x="154" y="126"/>
                  </a:lnTo>
                  <a:lnTo>
                    <a:pt x="152" y="72"/>
                  </a:lnTo>
                  <a:lnTo>
                    <a:pt x="112" y="49"/>
                  </a:lnTo>
                  <a:lnTo>
                    <a:pt x="79" y="43"/>
                  </a:lnTo>
                  <a:lnTo>
                    <a:pt x="8" y="8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07" name="Freeform 306"/>
            <p:cNvSpPr>
              <a:spLocks/>
            </p:cNvSpPr>
            <p:nvPr/>
          </p:nvSpPr>
          <p:spPr bwMode="auto">
            <a:xfrm>
              <a:off x="2912997" y="2052638"/>
              <a:ext cx="1251937" cy="776287"/>
            </a:xfrm>
            <a:custGeom>
              <a:avLst/>
              <a:gdLst>
                <a:gd name="T0" fmla="*/ 14 w 607"/>
                <a:gd name="T1" fmla="*/ 0 h 407"/>
                <a:gd name="T2" fmla="*/ 179 w 607"/>
                <a:gd name="T3" fmla="*/ 17 h 407"/>
                <a:gd name="T4" fmla="*/ 278 w 607"/>
                <a:gd name="T5" fmla="*/ 27 h 407"/>
                <a:gd name="T6" fmla="*/ 407 w 607"/>
                <a:gd name="T7" fmla="*/ 38 h 407"/>
                <a:gd name="T8" fmla="*/ 527 w 607"/>
                <a:gd name="T9" fmla="*/ 47 h 407"/>
                <a:gd name="T10" fmla="*/ 736 w 607"/>
                <a:gd name="T11" fmla="*/ 59 h 407"/>
                <a:gd name="T12" fmla="*/ 833 w 607"/>
                <a:gd name="T13" fmla="*/ 65 h 407"/>
                <a:gd name="T14" fmla="*/ 830 w 607"/>
                <a:gd name="T15" fmla="*/ 396 h 407"/>
                <a:gd name="T16" fmla="*/ 319 w 607"/>
                <a:gd name="T17" fmla="*/ 362 h 407"/>
                <a:gd name="T18" fmla="*/ 311 w 607"/>
                <a:gd name="T19" fmla="*/ 407 h 407"/>
                <a:gd name="T20" fmla="*/ 289 w 607"/>
                <a:gd name="T21" fmla="*/ 386 h 407"/>
                <a:gd name="T22" fmla="*/ 245 w 607"/>
                <a:gd name="T23" fmla="*/ 389 h 407"/>
                <a:gd name="T24" fmla="*/ 175 w 607"/>
                <a:gd name="T25" fmla="*/ 398 h 407"/>
                <a:gd name="T26" fmla="*/ 166 w 607"/>
                <a:gd name="T27" fmla="*/ 340 h 407"/>
                <a:gd name="T28" fmla="*/ 86 w 607"/>
                <a:gd name="T29" fmla="*/ 294 h 407"/>
                <a:gd name="T30" fmla="*/ 96 w 607"/>
                <a:gd name="T31" fmla="*/ 251 h 407"/>
                <a:gd name="T32" fmla="*/ 104 w 607"/>
                <a:gd name="T33" fmla="*/ 215 h 407"/>
                <a:gd name="T34" fmla="*/ 0 w 607"/>
                <a:gd name="T35" fmla="*/ 101 h 407"/>
                <a:gd name="T36" fmla="*/ 14 w 607"/>
                <a:gd name="T37" fmla="*/ 0 h 4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407"/>
                <a:gd name="T59" fmla="*/ 607 w 607"/>
                <a:gd name="T60" fmla="*/ 407 h 4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407">
                  <a:moveTo>
                    <a:pt x="10" y="0"/>
                  </a:moveTo>
                  <a:lnTo>
                    <a:pt x="129" y="17"/>
                  </a:lnTo>
                  <a:lnTo>
                    <a:pt x="202" y="27"/>
                  </a:lnTo>
                  <a:lnTo>
                    <a:pt x="297" y="38"/>
                  </a:lnTo>
                  <a:lnTo>
                    <a:pt x="384" y="47"/>
                  </a:lnTo>
                  <a:lnTo>
                    <a:pt x="536" y="59"/>
                  </a:lnTo>
                  <a:lnTo>
                    <a:pt x="607" y="65"/>
                  </a:lnTo>
                  <a:lnTo>
                    <a:pt x="605" y="396"/>
                  </a:lnTo>
                  <a:lnTo>
                    <a:pt x="233" y="362"/>
                  </a:lnTo>
                  <a:lnTo>
                    <a:pt x="226" y="407"/>
                  </a:lnTo>
                  <a:lnTo>
                    <a:pt x="211" y="386"/>
                  </a:lnTo>
                  <a:lnTo>
                    <a:pt x="178" y="389"/>
                  </a:lnTo>
                  <a:lnTo>
                    <a:pt x="128" y="398"/>
                  </a:lnTo>
                  <a:lnTo>
                    <a:pt x="120" y="340"/>
                  </a:lnTo>
                  <a:lnTo>
                    <a:pt x="62" y="294"/>
                  </a:lnTo>
                  <a:lnTo>
                    <a:pt x="70" y="251"/>
                  </a:lnTo>
                  <a:lnTo>
                    <a:pt x="76" y="215"/>
                  </a:lnTo>
                  <a:lnTo>
                    <a:pt x="0" y="10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08" name="Freeform 307"/>
            <p:cNvSpPr>
              <a:spLocks/>
            </p:cNvSpPr>
            <p:nvPr/>
          </p:nvSpPr>
          <p:spPr bwMode="auto">
            <a:xfrm>
              <a:off x="5102169" y="3459163"/>
              <a:ext cx="832332" cy="679450"/>
            </a:xfrm>
            <a:custGeom>
              <a:avLst/>
              <a:gdLst>
                <a:gd name="T0" fmla="*/ 0 w 403"/>
                <a:gd name="T1" fmla="*/ 12 h 357"/>
                <a:gd name="T2" fmla="*/ 241 w 403"/>
                <a:gd name="T3" fmla="*/ 0 h 357"/>
                <a:gd name="T4" fmla="*/ 294 w 403"/>
                <a:gd name="T5" fmla="*/ 0 h 357"/>
                <a:gd name="T6" fmla="*/ 331 w 403"/>
                <a:gd name="T7" fmla="*/ 11 h 357"/>
                <a:gd name="T8" fmla="*/ 312 w 403"/>
                <a:gd name="T9" fmla="*/ 42 h 357"/>
                <a:gd name="T10" fmla="*/ 382 w 403"/>
                <a:gd name="T11" fmla="*/ 92 h 357"/>
                <a:gd name="T12" fmla="*/ 404 w 403"/>
                <a:gd name="T13" fmla="*/ 135 h 357"/>
                <a:gd name="T14" fmla="*/ 446 w 403"/>
                <a:gd name="T15" fmla="*/ 124 h 357"/>
                <a:gd name="T16" fmla="*/ 445 w 403"/>
                <a:gd name="T17" fmla="*/ 184 h 357"/>
                <a:gd name="T18" fmla="*/ 486 w 403"/>
                <a:gd name="T19" fmla="*/ 202 h 357"/>
                <a:gd name="T20" fmla="*/ 505 w 403"/>
                <a:gd name="T21" fmla="*/ 254 h 357"/>
                <a:gd name="T22" fmla="*/ 537 w 403"/>
                <a:gd name="T23" fmla="*/ 259 h 357"/>
                <a:gd name="T24" fmla="*/ 553 w 403"/>
                <a:gd name="T25" fmla="*/ 281 h 357"/>
                <a:gd name="T26" fmla="*/ 515 w 403"/>
                <a:gd name="T27" fmla="*/ 312 h 357"/>
                <a:gd name="T28" fmla="*/ 503 w 403"/>
                <a:gd name="T29" fmla="*/ 347 h 357"/>
                <a:gd name="T30" fmla="*/ 449 w 403"/>
                <a:gd name="T31" fmla="*/ 357 h 357"/>
                <a:gd name="T32" fmla="*/ 463 w 403"/>
                <a:gd name="T33" fmla="*/ 318 h 357"/>
                <a:gd name="T34" fmla="*/ 256 w 403"/>
                <a:gd name="T35" fmla="*/ 332 h 357"/>
                <a:gd name="T36" fmla="*/ 108 w 403"/>
                <a:gd name="T37" fmla="*/ 346 h 357"/>
                <a:gd name="T38" fmla="*/ 98 w 403"/>
                <a:gd name="T39" fmla="*/ 309 h 357"/>
                <a:gd name="T40" fmla="*/ 89 w 403"/>
                <a:gd name="T41" fmla="*/ 194 h 357"/>
                <a:gd name="T42" fmla="*/ 88 w 403"/>
                <a:gd name="T43" fmla="*/ 132 h 357"/>
                <a:gd name="T44" fmla="*/ 38 w 403"/>
                <a:gd name="T45" fmla="*/ 104 h 357"/>
                <a:gd name="T46" fmla="*/ 56 w 403"/>
                <a:gd name="T47" fmla="*/ 78 h 357"/>
                <a:gd name="T48" fmla="*/ 31 w 403"/>
                <a:gd name="T49" fmla="*/ 64 h 357"/>
                <a:gd name="T50" fmla="*/ 0 w 403"/>
                <a:gd name="T51" fmla="*/ 12 h 3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03"/>
                <a:gd name="T79" fmla="*/ 0 h 357"/>
                <a:gd name="T80" fmla="*/ 403 w 403"/>
                <a:gd name="T81" fmla="*/ 357 h 3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03" h="357">
                  <a:moveTo>
                    <a:pt x="0" y="12"/>
                  </a:moveTo>
                  <a:lnTo>
                    <a:pt x="176" y="0"/>
                  </a:lnTo>
                  <a:lnTo>
                    <a:pt x="214" y="0"/>
                  </a:lnTo>
                  <a:lnTo>
                    <a:pt x="242" y="11"/>
                  </a:lnTo>
                  <a:lnTo>
                    <a:pt x="227" y="42"/>
                  </a:lnTo>
                  <a:lnTo>
                    <a:pt x="278" y="92"/>
                  </a:lnTo>
                  <a:lnTo>
                    <a:pt x="295" y="135"/>
                  </a:lnTo>
                  <a:lnTo>
                    <a:pt x="325" y="124"/>
                  </a:lnTo>
                  <a:lnTo>
                    <a:pt x="324" y="184"/>
                  </a:lnTo>
                  <a:lnTo>
                    <a:pt x="355" y="202"/>
                  </a:lnTo>
                  <a:lnTo>
                    <a:pt x="369" y="254"/>
                  </a:lnTo>
                  <a:lnTo>
                    <a:pt x="391" y="259"/>
                  </a:lnTo>
                  <a:lnTo>
                    <a:pt x="403" y="281"/>
                  </a:lnTo>
                  <a:lnTo>
                    <a:pt x="376" y="312"/>
                  </a:lnTo>
                  <a:lnTo>
                    <a:pt x="367" y="347"/>
                  </a:lnTo>
                  <a:lnTo>
                    <a:pt x="328" y="357"/>
                  </a:lnTo>
                  <a:lnTo>
                    <a:pt x="338" y="318"/>
                  </a:lnTo>
                  <a:lnTo>
                    <a:pt x="187" y="332"/>
                  </a:lnTo>
                  <a:lnTo>
                    <a:pt x="79" y="346"/>
                  </a:lnTo>
                  <a:lnTo>
                    <a:pt x="72" y="309"/>
                  </a:lnTo>
                  <a:lnTo>
                    <a:pt x="65" y="194"/>
                  </a:lnTo>
                  <a:lnTo>
                    <a:pt x="64" y="132"/>
                  </a:lnTo>
                  <a:lnTo>
                    <a:pt x="28" y="104"/>
                  </a:lnTo>
                  <a:lnTo>
                    <a:pt x="41" y="78"/>
                  </a:lnTo>
                  <a:lnTo>
                    <a:pt x="23" y="6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09" name="Freeform 308"/>
            <p:cNvSpPr>
              <a:spLocks/>
            </p:cNvSpPr>
            <p:nvPr/>
          </p:nvSpPr>
          <p:spPr bwMode="auto">
            <a:xfrm>
              <a:off x="6013606" y="3173413"/>
              <a:ext cx="405848" cy="663575"/>
            </a:xfrm>
            <a:custGeom>
              <a:avLst/>
              <a:gdLst>
                <a:gd name="T0" fmla="*/ 0 w 197"/>
                <a:gd name="T1" fmla="*/ 25 h 348"/>
                <a:gd name="T2" fmla="*/ 31 w 197"/>
                <a:gd name="T3" fmla="*/ 38 h 348"/>
                <a:gd name="T4" fmla="*/ 62 w 197"/>
                <a:gd name="T5" fmla="*/ 35 h 348"/>
                <a:gd name="T6" fmla="*/ 72 w 197"/>
                <a:gd name="T7" fmla="*/ 28 h 348"/>
                <a:gd name="T8" fmla="*/ 80 w 197"/>
                <a:gd name="T9" fmla="*/ 7 h 348"/>
                <a:gd name="T10" fmla="*/ 208 w 197"/>
                <a:gd name="T11" fmla="*/ 0 h 348"/>
                <a:gd name="T12" fmla="*/ 269 w 197"/>
                <a:gd name="T13" fmla="*/ 246 h 348"/>
                <a:gd name="T14" fmla="*/ 265 w 197"/>
                <a:gd name="T15" fmla="*/ 243 h 348"/>
                <a:gd name="T16" fmla="*/ 219 w 197"/>
                <a:gd name="T17" fmla="*/ 257 h 348"/>
                <a:gd name="T18" fmla="*/ 188 w 197"/>
                <a:gd name="T19" fmla="*/ 323 h 348"/>
                <a:gd name="T20" fmla="*/ 142 w 197"/>
                <a:gd name="T21" fmla="*/ 314 h 348"/>
                <a:gd name="T22" fmla="*/ 89 w 197"/>
                <a:gd name="T23" fmla="*/ 339 h 348"/>
                <a:gd name="T24" fmla="*/ 17 w 197"/>
                <a:gd name="T25" fmla="*/ 348 h 348"/>
                <a:gd name="T26" fmla="*/ 49 w 197"/>
                <a:gd name="T27" fmla="*/ 283 h 348"/>
                <a:gd name="T28" fmla="*/ 35 w 197"/>
                <a:gd name="T29" fmla="*/ 247 h 348"/>
                <a:gd name="T30" fmla="*/ 0 w 197"/>
                <a:gd name="T31" fmla="*/ 25 h 3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7"/>
                <a:gd name="T49" fmla="*/ 0 h 348"/>
                <a:gd name="T50" fmla="*/ 197 w 197"/>
                <a:gd name="T51" fmla="*/ 348 h 3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7" h="348">
                  <a:moveTo>
                    <a:pt x="0" y="25"/>
                  </a:moveTo>
                  <a:lnTo>
                    <a:pt x="23" y="38"/>
                  </a:lnTo>
                  <a:lnTo>
                    <a:pt x="45" y="35"/>
                  </a:lnTo>
                  <a:lnTo>
                    <a:pt x="53" y="28"/>
                  </a:lnTo>
                  <a:lnTo>
                    <a:pt x="58" y="7"/>
                  </a:lnTo>
                  <a:lnTo>
                    <a:pt x="153" y="0"/>
                  </a:lnTo>
                  <a:lnTo>
                    <a:pt x="197" y="246"/>
                  </a:lnTo>
                  <a:lnTo>
                    <a:pt x="194" y="243"/>
                  </a:lnTo>
                  <a:lnTo>
                    <a:pt x="161" y="257"/>
                  </a:lnTo>
                  <a:lnTo>
                    <a:pt x="138" y="323"/>
                  </a:lnTo>
                  <a:lnTo>
                    <a:pt x="104" y="314"/>
                  </a:lnTo>
                  <a:lnTo>
                    <a:pt x="65" y="339"/>
                  </a:lnTo>
                  <a:lnTo>
                    <a:pt x="13" y="348"/>
                  </a:lnTo>
                  <a:lnTo>
                    <a:pt x="36" y="283"/>
                  </a:lnTo>
                  <a:lnTo>
                    <a:pt x="26" y="247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10" name="Freeform 309"/>
            <p:cNvSpPr>
              <a:spLocks/>
            </p:cNvSpPr>
            <p:nvPr/>
          </p:nvSpPr>
          <p:spPr bwMode="auto">
            <a:xfrm>
              <a:off x="6328310" y="3038475"/>
              <a:ext cx="522787" cy="598488"/>
            </a:xfrm>
            <a:custGeom>
              <a:avLst/>
              <a:gdLst>
                <a:gd name="T0" fmla="*/ 0 w 253"/>
                <a:gd name="T1" fmla="*/ 71 h 314"/>
                <a:gd name="T2" fmla="*/ 156 w 253"/>
                <a:gd name="T3" fmla="*/ 59 h 314"/>
                <a:gd name="T4" fmla="*/ 188 w 253"/>
                <a:gd name="T5" fmla="*/ 64 h 314"/>
                <a:gd name="T6" fmla="*/ 264 w 253"/>
                <a:gd name="T7" fmla="*/ 37 h 314"/>
                <a:gd name="T8" fmla="*/ 280 w 253"/>
                <a:gd name="T9" fmla="*/ 12 h 314"/>
                <a:gd name="T10" fmla="*/ 325 w 253"/>
                <a:gd name="T11" fmla="*/ 0 h 314"/>
                <a:gd name="T12" fmla="*/ 349 w 253"/>
                <a:gd name="T13" fmla="*/ 119 h 314"/>
                <a:gd name="T14" fmla="*/ 330 w 253"/>
                <a:gd name="T15" fmla="*/ 132 h 314"/>
                <a:gd name="T16" fmla="*/ 335 w 253"/>
                <a:gd name="T17" fmla="*/ 214 h 314"/>
                <a:gd name="T18" fmla="*/ 300 w 253"/>
                <a:gd name="T19" fmla="*/ 221 h 314"/>
                <a:gd name="T20" fmla="*/ 280 w 253"/>
                <a:gd name="T21" fmla="*/ 267 h 314"/>
                <a:gd name="T22" fmla="*/ 253 w 253"/>
                <a:gd name="T23" fmla="*/ 261 h 314"/>
                <a:gd name="T24" fmla="*/ 245 w 253"/>
                <a:gd name="T25" fmla="*/ 314 h 314"/>
                <a:gd name="T26" fmla="*/ 204 w 253"/>
                <a:gd name="T27" fmla="*/ 292 h 314"/>
                <a:gd name="T28" fmla="*/ 128 w 253"/>
                <a:gd name="T29" fmla="*/ 306 h 314"/>
                <a:gd name="T30" fmla="*/ 95 w 253"/>
                <a:gd name="T31" fmla="*/ 286 h 314"/>
                <a:gd name="T32" fmla="*/ 52 w 253"/>
                <a:gd name="T33" fmla="*/ 285 h 314"/>
                <a:gd name="T34" fmla="*/ 29 w 253"/>
                <a:gd name="T35" fmla="*/ 197 h 314"/>
                <a:gd name="T36" fmla="*/ 0 w 253"/>
                <a:gd name="T37" fmla="*/ 71 h 3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3"/>
                <a:gd name="T58" fmla="*/ 0 h 314"/>
                <a:gd name="T59" fmla="*/ 253 w 253"/>
                <a:gd name="T60" fmla="*/ 314 h 3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3" h="314">
                  <a:moveTo>
                    <a:pt x="0" y="71"/>
                  </a:moveTo>
                  <a:lnTo>
                    <a:pt x="114" y="59"/>
                  </a:lnTo>
                  <a:lnTo>
                    <a:pt x="138" y="64"/>
                  </a:lnTo>
                  <a:lnTo>
                    <a:pt x="192" y="37"/>
                  </a:lnTo>
                  <a:lnTo>
                    <a:pt x="204" y="12"/>
                  </a:lnTo>
                  <a:lnTo>
                    <a:pt x="236" y="0"/>
                  </a:lnTo>
                  <a:lnTo>
                    <a:pt x="253" y="119"/>
                  </a:lnTo>
                  <a:lnTo>
                    <a:pt x="240" y="132"/>
                  </a:lnTo>
                  <a:lnTo>
                    <a:pt x="243" y="214"/>
                  </a:lnTo>
                  <a:lnTo>
                    <a:pt x="218" y="221"/>
                  </a:lnTo>
                  <a:lnTo>
                    <a:pt x="204" y="267"/>
                  </a:lnTo>
                  <a:lnTo>
                    <a:pt x="184" y="261"/>
                  </a:lnTo>
                  <a:lnTo>
                    <a:pt x="178" y="314"/>
                  </a:lnTo>
                  <a:lnTo>
                    <a:pt x="149" y="292"/>
                  </a:lnTo>
                  <a:lnTo>
                    <a:pt x="93" y="306"/>
                  </a:lnTo>
                  <a:lnTo>
                    <a:pt x="69" y="286"/>
                  </a:lnTo>
                  <a:lnTo>
                    <a:pt x="38" y="285"/>
                  </a:lnTo>
                  <a:lnTo>
                    <a:pt x="21" y="197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11" name="Freeform 310"/>
            <p:cNvSpPr>
              <a:spLocks/>
            </p:cNvSpPr>
            <p:nvPr/>
          </p:nvSpPr>
          <p:spPr bwMode="auto">
            <a:xfrm>
              <a:off x="5865713" y="3579813"/>
              <a:ext cx="918317" cy="506412"/>
            </a:xfrm>
            <a:custGeom>
              <a:avLst/>
              <a:gdLst>
                <a:gd name="T0" fmla="*/ 0 w 445"/>
                <a:gd name="T1" fmla="*/ 266 h 266"/>
                <a:gd name="T2" fmla="*/ 149 w 445"/>
                <a:gd name="T3" fmla="*/ 249 h 266"/>
                <a:gd name="T4" fmla="*/ 149 w 445"/>
                <a:gd name="T5" fmla="*/ 237 h 266"/>
                <a:gd name="T6" fmla="*/ 509 w 445"/>
                <a:gd name="T7" fmla="*/ 199 h 266"/>
                <a:gd name="T8" fmla="*/ 516 w 445"/>
                <a:gd name="T9" fmla="*/ 179 h 266"/>
                <a:gd name="T10" fmla="*/ 566 w 445"/>
                <a:gd name="T11" fmla="*/ 163 h 266"/>
                <a:gd name="T12" fmla="*/ 575 w 445"/>
                <a:gd name="T13" fmla="*/ 142 h 266"/>
                <a:gd name="T14" fmla="*/ 596 w 445"/>
                <a:gd name="T15" fmla="*/ 135 h 266"/>
                <a:gd name="T16" fmla="*/ 612 w 445"/>
                <a:gd name="T17" fmla="*/ 103 h 266"/>
                <a:gd name="T18" fmla="*/ 563 w 445"/>
                <a:gd name="T19" fmla="*/ 72 h 266"/>
                <a:gd name="T20" fmla="*/ 555 w 445"/>
                <a:gd name="T21" fmla="*/ 29 h 266"/>
                <a:gd name="T22" fmla="*/ 516 w 445"/>
                <a:gd name="T23" fmla="*/ 8 h 266"/>
                <a:gd name="T24" fmla="*/ 434 w 445"/>
                <a:gd name="T25" fmla="*/ 20 h 266"/>
                <a:gd name="T26" fmla="*/ 398 w 445"/>
                <a:gd name="T27" fmla="*/ 1 h 266"/>
                <a:gd name="T28" fmla="*/ 363 w 445"/>
                <a:gd name="T29" fmla="*/ 0 h 266"/>
                <a:gd name="T30" fmla="*/ 368 w 445"/>
                <a:gd name="T31" fmla="*/ 29 h 266"/>
                <a:gd name="T32" fmla="*/ 320 w 445"/>
                <a:gd name="T33" fmla="*/ 44 h 266"/>
                <a:gd name="T34" fmla="*/ 286 w 445"/>
                <a:gd name="T35" fmla="*/ 110 h 266"/>
                <a:gd name="T36" fmla="*/ 242 w 445"/>
                <a:gd name="T37" fmla="*/ 100 h 266"/>
                <a:gd name="T38" fmla="*/ 186 w 445"/>
                <a:gd name="T39" fmla="*/ 124 h 266"/>
                <a:gd name="T40" fmla="*/ 117 w 445"/>
                <a:gd name="T41" fmla="*/ 134 h 266"/>
                <a:gd name="T42" fmla="*/ 117 w 445"/>
                <a:gd name="T43" fmla="*/ 171 h 266"/>
                <a:gd name="T44" fmla="*/ 82 w 445"/>
                <a:gd name="T45" fmla="*/ 170 h 266"/>
                <a:gd name="T46" fmla="*/ 83 w 445"/>
                <a:gd name="T47" fmla="*/ 203 h 266"/>
                <a:gd name="T48" fmla="*/ 48 w 445"/>
                <a:gd name="T49" fmla="*/ 190 h 266"/>
                <a:gd name="T50" fmla="*/ 28 w 445"/>
                <a:gd name="T51" fmla="*/ 196 h 266"/>
                <a:gd name="T52" fmla="*/ 45 w 445"/>
                <a:gd name="T53" fmla="*/ 218 h 266"/>
                <a:gd name="T54" fmla="*/ 5 w 445"/>
                <a:gd name="T55" fmla="*/ 248 h 266"/>
                <a:gd name="T56" fmla="*/ 0 w 445"/>
                <a:gd name="T57" fmla="*/ 266 h 2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45"/>
                <a:gd name="T88" fmla="*/ 0 h 266"/>
                <a:gd name="T89" fmla="*/ 445 w 445"/>
                <a:gd name="T90" fmla="*/ 266 h 2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45" h="266">
                  <a:moveTo>
                    <a:pt x="0" y="266"/>
                  </a:moveTo>
                  <a:lnTo>
                    <a:pt x="108" y="249"/>
                  </a:lnTo>
                  <a:lnTo>
                    <a:pt x="108" y="237"/>
                  </a:lnTo>
                  <a:lnTo>
                    <a:pt x="370" y="199"/>
                  </a:lnTo>
                  <a:lnTo>
                    <a:pt x="374" y="179"/>
                  </a:lnTo>
                  <a:lnTo>
                    <a:pt x="412" y="163"/>
                  </a:lnTo>
                  <a:lnTo>
                    <a:pt x="417" y="142"/>
                  </a:lnTo>
                  <a:lnTo>
                    <a:pt x="433" y="135"/>
                  </a:lnTo>
                  <a:lnTo>
                    <a:pt x="445" y="103"/>
                  </a:lnTo>
                  <a:lnTo>
                    <a:pt x="409" y="72"/>
                  </a:lnTo>
                  <a:lnTo>
                    <a:pt x="403" y="29"/>
                  </a:lnTo>
                  <a:lnTo>
                    <a:pt x="374" y="8"/>
                  </a:lnTo>
                  <a:lnTo>
                    <a:pt x="316" y="20"/>
                  </a:lnTo>
                  <a:lnTo>
                    <a:pt x="289" y="1"/>
                  </a:lnTo>
                  <a:lnTo>
                    <a:pt x="263" y="0"/>
                  </a:lnTo>
                  <a:lnTo>
                    <a:pt x="268" y="29"/>
                  </a:lnTo>
                  <a:lnTo>
                    <a:pt x="232" y="44"/>
                  </a:lnTo>
                  <a:lnTo>
                    <a:pt x="208" y="110"/>
                  </a:lnTo>
                  <a:lnTo>
                    <a:pt x="175" y="100"/>
                  </a:lnTo>
                  <a:lnTo>
                    <a:pt x="136" y="124"/>
                  </a:lnTo>
                  <a:lnTo>
                    <a:pt x="85" y="134"/>
                  </a:lnTo>
                  <a:lnTo>
                    <a:pt x="85" y="171"/>
                  </a:lnTo>
                  <a:lnTo>
                    <a:pt x="60" y="170"/>
                  </a:lnTo>
                  <a:lnTo>
                    <a:pt x="61" y="203"/>
                  </a:lnTo>
                  <a:lnTo>
                    <a:pt x="35" y="190"/>
                  </a:lnTo>
                  <a:lnTo>
                    <a:pt x="20" y="196"/>
                  </a:lnTo>
                  <a:lnTo>
                    <a:pt x="33" y="218"/>
                  </a:lnTo>
                  <a:lnTo>
                    <a:pt x="5" y="248"/>
                  </a:lnTo>
                  <a:lnTo>
                    <a:pt x="0" y="26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12" name="Freeform 311"/>
            <p:cNvSpPr>
              <a:spLocks/>
            </p:cNvSpPr>
            <p:nvPr/>
          </p:nvSpPr>
          <p:spPr bwMode="auto">
            <a:xfrm>
              <a:off x="5802084" y="3905250"/>
              <a:ext cx="1059332" cy="384175"/>
            </a:xfrm>
            <a:custGeom>
              <a:avLst/>
              <a:gdLst>
                <a:gd name="T0" fmla="*/ 43 w 513"/>
                <a:gd name="T1" fmla="*/ 92 h 202"/>
                <a:gd name="T2" fmla="*/ 43 w 513"/>
                <a:gd name="T3" fmla="*/ 96 h 202"/>
                <a:gd name="T4" fmla="*/ 30 w 513"/>
                <a:gd name="T5" fmla="*/ 115 h 202"/>
                <a:gd name="T6" fmla="*/ 44 w 513"/>
                <a:gd name="T7" fmla="*/ 140 h 202"/>
                <a:gd name="T8" fmla="*/ 0 w 513"/>
                <a:gd name="T9" fmla="*/ 163 h 202"/>
                <a:gd name="T10" fmla="*/ 11 w 513"/>
                <a:gd name="T11" fmla="*/ 202 h 202"/>
                <a:gd name="T12" fmla="*/ 196 w 513"/>
                <a:gd name="T13" fmla="*/ 190 h 202"/>
                <a:gd name="T14" fmla="*/ 415 w 513"/>
                <a:gd name="T15" fmla="*/ 170 h 202"/>
                <a:gd name="T16" fmla="*/ 527 w 513"/>
                <a:gd name="T17" fmla="*/ 154 h 202"/>
                <a:gd name="T18" fmla="*/ 548 w 513"/>
                <a:gd name="T19" fmla="*/ 103 h 202"/>
                <a:gd name="T20" fmla="*/ 589 w 513"/>
                <a:gd name="T21" fmla="*/ 100 h 202"/>
                <a:gd name="T22" fmla="*/ 709 w 513"/>
                <a:gd name="T23" fmla="*/ 0 h 202"/>
                <a:gd name="T24" fmla="*/ 552 w 513"/>
                <a:gd name="T25" fmla="*/ 25 h 202"/>
                <a:gd name="T26" fmla="*/ 185 w 513"/>
                <a:gd name="T27" fmla="*/ 66 h 202"/>
                <a:gd name="T28" fmla="*/ 188 w 513"/>
                <a:gd name="T29" fmla="*/ 78 h 202"/>
                <a:gd name="T30" fmla="*/ 43 w 513"/>
                <a:gd name="T31" fmla="*/ 92 h 2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13"/>
                <a:gd name="T49" fmla="*/ 0 h 202"/>
                <a:gd name="T50" fmla="*/ 513 w 513"/>
                <a:gd name="T51" fmla="*/ 202 h 20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13" h="202">
                  <a:moveTo>
                    <a:pt x="31" y="92"/>
                  </a:moveTo>
                  <a:lnTo>
                    <a:pt x="31" y="96"/>
                  </a:lnTo>
                  <a:lnTo>
                    <a:pt x="22" y="115"/>
                  </a:lnTo>
                  <a:lnTo>
                    <a:pt x="32" y="140"/>
                  </a:lnTo>
                  <a:lnTo>
                    <a:pt x="0" y="163"/>
                  </a:lnTo>
                  <a:lnTo>
                    <a:pt x="7" y="202"/>
                  </a:lnTo>
                  <a:lnTo>
                    <a:pt x="142" y="190"/>
                  </a:lnTo>
                  <a:lnTo>
                    <a:pt x="301" y="170"/>
                  </a:lnTo>
                  <a:lnTo>
                    <a:pt x="381" y="154"/>
                  </a:lnTo>
                  <a:lnTo>
                    <a:pt x="398" y="103"/>
                  </a:lnTo>
                  <a:lnTo>
                    <a:pt x="426" y="100"/>
                  </a:lnTo>
                  <a:lnTo>
                    <a:pt x="513" y="0"/>
                  </a:lnTo>
                  <a:lnTo>
                    <a:pt x="400" y="25"/>
                  </a:lnTo>
                  <a:lnTo>
                    <a:pt x="135" y="66"/>
                  </a:lnTo>
                  <a:lnTo>
                    <a:pt x="137" y="78"/>
                  </a:lnTo>
                  <a:lnTo>
                    <a:pt x="31" y="9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13" name="Freeform 312"/>
            <p:cNvSpPr>
              <a:spLocks/>
            </p:cNvSpPr>
            <p:nvPr/>
          </p:nvSpPr>
          <p:spPr bwMode="auto">
            <a:xfrm>
              <a:off x="6269840" y="4787900"/>
              <a:ext cx="1159074" cy="777875"/>
            </a:xfrm>
            <a:custGeom>
              <a:avLst/>
              <a:gdLst>
                <a:gd name="T0" fmla="*/ 0 w 561"/>
                <a:gd name="T1" fmla="*/ 39 h 409"/>
                <a:gd name="T2" fmla="*/ 212 w 561"/>
                <a:gd name="T3" fmla="*/ 23 h 409"/>
                <a:gd name="T4" fmla="*/ 234 w 561"/>
                <a:gd name="T5" fmla="*/ 50 h 409"/>
                <a:gd name="T6" fmla="*/ 463 w 561"/>
                <a:gd name="T7" fmla="*/ 23 h 409"/>
                <a:gd name="T8" fmla="*/ 502 w 561"/>
                <a:gd name="T9" fmla="*/ 45 h 409"/>
                <a:gd name="T10" fmla="*/ 502 w 561"/>
                <a:gd name="T11" fmla="*/ 3 h 409"/>
                <a:gd name="T12" fmla="*/ 500 w 561"/>
                <a:gd name="T13" fmla="*/ 0 h 409"/>
                <a:gd name="T14" fmla="*/ 545 w 561"/>
                <a:gd name="T15" fmla="*/ 2 h 409"/>
                <a:gd name="T16" fmla="*/ 593 w 561"/>
                <a:gd name="T17" fmla="*/ 65 h 409"/>
                <a:gd name="T18" fmla="*/ 670 w 561"/>
                <a:gd name="T19" fmla="*/ 151 h 409"/>
                <a:gd name="T20" fmla="*/ 709 w 561"/>
                <a:gd name="T21" fmla="*/ 225 h 409"/>
                <a:gd name="T22" fmla="*/ 763 w 561"/>
                <a:gd name="T23" fmla="*/ 277 h 409"/>
                <a:gd name="T24" fmla="*/ 774 w 561"/>
                <a:gd name="T25" fmla="*/ 352 h 409"/>
                <a:gd name="T26" fmla="*/ 756 w 561"/>
                <a:gd name="T27" fmla="*/ 397 h 409"/>
                <a:gd name="T28" fmla="*/ 674 w 561"/>
                <a:gd name="T29" fmla="*/ 409 h 409"/>
                <a:gd name="T30" fmla="*/ 660 w 561"/>
                <a:gd name="T31" fmla="*/ 390 h 409"/>
                <a:gd name="T32" fmla="*/ 604 w 561"/>
                <a:gd name="T33" fmla="*/ 363 h 409"/>
                <a:gd name="T34" fmla="*/ 586 w 561"/>
                <a:gd name="T35" fmla="*/ 335 h 409"/>
                <a:gd name="T36" fmla="*/ 571 w 561"/>
                <a:gd name="T37" fmla="*/ 324 h 409"/>
                <a:gd name="T38" fmla="*/ 561 w 561"/>
                <a:gd name="T39" fmla="*/ 298 h 409"/>
                <a:gd name="T40" fmla="*/ 547 w 561"/>
                <a:gd name="T41" fmla="*/ 305 h 409"/>
                <a:gd name="T42" fmla="*/ 502 w 561"/>
                <a:gd name="T43" fmla="*/ 271 h 409"/>
                <a:gd name="T44" fmla="*/ 514 w 561"/>
                <a:gd name="T45" fmla="*/ 239 h 409"/>
                <a:gd name="T46" fmla="*/ 502 w 561"/>
                <a:gd name="T47" fmla="*/ 222 h 409"/>
                <a:gd name="T48" fmla="*/ 489 w 561"/>
                <a:gd name="T49" fmla="*/ 228 h 409"/>
                <a:gd name="T50" fmla="*/ 490 w 561"/>
                <a:gd name="T51" fmla="*/ 246 h 409"/>
                <a:gd name="T52" fmla="*/ 475 w 561"/>
                <a:gd name="T53" fmla="*/ 222 h 409"/>
                <a:gd name="T54" fmla="*/ 476 w 561"/>
                <a:gd name="T55" fmla="*/ 164 h 409"/>
                <a:gd name="T56" fmla="*/ 448 w 561"/>
                <a:gd name="T57" fmla="*/ 130 h 409"/>
                <a:gd name="T58" fmla="*/ 376 w 561"/>
                <a:gd name="T59" fmla="*/ 102 h 409"/>
                <a:gd name="T60" fmla="*/ 339 w 561"/>
                <a:gd name="T61" fmla="*/ 70 h 409"/>
                <a:gd name="T62" fmla="*/ 298 w 561"/>
                <a:gd name="T63" fmla="*/ 67 h 409"/>
                <a:gd name="T64" fmla="*/ 282 w 561"/>
                <a:gd name="T65" fmla="*/ 87 h 409"/>
                <a:gd name="T66" fmla="*/ 222 w 561"/>
                <a:gd name="T67" fmla="*/ 101 h 409"/>
                <a:gd name="T68" fmla="*/ 185 w 561"/>
                <a:gd name="T69" fmla="*/ 87 h 409"/>
                <a:gd name="T70" fmla="*/ 168 w 561"/>
                <a:gd name="T71" fmla="*/ 65 h 409"/>
                <a:gd name="T72" fmla="*/ 55 w 561"/>
                <a:gd name="T73" fmla="*/ 84 h 409"/>
                <a:gd name="T74" fmla="*/ 31 w 561"/>
                <a:gd name="T75" fmla="*/ 69 h 409"/>
                <a:gd name="T76" fmla="*/ 4 w 561"/>
                <a:gd name="T77" fmla="*/ 85 h 409"/>
                <a:gd name="T78" fmla="*/ 0 w 561"/>
                <a:gd name="T79" fmla="*/ 39 h 40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1"/>
                <a:gd name="T121" fmla="*/ 0 h 409"/>
                <a:gd name="T122" fmla="*/ 561 w 561"/>
                <a:gd name="T123" fmla="*/ 409 h 40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1" h="409">
                  <a:moveTo>
                    <a:pt x="0" y="39"/>
                  </a:moveTo>
                  <a:lnTo>
                    <a:pt x="154" y="23"/>
                  </a:lnTo>
                  <a:lnTo>
                    <a:pt x="170" y="50"/>
                  </a:lnTo>
                  <a:lnTo>
                    <a:pt x="336" y="23"/>
                  </a:lnTo>
                  <a:lnTo>
                    <a:pt x="364" y="45"/>
                  </a:lnTo>
                  <a:lnTo>
                    <a:pt x="364" y="3"/>
                  </a:lnTo>
                  <a:lnTo>
                    <a:pt x="362" y="0"/>
                  </a:lnTo>
                  <a:lnTo>
                    <a:pt x="395" y="2"/>
                  </a:lnTo>
                  <a:lnTo>
                    <a:pt x="430" y="65"/>
                  </a:lnTo>
                  <a:lnTo>
                    <a:pt x="485" y="151"/>
                  </a:lnTo>
                  <a:lnTo>
                    <a:pt x="513" y="225"/>
                  </a:lnTo>
                  <a:lnTo>
                    <a:pt x="554" y="277"/>
                  </a:lnTo>
                  <a:lnTo>
                    <a:pt x="561" y="352"/>
                  </a:lnTo>
                  <a:lnTo>
                    <a:pt x="548" y="397"/>
                  </a:lnTo>
                  <a:lnTo>
                    <a:pt x="489" y="409"/>
                  </a:lnTo>
                  <a:lnTo>
                    <a:pt x="479" y="390"/>
                  </a:lnTo>
                  <a:lnTo>
                    <a:pt x="437" y="363"/>
                  </a:lnTo>
                  <a:lnTo>
                    <a:pt x="424" y="335"/>
                  </a:lnTo>
                  <a:lnTo>
                    <a:pt x="413" y="324"/>
                  </a:lnTo>
                  <a:lnTo>
                    <a:pt x="407" y="298"/>
                  </a:lnTo>
                  <a:lnTo>
                    <a:pt x="397" y="305"/>
                  </a:lnTo>
                  <a:lnTo>
                    <a:pt x="364" y="271"/>
                  </a:lnTo>
                  <a:lnTo>
                    <a:pt x="372" y="239"/>
                  </a:lnTo>
                  <a:lnTo>
                    <a:pt x="364" y="222"/>
                  </a:lnTo>
                  <a:lnTo>
                    <a:pt x="354" y="228"/>
                  </a:lnTo>
                  <a:lnTo>
                    <a:pt x="355" y="246"/>
                  </a:lnTo>
                  <a:lnTo>
                    <a:pt x="344" y="222"/>
                  </a:lnTo>
                  <a:lnTo>
                    <a:pt x="345" y="164"/>
                  </a:lnTo>
                  <a:lnTo>
                    <a:pt x="325" y="130"/>
                  </a:lnTo>
                  <a:lnTo>
                    <a:pt x="272" y="102"/>
                  </a:lnTo>
                  <a:lnTo>
                    <a:pt x="246" y="70"/>
                  </a:lnTo>
                  <a:lnTo>
                    <a:pt x="216" y="67"/>
                  </a:lnTo>
                  <a:lnTo>
                    <a:pt x="204" y="87"/>
                  </a:lnTo>
                  <a:lnTo>
                    <a:pt x="161" y="101"/>
                  </a:lnTo>
                  <a:lnTo>
                    <a:pt x="135" y="87"/>
                  </a:lnTo>
                  <a:lnTo>
                    <a:pt x="122" y="65"/>
                  </a:lnTo>
                  <a:lnTo>
                    <a:pt x="40" y="84"/>
                  </a:lnTo>
                  <a:lnTo>
                    <a:pt x="23" y="69"/>
                  </a:lnTo>
                  <a:lnTo>
                    <a:pt x="4" y="85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14" name="Freeform 313"/>
            <p:cNvSpPr>
              <a:spLocks/>
            </p:cNvSpPr>
            <p:nvPr/>
          </p:nvSpPr>
          <p:spPr bwMode="auto">
            <a:xfrm>
              <a:off x="6696324" y="3260725"/>
              <a:ext cx="529666" cy="549275"/>
            </a:xfrm>
            <a:custGeom>
              <a:avLst/>
              <a:gdLst>
                <a:gd name="T0" fmla="*/ 36 w 256"/>
                <a:gd name="T1" fmla="*/ 150 h 288"/>
                <a:gd name="T2" fmla="*/ 10 w 256"/>
                <a:gd name="T3" fmla="*/ 144 h 288"/>
                <a:gd name="T4" fmla="*/ 0 w 256"/>
                <a:gd name="T5" fmla="*/ 190 h 288"/>
                <a:gd name="T6" fmla="*/ 10 w 256"/>
                <a:gd name="T7" fmla="*/ 239 h 288"/>
                <a:gd name="T8" fmla="*/ 60 w 256"/>
                <a:gd name="T9" fmla="*/ 271 h 288"/>
                <a:gd name="T10" fmla="*/ 72 w 256"/>
                <a:gd name="T11" fmla="*/ 288 h 288"/>
                <a:gd name="T12" fmla="*/ 138 w 256"/>
                <a:gd name="T13" fmla="*/ 271 h 288"/>
                <a:gd name="T14" fmla="*/ 215 w 256"/>
                <a:gd name="T15" fmla="*/ 233 h 288"/>
                <a:gd name="T16" fmla="*/ 238 w 256"/>
                <a:gd name="T17" fmla="*/ 148 h 288"/>
                <a:gd name="T18" fmla="*/ 288 w 256"/>
                <a:gd name="T19" fmla="*/ 126 h 288"/>
                <a:gd name="T20" fmla="*/ 316 w 256"/>
                <a:gd name="T21" fmla="*/ 74 h 288"/>
                <a:gd name="T22" fmla="*/ 356 w 256"/>
                <a:gd name="T23" fmla="*/ 60 h 288"/>
                <a:gd name="T24" fmla="*/ 303 w 256"/>
                <a:gd name="T25" fmla="*/ 53 h 288"/>
                <a:gd name="T26" fmla="*/ 214 w 256"/>
                <a:gd name="T27" fmla="*/ 90 h 288"/>
                <a:gd name="T28" fmla="*/ 200 w 256"/>
                <a:gd name="T29" fmla="*/ 54 h 288"/>
                <a:gd name="T30" fmla="*/ 123 w 256"/>
                <a:gd name="T31" fmla="*/ 57 h 288"/>
                <a:gd name="T32" fmla="*/ 104 w 256"/>
                <a:gd name="T33" fmla="*/ 0 h 288"/>
                <a:gd name="T34" fmla="*/ 85 w 256"/>
                <a:gd name="T35" fmla="*/ 15 h 288"/>
                <a:gd name="T36" fmla="*/ 91 w 256"/>
                <a:gd name="T37" fmla="*/ 97 h 288"/>
                <a:gd name="T38" fmla="*/ 55 w 256"/>
                <a:gd name="T39" fmla="*/ 104 h 288"/>
                <a:gd name="T40" fmla="*/ 36 w 256"/>
                <a:gd name="T41" fmla="*/ 150 h 2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6"/>
                <a:gd name="T64" fmla="*/ 0 h 288"/>
                <a:gd name="T65" fmla="*/ 256 w 256"/>
                <a:gd name="T66" fmla="*/ 288 h 2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6" h="288">
                  <a:moveTo>
                    <a:pt x="26" y="150"/>
                  </a:moveTo>
                  <a:lnTo>
                    <a:pt x="6" y="144"/>
                  </a:lnTo>
                  <a:lnTo>
                    <a:pt x="0" y="190"/>
                  </a:lnTo>
                  <a:lnTo>
                    <a:pt x="6" y="239"/>
                  </a:lnTo>
                  <a:lnTo>
                    <a:pt x="43" y="271"/>
                  </a:lnTo>
                  <a:lnTo>
                    <a:pt x="52" y="288"/>
                  </a:lnTo>
                  <a:lnTo>
                    <a:pt x="99" y="271"/>
                  </a:lnTo>
                  <a:lnTo>
                    <a:pt x="155" y="233"/>
                  </a:lnTo>
                  <a:lnTo>
                    <a:pt x="171" y="148"/>
                  </a:lnTo>
                  <a:lnTo>
                    <a:pt x="207" y="126"/>
                  </a:lnTo>
                  <a:lnTo>
                    <a:pt x="227" y="74"/>
                  </a:lnTo>
                  <a:lnTo>
                    <a:pt x="256" y="60"/>
                  </a:lnTo>
                  <a:lnTo>
                    <a:pt x="218" y="53"/>
                  </a:lnTo>
                  <a:lnTo>
                    <a:pt x="154" y="90"/>
                  </a:lnTo>
                  <a:lnTo>
                    <a:pt x="144" y="54"/>
                  </a:lnTo>
                  <a:lnTo>
                    <a:pt x="88" y="57"/>
                  </a:lnTo>
                  <a:lnTo>
                    <a:pt x="75" y="0"/>
                  </a:lnTo>
                  <a:lnTo>
                    <a:pt x="61" y="15"/>
                  </a:lnTo>
                  <a:lnTo>
                    <a:pt x="65" y="97"/>
                  </a:lnTo>
                  <a:lnTo>
                    <a:pt x="40" y="104"/>
                  </a:lnTo>
                  <a:lnTo>
                    <a:pt x="26" y="15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15" name="Freeform 314"/>
            <p:cNvSpPr>
              <a:spLocks/>
            </p:cNvSpPr>
            <p:nvPr/>
          </p:nvSpPr>
          <p:spPr bwMode="auto">
            <a:xfrm>
              <a:off x="7492543" y="2346325"/>
              <a:ext cx="208082" cy="384175"/>
            </a:xfrm>
            <a:custGeom>
              <a:avLst/>
              <a:gdLst>
                <a:gd name="T0" fmla="*/ 0 w 101"/>
                <a:gd name="T1" fmla="*/ 21 h 202"/>
                <a:gd name="T2" fmla="*/ 100 w 101"/>
                <a:gd name="T3" fmla="*/ 0 h 202"/>
                <a:gd name="T4" fmla="*/ 137 w 101"/>
                <a:gd name="T5" fmla="*/ 55 h 202"/>
                <a:gd name="T6" fmla="*/ 118 w 101"/>
                <a:gd name="T7" fmla="*/ 70 h 202"/>
                <a:gd name="T8" fmla="*/ 126 w 101"/>
                <a:gd name="T9" fmla="*/ 192 h 202"/>
                <a:gd name="T10" fmla="*/ 68 w 101"/>
                <a:gd name="T11" fmla="*/ 202 h 202"/>
                <a:gd name="T12" fmla="*/ 39 w 101"/>
                <a:gd name="T13" fmla="*/ 152 h 202"/>
                <a:gd name="T14" fmla="*/ 38 w 101"/>
                <a:gd name="T15" fmla="*/ 92 h 202"/>
                <a:gd name="T16" fmla="*/ 13 w 101"/>
                <a:gd name="T17" fmla="*/ 74 h 202"/>
                <a:gd name="T18" fmla="*/ 0 w 101"/>
                <a:gd name="T19" fmla="*/ 21 h 2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1"/>
                <a:gd name="T31" fmla="*/ 0 h 202"/>
                <a:gd name="T32" fmla="*/ 101 w 101"/>
                <a:gd name="T33" fmla="*/ 202 h 2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1" h="202">
                  <a:moveTo>
                    <a:pt x="0" y="21"/>
                  </a:moveTo>
                  <a:lnTo>
                    <a:pt x="74" y="0"/>
                  </a:lnTo>
                  <a:lnTo>
                    <a:pt x="101" y="55"/>
                  </a:lnTo>
                  <a:lnTo>
                    <a:pt x="87" y="70"/>
                  </a:lnTo>
                  <a:lnTo>
                    <a:pt x="93" y="192"/>
                  </a:lnTo>
                  <a:lnTo>
                    <a:pt x="50" y="202"/>
                  </a:lnTo>
                  <a:lnTo>
                    <a:pt x="29" y="152"/>
                  </a:lnTo>
                  <a:lnTo>
                    <a:pt x="28" y="92"/>
                  </a:lnTo>
                  <a:lnTo>
                    <a:pt x="9" y="74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16" name="Freeform 315"/>
            <p:cNvSpPr>
              <a:spLocks/>
            </p:cNvSpPr>
            <p:nvPr/>
          </p:nvSpPr>
          <p:spPr bwMode="auto">
            <a:xfrm>
              <a:off x="7592286" y="2647950"/>
              <a:ext cx="445400" cy="201613"/>
            </a:xfrm>
            <a:custGeom>
              <a:avLst/>
              <a:gdLst>
                <a:gd name="T0" fmla="*/ 0 w 216"/>
                <a:gd name="T1" fmla="*/ 42 h 106"/>
                <a:gd name="T2" fmla="*/ 152 w 216"/>
                <a:gd name="T3" fmla="*/ 13 h 106"/>
                <a:gd name="T4" fmla="*/ 169 w 216"/>
                <a:gd name="T5" fmla="*/ 14 h 106"/>
                <a:gd name="T6" fmla="*/ 187 w 216"/>
                <a:gd name="T7" fmla="*/ 0 h 106"/>
                <a:gd name="T8" fmla="*/ 203 w 216"/>
                <a:gd name="T9" fmla="*/ 7 h 106"/>
                <a:gd name="T10" fmla="*/ 184 w 216"/>
                <a:gd name="T11" fmla="*/ 37 h 106"/>
                <a:gd name="T12" fmla="*/ 216 w 216"/>
                <a:gd name="T13" fmla="*/ 35 h 106"/>
                <a:gd name="T14" fmla="*/ 234 w 216"/>
                <a:gd name="T15" fmla="*/ 59 h 106"/>
                <a:gd name="T16" fmla="*/ 257 w 216"/>
                <a:gd name="T17" fmla="*/ 61 h 106"/>
                <a:gd name="T18" fmla="*/ 271 w 216"/>
                <a:gd name="T19" fmla="*/ 57 h 106"/>
                <a:gd name="T20" fmla="*/ 271 w 216"/>
                <a:gd name="T21" fmla="*/ 44 h 106"/>
                <a:gd name="T22" fmla="*/ 245 w 216"/>
                <a:gd name="T23" fmla="*/ 28 h 106"/>
                <a:gd name="T24" fmla="*/ 264 w 216"/>
                <a:gd name="T25" fmla="*/ 27 h 106"/>
                <a:gd name="T26" fmla="*/ 297 w 216"/>
                <a:gd name="T27" fmla="*/ 62 h 106"/>
                <a:gd name="T28" fmla="*/ 265 w 216"/>
                <a:gd name="T29" fmla="*/ 83 h 106"/>
                <a:gd name="T30" fmla="*/ 230 w 216"/>
                <a:gd name="T31" fmla="*/ 73 h 106"/>
                <a:gd name="T32" fmla="*/ 209 w 216"/>
                <a:gd name="T33" fmla="*/ 98 h 106"/>
                <a:gd name="T34" fmla="*/ 164 w 216"/>
                <a:gd name="T35" fmla="*/ 73 h 106"/>
                <a:gd name="T36" fmla="*/ 13 w 216"/>
                <a:gd name="T37" fmla="*/ 106 h 106"/>
                <a:gd name="T38" fmla="*/ 0 w 216"/>
                <a:gd name="T39" fmla="*/ 42 h 10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6"/>
                <a:gd name="T61" fmla="*/ 0 h 106"/>
                <a:gd name="T62" fmla="*/ 216 w 216"/>
                <a:gd name="T63" fmla="*/ 106 h 10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6" h="106">
                  <a:moveTo>
                    <a:pt x="0" y="42"/>
                  </a:moveTo>
                  <a:lnTo>
                    <a:pt x="110" y="13"/>
                  </a:lnTo>
                  <a:lnTo>
                    <a:pt x="123" y="14"/>
                  </a:lnTo>
                  <a:lnTo>
                    <a:pt x="137" y="0"/>
                  </a:lnTo>
                  <a:lnTo>
                    <a:pt x="148" y="7"/>
                  </a:lnTo>
                  <a:lnTo>
                    <a:pt x="134" y="37"/>
                  </a:lnTo>
                  <a:lnTo>
                    <a:pt x="157" y="35"/>
                  </a:lnTo>
                  <a:lnTo>
                    <a:pt x="170" y="59"/>
                  </a:lnTo>
                  <a:lnTo>
                    <a:pt x="186" y="61"/>
                  </a:lnTo>
                  <a:lnTo>
                    <a:pt x="197" y="57"/>
                  </a:lnTo>
                  <a:lnTo>
                    <a:pt x="197" y="44"/>
                  </a:lnTo>
                  <a:lnTo>
                    <a:pt x="178" y="28"/>
                  </a:lnTo>
                  <a:lnTo>
                    <a:pt x="192" y="27"/>
                  </a:lnTo>
                  <a:lnTo>
                    <a:pt x="216" y="62"/>
                  </a:lnTo>
                  <a:lnTo>
                    <a:pt x="193" y="83"/>
                  </a:lnTo>
                  <a:lnTo>
                    <a:pt x="167" y="73"/>
                  </a:lnTo>
                  <a:lnTo>
                    <a:pt x="151" y="98"/>
                  </a:lnTo>
                  <a:lnTo>
                    <a:pt x="118" y="73"/>
                  </a:lnTo>
                  <a:lnTo>
                    <a:pt x="9" y="10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17" name="Freeform 316"/>
            <p:cNvSpPr>
              <a:spLocks/>
            </p:cNvSpPr>
            <p:nvPr/>
          </p:nvSpPr>
          <p:spPr bwMode="auto">
            <a:xfrm>
              <a:off x="7643876" y="2271713"/>
              <a:ext cx="245916" cy="434975"/>
            </a:xfrm>
            <a:custGeom>
              <a:avLst/>
              <a:gdLst>
                <a:gd name="T0" fmla="*/ 34 w 119"/>
                <a:gd name="T1" fmla="*/ 0 h 228"/>
                <a:gd name="T2" fmla="*/ 0 w 119"/>
                <a:gd name="T3" fmla="*/ 40 h 228"/>
                <a:gd name="T4" fmla="*/ 37 w 119"/>
                <a:gd name="T5" fmla="*/ 93 h 228"/>
                <a:gd name="T6" fmla="*/ 15 w 119"/>
                <a:gd name="T7" fmla="*/ 107 h 228"/>
                <a:gd name="T8" fmla="*/ 24 w 119"/>
                <a:gd name="T9" fmla="*/ 228 h 228"/>
                <a:gd name="T10" fmla="*/ 116 w 119"/>
                <a:gd name="T11" fmla="*/ 211 h 228"/>
                <a:gd name="T12" fmla="*/ 141 w 119"/>
                <a:gd name="T13" fmla="*/ 211 h 228"/>
                <a:gd name="T14" fmla="*/ 154 w 119"/>
                <a:gd name="T15" fmla="*/ 198 h 228"/>
                <a:gd name="T16" fmla="*/ 154 w 119"/>
                <a:gd name="T17" fmla="*/ 176 h 228"/>
                <a:gd name="T18" fmla="*/ 165 w 119"/>
                <a:gd name="T19" fmla="*/ 161 h 228"/>
                <a:gd name="T20" fmla="*/ 113 w 119"/>
                <a:gd name="T21" fmla="*/ 144 h 228"/>
                <a:gd name="T22" fmla="*/ 47 w 119"/>
                <a:gd name="T23" fmla="*/ 11 h 228"/>
                <a:gd name="T24" fmla="*/ 34 w 119"/>
                <a:gd name="T25" fmla="*/ 0 h 2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9"/>
                <a:gd name="T40" fmla="*/ 0 h 228"/>
                <a:gd name="T41" fmla="*/ 119 w 119"/>
                <a:gd name="T42" fmla="*/ 228 h 2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9" h="228">
                  <a:moveTo>
                    <a:pt x="25" y="0"/>
                  </a:moveTo>
                  <a:lnTo>
                    <a:pt x="0" y="40"/>
                  </a:lnTo>
                  <a:lnTo>
                    <a:pt x="27" y="93"/>
                  </a:lnTo>
                  <a:lnTo>
                    <a:pt x="11" y="107"/>
                  </a:lnTo>
                  <a:lnTo>
                    <a:pt x="17" y="228"/>
                  </a:lnTo>
                  <a:lnTo>
                    <a:pt x="84" y="211"/>
                  </a:lnTo>
                  <a:lnTo>
                    <a:pt x="102" y="211"/>
                  </a:lnTo>
                  <a:lnTo>
                    <a:pt x="112" y="198"/>
                  </a:lnTo>
                  <a:lnTo>
                    <a:pt x="112" y="176"/>
                  </a:lnTo>
                  <a:lnTo>
                    <a:pt x="119" y="161"/>
                  </a:lnTo>
                  <a:lnTo>
                    <a:pt x="82" y="144"/>
                  </a:lnTo>
                  <a:lnTo>
                    <a:pt x="34" y="11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318" name="Group 317"/>
            <p:cNvGrpSpPr>
              <a:grpSpLocks/>
            </p:cNvGrpSpPr>
            <p:nvPr/>
          </p:nvGrpSpPr>
          <p:grpSpPr bwMode="auto">
            <a:xfrm>
              <a:off x="2199628" y="2176832"/>
              <a:ext cx="5701793" cy="2675059"/>
              <a:chOff x="1657" y="1277"/>
              <a:chExt cx="2764" cy="1404"/>
            </a:xfrm>
            <a:grpFill/>
          </p:grpSpPr>
          <p:sp>
            <p:nvSpPr>
              <p:cNvPr id="331" name="Freeform 28"/>
              <p:cNvSpPr>
                <a:spLocks/>
              </p:cNvSpPr>
              <p:nvPr/>
            </p:nvSpPr>
            <p:spPr bwMode="auto">
              <a:xfrm>
                <a:off x="1657" y="1722"/>
                <a:ext cx="388" cy="629"/>
              </a:xfrm>
              <a:custGeom>
                <a:avLst/>
                <a:gdLst>
                  <a:gd name="T0" fmla="*/ 50 w 388"/>
                  <a:gd name="T1" fmla="*/ 0 h 629"/>
                  <a:gd name="T2" fmla="*/ 0 w 388"/>
                  <a:gd name="T3" fmla="*/ 250 h 629"/>
                  <a:gd name="T4" fmla="*/ 264 w 388"/>
                  <a:gd name="T5" fmla="*/ 629 h 629"/>
                  <a:gd name="T6" fmla="*/ 281 w 388"/>
                  <a:gd name="T7" fmla="*/ 613 h 629"/>
                  <a:gd name="T8" fmla="*/ 279 w 388"/>
                  <a:gd name="T9" fmla="*/ 538 h 629"/>
                  <a:gd name="T10" fmla="*/ 312 w 388"/>
                  <a:gd name="T11" fmla="*/ 544 h 629"/>
                  <a:gd name="T12" fmla="*/ 346 w 388"/>
                  <a:gd name="T13" fmla="*/ 313 h 629"/>
                  <a:gd name="T14" fmla="*/ 369 w 388"/>
                  <a:gd name="T15" fmla="*/ 157 h 629"/>
                  <a:gd name="T16" fmla="*/ 376 w 388"/>
                  <a:gd name="T17" fmla="*/ 110 h 629"/>
                  <a:gd name="T18" fmla="*/ 388 w 388"/>
                  <a:gd name="T19" fmla="*/ 67 h 629"/>
                  <a:gd name="T20" fmla="*/ 214 w 388"/>
                  <a:gd name="T21" fmla="*/ 38 h 629"/>
                  <a:gd name="T22" fmla="*/ 50 w 388"/>
                  <a:gd name="T23" fmla="*/ 0 h 6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8"/>
                  <a:gd name="T37" fmla="*/ 0 h 629"/>
                  <a:gd name="T38" fmla="*/ 388 w 388"/>
                  <a:gd name="T39" fmla="*/ 629 h 6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8" h="629">
                    <a:moveTo>
                      <a:pt x="50" y="0"/>
                    </a:moveTo>
                    <a:lnTo>
                      <a:pt x="0" y="250"/>
                    </a:lnTo>
                    <a:lnTo>
                      <a:pt x="264" y="629"/>
                    </a:lnTo>
                    <a:lnTo>
                      <a:pt x="281" y="613"/>
                    </a:lnTo>
                    <a:lnTo>
                      <a:pt x="279" y="538"/>
                    </a:lnTo>
                    <a:lnTo>
                      <a:pt x="312" y="544"/>
                    </a:lnTo>
                    <a:lnTo>
                      <a:pt x="346" y="313"/>
                    </a:lnTo>
                    <a:lnTo>
                      <a:pt x="369" y="157"/>
                    </a:lnTo>
                    <a:lnTo>
                      <a:pt x="376" y="110"/>
                    </a:lnTo>
                    <a:lnTo>
                      <a:pt x="388" y="67"/>
                    </a:lnTo>
                    <a:lnTo>
                      <a:pt x="214" y="3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32" name="Freeform 29"/>
              <p:cNvSpPr>
                <a:spLocks/>
              </p:cNvSpPr>
              <p:nvPr/>
            </p:nvSpPr>
            <p:spPr bwMode="auto">
              <a:xfrm>
                <a:off x="1978" y="1791"/>
                <a:ext cx="324" cy="449"/>
              </a:xfrm>
              <a:custGeom>
                <a:avLst/>
                <a:gdLst>
                  <a:gd name="T0" fmla="*/ 60 w 324"/>
                  <a:gd name="T1" fmla="*/ 0 h 449"/>
                  <a:gd name="T2" fmla="*/ 219 w 324"/>
                  <a:gd name="T3" fmla="*/ 23 h 449"/>
                  <a:gd name="T4" fmla="*/ 208 w 324"/>
                  <a:gd name="T5" fmla="*/ 109 h 449"/>
                  <a:gd name="T6" fmla="*/ 324 w 324"/>
                  <a:gd name="T7" fmla="*/ 121 h 449"/>
                  <a:gd name="T8" fmla="*/ 292 w 324"/>
                  <a:gd name="T9" fmla="*/ 449 h 449"/>
                  <a:gd name="T10" fmla="*/ 0 w 324"/>
                  <a:gd name="T11" fmla="*/ 415 h 449"/>
                  <a:gd name="T12" fmla="*/ 30 w 324"/>
                  <a:gd name="T13" fmla="*/ 205 h 449"/>
                  <a:gd name="T14" fmla="*/ 60 w 324"/>
                  <a:gd name="T15" fmla="*/ 0 h 4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4"/>
                  <a:gd name="T25" fmla="*/ 0 h 449"/>
                  <a:gd name="T26" fmla="*/ 324 w 324"/>
                  <a:gd name="T27" fmla="*/ 449 h 4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4" h="449">
                    <a:moveTo>
                      <a:pt x="60" y="0"/>
                    </a:moveTo>
                    <a:lnTo>
                      <a:pt x="219" y="23"/>
                    </a:lnTo>
                    <a:lnTo>
                      <a:pt x="208" y="109"/>
                    </a:lnTo>
                    <a:lnTo>
                      <a:pt x="324" y="121"/>
                    </a:lnTo>
                    <a:lnTo>
                      <a:pt x="292" y="449"/>
                    </a:lnTo>
                    <a:lnTo>
                      <a:pt x="0" y="415"/>
                    </a:lnTo>
                    <a:lnTo>
                      <a:pt x="30" y="205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33" name="Freeform 30"/>
              <p:cNvSpPr>
                <a:spLocks/>
              </p:cNvSpPr>
              <p:nvPr/>
            </p:nvSpPr>
            <p:spPr bwMode="auto">
              <a:xfrm>
                <a:off x="2183" y="1571"/>
                <a:ext cx="415" cy="365"/>
              </a:xfrm>
              <a:custGeom>
                <a:avLst/>
                <a:gdLst>
                  <a:gd name="T0" fmla="*/ 40 w 415"/>
                  <a:gd name="T1" fmla="*/ 0 h 365"/>
                  <a:gd name="T2" fmla="*/ 25 w 415"/>
                  <a:gd name="T3" fmla="*/ 136 h 365"/>
                  <a:gd name="T4" fmla="*/ 0 w 415"/>
                  <a:gd name="T5" fmla="*/ 331 h 365"/>
                  <a:gd name="T6" fmla="*/ 120 w 415"/>
                  <a:gd name="T7" fmla="*/ 342 h 365"/>
                  <a:gd name="T8" fmla="*/ 401 w 415"/>
                  <a:gd name="T9" fmla="*/ 365 h 365"/>
                  <a:gd name="T10" fmla="*/ 415 w 415"/>
                  <a:gd name="T11" fmla="*/ 37 h 365"/>
                  <a:gd name="T12" fmla="*/ 40 w 415"/>
                  <a:gd name="T13" fmla="*/ 0 h 3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5"/>
                  <a:gd name="T22" fmla="*/ 0 h 365"/>
                  <a:gd name="T23" fmla="*/ 415 w 415"/>
                  <a:gd name="T24" fmla="*/ 365 h 3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5" h="365">
                    <a:moveTo>
                      <a:pt x="40" y="0"/>
                    </a:moveTo>
                    <a:lnTo>
                      <a:pt x="25" y="136"/>
                    </a:lnTo>
                    <a:lnTo>
                      <a:pt x="0" y="331"/>
                    </a:lnTo>
                    <a:lnTo>
                      <a:pt x="120" y="342"/>
                    </a:lnTo>
                    <a:lnTo>
                      <a:pt x="401" y="365"/>
                    </a:lnTo>
                    <a:lnTo>
                      <a:pt x="415" y="37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34" name="Freeform 31"/>
              <p:cNvSpPr>
                <a:spLocks/>
              </p:cNvSpPr>
              <p:nvPr/>
            </p:nvSpPr>
            <p:spPr bwMode="auto">
              <a:xfrm>
                <a:off x="2267" y="1912"/>
                <a:ext cx="433" cy="347"/>
              </a:xfrm>
              <a:custGeom>
                <a:avLst/>
                <a:gdLst>
                  <a:gd name="T0" fmla="*/ 36 w 433"/>
                  <a:gd name="T1" fmla="*/ 0 h 347"/>
                  <a:gd name="T2" fmla="*/ 14 w 433"/>
                  <a:gd name="T3" fmla="*/ 208 h 347"/>
                  <a:gd name="T4" fmla="*/ 0 w 433"/>
                  <a:gd name="T5" fmla="*/ 328 h 347"/>
                  <a:gd name="T6" fmla="*/ 216 w 433"/>
                  <a:gd name="T7" fmla="*/ 339 h 347"/>
                  <a:gd name="T8" fmla="*/ 423 w 433"/>
                  <a:gd name="T9" fmla="*/ 347 h 347"/>
                  <a:gd name="T10" fmla="*/ 430 w 433"/>
                  <a:gd name="T11" fmla="*/ 184 h 347"/>
                  <a:gd name="T12" fmla="*/ 433 w 433"/>
                  <a:gd name="T13" fmla="*/ 26 h 347"/>
                  <a:gd name="T14" fmla="*/ 315 w 433"/>
                  <a:gd name="T15" fmla="*/ 23 h 347"/>
                  <a:gd name="T16" fmla="*/ 36 w 433"/>
                  <a:gd name="T17" fmla="*/ 0 h 3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3"/>
                  <a:gd name="T28" fmla="*/ 0 h 347"/>
                  <a:gd name="T29" fmla="*/ 433 w 433"/>
                  <a:gd name="T30" fmla="*/ 347 h 3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3" h="347">
                    <a:moveTo>
                      <a:pt x="36" y="0"/>
                    </a:moveTo>
                    <a:lnTo>
                      <a:pt x="14" y="208"/>
                    </a:lnTo>
                    <a:lnTo>
                      <a:pt x="0" y="328"/>
                    </a:lnTo>
                    <a:lnTo>
                      <a:pt x="216" y="339"/>
                    </a:lnTo>
                    <a:lnTo>
                      <a:pt x="423" y="347"/>
                    </a:lnTo>
                    <a:lnTo>
                      <a:pt x="430" y="184"/>
                    </a:lnTo>
                    <a:lnTo>
                      <a:pt x="433" y="26"/>
                    </a:lnTo>
                    <a:lnTo>
                      <a:pt x="315" y="23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35" name="Freeform 32"/>
              <p:cNvSpPr>
                <a:spLocks/>
              </p:cNvSpPr>
              <p:nvPr/>
            </p:nvSpPr>
            <p:spPr bwMode="auto">
              <a:xfrm>
                <a:off x="1877" y="2203"/>
                <a:ext cx="393" cy="469"/>
              </a:xfrm>
              <a:custGeom>
                <a:avLst/>
                <a:gdLst>
                  <a:gd name="T0" fmla="*/ 100 w 393"/>
                  <a:gd name="T1" fmla="*/ 0 h 469"/>
                  <a:gd name="T2" fmla="*/ 92 w 393"/>
                  <a:gd name="T3" fmla="*/ 61 h 469"/>
                  <a:gd name="T4" fmla="*/ 58 w 393"/>
                  <a:gd name="T5" fmla="*/ 54 h 469"/>
                  <a:gd name="T6" fmla="*/ 61 w 393"/>
                  <a:gd name="T7" fmla="*/ 133 h 469"/>
                  <a:gd name="T8" fmla="*/ 44 w 393"/>
                  <a:gd name="T9" fmla="*/ 148 h 469"/>
                  <a:gd name="T10" fmla="*/ 68 w 393"/>
                  <a:gd name="T11" fmla="*/ 197 h 469"/>
                  <a:gd name="T12" fmla="*/ 44 w 393"/>
                  <a:gd name="T13" fmla="*/ 218 h 469"/>
                  <a:gd name="T14" fmla="*/ 31 w 393"/>
                  <a:gd name="T15" fmla="*/ 253 h 469"/>
                  <a:gd name="T16" fmla="*/ 12 w 393"/>
                  <a:gd name="T17" fmla="*/ 287 h 469"/>
                  <a:gd name="T18" fmla="*/ 26 w 393"/>
                  <a:gd name="T19" fmla="*/ 307 h 469"/>
                  <a:gd name="T20" fmla="*/ 3 w 393"/>
                  <a:gd name="T21" fmla="*/ 315 h 469"/>
                  <a:gd name="T22" fmla="*/ 0 w 393"/>
                  <a:gd name="T23" fmla="*/ 347 h 469"/>
                  <a:gd name="T24" fmla="*/ 221 w 393"/>
                  <a:gd name="T25" fmla="*/ 467 h 469"/>
                  <a:gd name="T26" fmla="*/ 346 w 393"/>
                  <a:gd name="T27" fmla="*/ 469 h 469"/>
                  <a:gd name="T28" fmla="*/ 393 w 393"/>
                  <a:gd name="T29" fmla="*/ 37 h 469"/>
                  <a:gd name="T30" fmla="*/ 100 w 393"/>
                  <a:gd name="T31" fmla="*/ 0 h 46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93"/>
                  <a:gd name="T49" fmla="*/ 0 h 469"/>
                  <a:gd name="T50" fmla="*/ 393 w 393"/>
                  <a:gd name="T51" fmla="*/ 469 h 46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93" h="469">
                    <a:moveTo>
                      <a:pt x="100" y="0"/>
                    </a:moveTo>
                    <a:lnTo>
                      <a:pt x="92" y="61"/>
                    </a:lnTo>
                    <a:lnTo>
                      <a:pt x="58" y="54"/>
                    </a:lnTo>
                    <a:lnTo>
                      <a:pt x="61" y="133"/>
                    </a:lnTo>
                    <a:lnTo>
                      <a:pt x="44" y="148"/>
                    </a:lnTo>
                    <a:lnTo>
                      <a:pt x="68" y="197"/>
                    </a:lnTo>
                    <a:lnTo>
                      <a:pt x="44" y="218"/>
                    </a:lnTo>
                    <a:lnTo>
                      <a:pt x="31" y="253"/>
                    </a:lnTo>
                    <a:lnTo>
                      <a:pt x="12" y="287"/>
                    </a:lnTo>
                    <a:lnTo>
                      <a:pt x="26" y="307"/>
                    </a:lnTo>
                    <a:lnTo>
                      <a:pt x="3" y="315"/>
                    </a:lnTo>
                    <a:lnTo>
                      <a:pt x="0" y="347"/>
                    </a:lnTo>
                    <a:lnTo>
                      <a:pt x="221" y="467"/>
                    </a:lnTo>
                    <a:lnTo>
                      <a:pt x="346" y="469"/>
                    </a:lnTo>
                    <a:lnTo>
                      <a:pt x="393" y="37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36" name="Freeform 33"/>
              <p:cNvSpPr>
                <a:spLocks/>
              </p:cNvSpPr>
              <p:nvPr/>
            </p:nvSpPr>
            <p:spPr bwMode="auto">
              <a:xfrm>
                <a:off x="2220" y="2236"/>
                <a:ext cx="417" cy="445"/>
              </a:xfrm>
              <a:custGeom>
                <a:avLst/>
                <a:gdLst>
                  <a:gd name="T0" fmla="*/ 50 w 417"/>
                  <a:gd name="T1" fmla="*/ 0 h 445"/>
                  <a:gd name="T2" fmla="*/ 417 w 417"/>
                  <a:gd name="T3" fmla="*/ 18 h 445"/>
                  <a:gd name="T4" fmla="*/ 399 w 417"/>
                  <a:gd name="T5" fmla="*/ 411 h 445"/>
                  <a:gd name="T6" fmla="*/ 280 w 417"/>
                  <a:gd name="T7" fmla="*/ 403 h 445"/>
                  <a:gd name="T8" fmla="*/ 168 w 417"/>
                  <a:gd name="T9" fmla="*/ 400 h 445"/>
                  <a:gd name="T10" fmla="*/ 168 w 417"/>
                  <a:gd name="T11" fmla="*/ 415 h 445"/>
                  <a:gd name="T12" fmla="*/ 75 w 417"/>
                  <a:gd name="T13" fmla="*/ 415 h 445"/>
                  <a:gd name="T14" fmla="*/ 70 w 417"/>
                  <a:gd name="T15" fmla="*/ 445 h 445"/>
                  <a:gd name="T16" fmla="*/ 0 w 417"/>
                  <a:gd name="T17" fmla="*/ 435 h 445"/>
                  <a:gd name="T18" fmla="*/ 39 w 417"/>
                  <a:gd name="T19" fmla="*/ 102 h 445"/>
                  <a:gd name="T20" fmla="*/ 50 w 417"/>
                  <a:gd name="T21" fmla="*/ 0 h 4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7"/>
                  <a:gd name="T34" fmla="*/ 0 h 445"/>
                  <a:gd name="T35" fmla="*/ 417 w 417"/>
                  <a:gd name="T36" fmla="*/ 445 h 4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7" h="445">
                    <a:moveTo>
                      <a:pt x="50" y="0"/>
                    </a:moveTo>
                    <a:lnTo>
                      <a:pt x="417" y="18"/>
                    </a:lnTo>
                    <a:lnTo>
                      <a:pt x="399" y="411"/>
                    </a:lnTo>
                    <a:lnTo>
                      <a:pt x="280" y="403"/>
                    </a:lnTo>
                    <a:lnTo>
                      <a:pt x="168" y="400"/>
                    </a:lnTo>
                    <a:lnTo>
                      <a:pt x="168" y="415"/>
                    </a:lnTo>
                    <a:lnTo>
                      <a:pt x="75" y="415"/>
                    </a:lnTo>
                    <a:lnTo>
                      <a:pt x="70" y="445"/>
                    </a:lnTo>
                    <a:lnTo>
                      <a:pt x="0" y="435"/>
                    </a:lnTo>
                    <a:lnTo>
                      <a:pt x="39" y="102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37" name="Freeform 34"/>
              <p:cNvSpPr>
                <a:spLocks/>
              </p:cNvSpPr>
              <p:nvPr/>
            </p:nvSpPr>
            <p:spPr bwMode="auto">
              <a:xfrm>
                <a:off x="2599" y="1277"/>
                <a:ext cx="407" cy="256"/>
              </a:xfrm>
              <a:custGeom>
                <a:avLst/>
                <a:gdLst>
                  <a:gd name="T0" fmla="*/ 1 w 407"/>
                  <a:gd name="T1" fmla="*/ 0 h 256"/>
                  <a:gd name="T2" fmla="*/ 342 w 407"/>
                  <a:gd name="T3" fmla="*/ 8 h 256"/>
                  <a:gd name="T4" fmla="*/ 367 w 407"/>
                  <a:gd name="T5" fmla="*/ 83 h 256"/>
                  <a:gd name="T6" fmla="*/ 391 w 407"/>
                  <a:gd name="T7" fmla="*/ 141 h 256"/>
                  <a:gd name="T8" fmla="*/ 407 w 407"/>
                  <a:gd name="T9" fmla="*/ 235 h 256"/>
                  <a:gd name="T10" fmla="*/ 397 w 407"/>
                  <a:gd name="T11" fmla="*/ 256 h 256"/>
                  <a:gd name="T12" fmla="*/ 272 w 407"/>
                  <a:gd name="T13" fmla="*/ 253 h 256"/>
                  <a:gd name="T14" fmla="*/ 0 w 407"/>
                  <a:gd name="T15" fmla="*/ 248 h 256"/>
                  <a:gd name="T16" fmla="*/ 1 w 407"/>
                  <a:gd name="T17" fmla="*/ 0 h 2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7"/>
                  <a:gd name="T28" fmla="*/ 0 h 256"/>
                  <a:gd name="T29" fmla="*/ 407 w 407"/>
                  <a:gd name="T30" fmla="*/ 256 h 2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7" h="256">
                    <a:moveTo>
                      <a:pt x="1" y="0"/>
                    </a:moveTo>
                    <a:lnTo>
                      <a:pt x="342" y="8"/>
                    </a:lnTo>
                    <a:lnTo>
                      <a:pt x="367" y="83"/>
                    </a:lnTo>
                    <a:lnTo>
                      <a:pt x="391" y="141"/>
                    </a:lnTo>
                    <a:lnTo>
                      <a:pt x="407" y="235"/>
                    </a:lnTo>
                    <a:lnTo>
                      <a:pt x="397" y="256"/>
                    </a:lnTo>
                    <a:lnTo>
                      <a:pt x="272" y="253"/>
                    </a:lnTo>
                    <a:lnTo>
                      <a:pt x="0" y="24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38" name="Freeform 35"/>
              <p:cNvSpPr>
                <a:spLocks/>
              </p:cNvSpPr>
              <p:nvPr/>
            </p:nvSpPr>
            <p:spPr bwMode="auto">
              <a:xfrm>
                <a:off x="2588" y="1524"/>
                <a:ext cx="428" cy="300"/>
              </a:xfrm>
              <a:custGeom>
                <a:avLst/>
                <a:gdLst>
                  <a:gd name="T0" fmla="*/ 8 w 428"/>
                  <a:gd name="T1" fmla="*/ 0 h 300"/>
                  <a:gd name="T2" fmla="*/ 7 w 428"/>
                  <a:gd name="T3" fmla="*/ 116 h 300"/>
                  <a:gd name="T4" fmla="*/ 0 w 428"/>
                  <a:gd name="T5" fmla="*/ 252 h 300"/>
                  <a:gd name="T6" fmla="*/ 311 w 428"/>
                  <a:gd name="T7" fmla="*/ 257 h 300"/>
                  <a:gd name="T8" fmla="*/ 344 w 428"/>
                  <a:gd name="T9" fmla="*/ 276 h 300"/>
                  <a:gd name="T10" fmla="*/ 367 w 428"/>
                  <a:gd name="T11" fmla="*/ 250 h 300"/>
                  <a:gd name="T12" fmla="*/ 428 w 428"/>
                  <a:gd name="T13" fmla="*/ 300 h 300"/>
                  <a:gd name="T14" fmla="*/ 419 w 428"/>
                  <a:gd name="T15" fmla="*/ 248 h 300"/>
                  <a:gd name="T16" fmla="*/ 425 w 428"/>
                  <a:gd name="T17" fmla="*/ 208 h 300"/>
                  <a:gd name="T18" fmla="*/ 428 w 428"/>
                  <a:gd name="T19" fmla="*/ 71 h 300"/>
                  <a:gd name="T20" fmla="*/ 401 w 428"/>
                  <a:gd name="T21" fmla="*/ 42 h 300"/>
                  <a:gd name="T22" fmla="*/ 412 w 428"/>
                  <a:gd name="T23" fmla="*/ 4 h 300"/>
                  <a:gd name="T24" fmla="*/ 208 w 428"/>
                  <a:gd name="T25" fmla="*/ 3 h 300"/>
                  <a:gd name="T26" fmla="*/ 8 w 428"/>
                  <a:gd name="T27" fmla="*/ 0 h 3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8"/>
                  <a:gd name="T43" fmla="*/ 0 h 300"/>
                  <a:gd name="T44" fmla="*/ 428 w 428"/>
                  <a:gd name="T45" fmla="*/ 300 h 3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8" h="300">
                    <a:moveTo>
                      <a:pt x="8" y="0"/>
                    </a:moveTo>
                    <a:lnTo>
                      <a:pt x="7" y="116"/>
                    </a:lnTo>
                    <a:lnTo>
                      <a:pt x="0" y="252"/>
                    </a:lnTo>
                    <a:lnTo>
                      <a:pt x="311" y="257"/>
                    </a:lnTo>
                    <a:lnTo>
                      <a:pt x="344" y="276"/>
                    </a:lnTo>
                    <a:lnTo>
                      <a:pt x="367" y="250"/>
                    </a:lnTo>
                    <a:lnTo>
                      <a:pt x="428" y="300"/>
                    </a:lnTo>
                    <a:lnTo>
                      <a:pt x="419" y="248"/>
                    </a:lnTo>
                    <a:lnTo>
                      <a:pt x="425" y="208"/>
                    </a:lnTo>
                    <a:lnTo>
                      <a:pt x="428" y="71"/>
                    </a:lnTo>
                    <a:lnTo>
                      <a:pt x="401" y="42"/>
                    </a:lnTo>
                    <a:lnTo>
                      <a:pt x="412" y="4"/>
                    </a:lnTo>
                    <a:lnTo>
                      <a:pt x="208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39" name="Freeform 36"/>
              <p:cNvSpPr>
                <a:spLocks/>
              </p:cNvSpPr>
              <p:nvPr/>
            </p:nvSpPr>
            <p:spPr bwMode="auto">
              <a:xfrm>
                <a:off x="2582" y="1773"/>
                <a:ext cx="510" cy="247"/>
              </a:xfrm>
              <a:custGeom>
                <a:avLst/>
                <a:gdLst>
                  <a:gd name="T0" fmla="*/ 5 w 510"/>
                  <a:gd name="T1" fmla="*/ 0 h 247"/>
                  <a:gd name="T2" fmla="*/ 0 w 510"/>
                  <a:gd name="T3" fmla="*/ 163 h 247"/>
                  <a:gd name="T4" fmla="*/ 115 w 510"/>
                  <a:gd name="T5" fmla="*/ 167 h 247"/>
                  <a:gd name="T6" fmla="*/ 114 w 510"/>
                  <a:gd name="T7" fmla="*/ 247 h 247"/>
                  <a:gd name="T8" fmla="*/ 269 w 510"/>
                  <a:gd name="T9" fmla="*/ 245 h 247"/>
                  <a:gd name="T10" fmla="*/ 408 w 510"/>
                  <a:gd name="T11" fmla="*/ 242 h 247"/>
                  <a:gd name="T12" fmla="*/ 510 w 510"/>
                  <a:gd name="T13" fmla="*/ 245 h 247"/>
                  <a:gd name="T14" fmla="*/ 478 w 510"/>
                  <a:gd name="T15" fmla="*/ 175 h 247"/>
                  <a:gd name="T16" fmla="*/ 456 w 510"/>
                  <a:gd name="T17" fmla="*/ 110 h 247"/>
                  <a:gd name="T18" fmla="*/ 432 w 510"/>
                  <a:gd name="T19" fmla="*/ 43 h 247"/>
                  <a:gd name="T20" fmla="*/ 374 w 510"/>
                  <a:gd name="T21" fmla="*/ 1 h 247"/>
                  <a:gd name="T22" fmla="*/ 348 w 510"/>
                  <a:gd name="T23" fmla="*/ 26 h 247"/>
                  <a:gd name="T24" fmla="*/ 316 w 510"/>
                  <a:gd name="T25" fmla="*/ 8 h 247"/>
                  <a:gd name="T26" fmla="*/ 177 w 510"/>
                  <a:gd name="T27" fmla="*/ 3 h 247"/>
                  <a:gd name="T28" fmla="*/ 5 w 510"/>
                  <a:gd name="T29" fmla="*/ 0 h 2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10"/>
                  <a:gd name="T46" fmla="*/ 0 h 247"/>
                  <a:gd name="T47" fmla="*/ 510 w 510"/>
                  <a:gd name="T48" fmla="*/ 247 h 24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10" h="247">
                    <a:moveTo>
                      <a:pt x="5" y="0"/>
                    </a:moveTo>
                    <a:lnTo>
                      <a:pt x="0" y="163"/>
                    </a:lnTo>
                    <a:lnTo>
                      <a:pt x="115" y="167"/>
                    </a:lnTo>
                    <a:lnTo>
                      <a:pt x="114" y="247"/>
                    </a:lnTo>
                    <a:lnTo>
                      <a:pt x="269" y="245"/>
                    </a:lnTo>
                    <a:lnTo>
                      <a:pt x="408" y="242"/>
                    </a:lnTo>
                    <a:lnTo>
                      <a:pt x="510" y="245"/>
                    </a:lnTo>
                    <a:lnTo>
                      <a:pt x="478" y="175"/>
                    </a:lnTo>
                    <a:lnTo>
                      <a:pt x="456" y="110"/>
                    </a:lnTo>
                    <a:lnTo>
                      <a:pt x="432" y="43"/>
                    </a:lnTo>
                    <a:lnTo>
                      <a:pt x="374" y="1"/>
                    </a:lnTo>
                    <a:lnTo>
                      <a:pt x="348" y="26"/>
                    </a:lnTo>
                    <a:lnTo>
                      <a:pt x="316" y="8"/>
                    </a:lnTo>
                    <a:lnTo>
                      <a:pt x="177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40" name="Freeform 37"/>
              <p:cNvSpPr>
                <a:spLocks/>
              </p:cNvSpPr>
              <p:nvPr/>
            </p:nvSpPr>
            <p:spPr bwMode="auto">
              <a:xfrm>
                <a:off x="2690" y="2014"/>
                <a:ext cx="449" cy="246"/>
              </a:xfrm>
              <a:custGeom>
                <a:avLst/>
                <a:gdLst>
                  <a:gd name="T0" fmla="*/ 5 w 449"/>
                  <a:gd name="T1" fmla="*/ 2 h 246"/>
                  <a:gd name="T2" fmla="*/ 3 w 449"/>
                  <a:gd name="T3" fmla="*/ 143 h 246"/>
                  <a:gd name="T4" fmla="*/ 0 w 449"/>
                  <a:gd name="T5" fmla="*/ 243 h 246"/>
                  <a:gd name="T6" fmla="*/ 449 w 449"/>
                  <a:gd name="T7" fmla="*/ 246 h 246"/>
                  <a:gd name="T8" fmla="*/ 440 w 449"/>
                  <a:gd name="T9" fmla="*/ 118 h 246"/>
                  <a:gd name="T10" fmla="*/ 440 w 449"/>
                  <a:gd name="T11" fmla="*/ 69 h 246"/>
                  <a:gd name="T12" fmla="*/ 404 w 449"/>
                  <a:gd name="T13" fmla="*/ 40 h 246"/>
                  <a:gd name="T14" fmla="*/ 415 w 449"/>
                  <a:gd name="T15" fmla="*/ 14 h 246"/>
                  <a:gd name="T16" fmla="*/ 399 w 449"/>
                  <a:gd name="T17" fmla="*/ 0 h 246"/>
                  <a:gd name="T18" fmla="*/ 196 w 449"/>
                  <a:gd name="T19" fmla="*/ 2 h 246"/>
                  <a:gd name="T20" fmla="*/ 5 w 449"/>
                  <a:gd name="T21" fmla="*/ 2 h 2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9"/>
                  <a:gd name="T34" fmla="*/ 0 h 246"/>
                  <a:gd name="T35" fmla="*/ 449 w 449"/>
                  <a:gd name="T36" fmla="*/ 246 h 24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9" h="246">
                    <a:moveTo>
                      <a:pt x="5" y="2"/>
                    </a:moveTo>
                    <a:lnTo>
                      <a:pt x="3" y="143"/>
                    </a:lnTo>
                    <a:lnTo>
                      <a:pt x="0" y="243"/>
                    </a:lnTo>
                    <a:lnTo>
                      <a:pt x="449" y="246"/>
                    </a:lnTo>
                    <a:lnTo>
                      <a:pt x="440" y="118"/>
                    </a:lnTo>
                    <a:lnTo>
                      <a:pt x="440" y="69"/>
                    </a:lnTo>
                    <a:lnTo>
                      <a:pt x="404" y="40"/>
                    </a:lnTo>
                    <a:lnTo>
                      <a:pt x="415" y="14"/>
                    </a:lnTo>
                    <a:lnTo>
                      <a:pt x="399" y="0"/>
                    </a:lnTo>
                    <a:lnTo>
                      <a:pt x="196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41" name="Freeform 38"/>
              <p:cNvSpPr>
                <a:spLocks/>
              </p:cNvSpPr>
              <p:nvPr/>
            </p:nvSpPr>
            <p:spPr bwMode="auto">
              <a:xfrm>
                <a:off x="2630" y="2254"/>
                <a:ext cx="523" cy="270"/>
              </a:xfrm>
              <a:custGeom>
                <a:avLst/>
                <a:gdLst>
                  <a:gd name="T0" fmla="*/ 3 w 523"/>
                  <a:gd name="T1" fmla="*/ 0 h 270"/>
                  <a:gd name="T2" fmla="*/ 0 w 523"/>
                  <a:gd name="T3" fmla="*/ 48 h 270"/>
                  <a:gd name="T4" fmla="*/ 186 w 523"/>
                  <a:gd name="T5" fmla="*/ 55 h 270"/>
                  <a:gd name="T6" fmla="*/ 187 w 523"/>
                  <a:gd name="T7" fmla="*/ 209 h 270"/>
                  <a:gd name="T8" fmla="*/ 282 w 523"/>
                  <a:gd name="T9" fmla="*/ 251 h 270"/>
                  <a:gd name="T10" fmla="*/ 308 w 523"/>
                  <a:gd name="T11" fmla="*/ 236 h 270"/>
                  <a:gd name="T12" fmla="*/ 369 w 523"/>
                  <a:gd name="T13" fmla="*/ 270 h 270"/>
                  <a:gd name="T14" fmla="*/ 408 w 523"/>
                  <a:gd name="T15" fmla="*/ 269 h 270"/>
                  <a:gd name="T16" fmla="*/ 480 w 523"/>
                  <a:gd name="T17" fmla="*/ 236 h 270"/>
                  <a:gd name="T18" fmla="*/ 523 w 523"/>
                  <a:gd name="T19" fmla="*/ 268 h 270"/>
                  <a:gd name="T20" fmla="*/ 523 w 523"/>
                  <a:gd name="T21" fmla="*/ 101 h 270"/>
                  <a:gd name="T22" fmla="*/ 510 w 523"/>
                  <a:gd name="T23" fmla="*/ 3 h 270"/>
                  <a:gd name="T24" fmla="*/ 3 w 523"/>
                  <a:gd name="T25" fmla="*/ 0 h 2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3"/>
                  <a:gd name="T40" fmla="*/ 0 h 270"/>
                  <a:gd name="T41" fmla="*/ 523 w 523"/>
                  <a:gd name="T42" fmla="*/ 270 h 2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3" h="270">
                    <a:moveTo>
                      <a:pt x="3" y="0"/>
                    </a:moveTo>
                    <a:lnTo>
                      <a:pt x="0" y="48"/>
                    </a:lnTo>
                    <a:lnTo>
                      <a:pt x="186" y="55"/>
                    </a:lnTo>
                    <a:lnTo>
                      <a:pt x="187" y="209"/>
                    </a:lnTo>
                    <a:lnTo>
                      <a:pt x="282" y="251"/>
                    </a:lnTo>
                    <a:lnTo>
                      <a:pt x="308" y="236"/>
                    </a:lnTo>
                    <a:lnTo>
                      <a:pt x="369" y="270"/>
                    </a:lnTo>
                    <a:lnTo>
                      <a:pt x="408" y="269"/>
                    </a:lnTo>
                    <a:lnTo>
                      <a:pt x="480" y="236"/>
                    </a:lnTo>
                    <a:lnTo>
                      <a:pt x="523" y="268"/>
                    </a:lnTo>
                    <a:lnTo>
                      <a:pt x="523" y="101"/>
                    </a:lnTo>
                    <a:lnTo>
                      <a:pt x="51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42" name="Freeform 39"/>
              <p:cNvSpPr>
                <a:spLocks/>
              </p:cNvSpPr>
              <p:nvPr/>
            </p:nvSpPr>
            <p:spPr bwMode="auto">
              <a:xfrm>
                <a:off x="3006" y="1715"/>
                <a:ext cx="354" cy="247"/>
              </a:xfrm>
              <a:custGeom>
                <a:avLst/>
                <a:gdLst>
                  <a:gd name="T0" fmla="*/ 6 w 354"/>
                  <a:gd name="T1" fmla="*/ 13 h 247"/>
                  <a:gd name="T2" fmla="*/ 0 w 354"/>
                  <a:gd name="T3" fmla="*/ 57 h 247"/>
                  <a:gd name="T4" fmla="*/ 8 w 354"/>
                  <a:gd name="T5" fmla="*/ 103 h 247"/>
                  <a:gd name="T6" fmla="*/ 41 w 354"/>
                  <a:gd name="T7" fmla="*/ 197 h 247"/>
                  <a:gd name="T8" fmla="*/ 59 w 354"/>
                  <a:gd name="T9" fmla="*/ 247 h 247"/>
                  <a:gd name="T10" fmla="*/ 267 w 354"/>
                  <a:gd name="T11" fmla="*/ 235 h 247"/>
                  <a:gd name="T12" fmla="*/ 301 w 354"/>
                  <a:gd name="T13" fmla="*/ 247 h 247"/>
                  <a:gd name="T14" fmla="*/ 322 w 354"/>
                  <a:gd name="T15" fmla="*/ 199 h 247"/>
                  <a:gd name="T16" fmla="*/ 314 w 354"/>
                  <a:gd name="T17" fmla="*/ 165 h 247"/>
                  <a:gd name="T18" fmla="*/ 349 w 354"/>
                  <a:gd name="T19" fmla="*/ 158 h 247"/>
                  <a:gd name="T20" fmla="*/ 354 w 354"/>
                  <a:gd name="T21" fmla="*/ 104 h 247"/>
                  <a:gd name="T22" fmla="*/ 333 w 354"/>
                  <a:gd name="T23" fmla="*/ 80 h 247"/>
                  <a:gd name="T24" fmla="*/ 297 w 354"/>
                  <a:gd name="T25" fmla="*/ 57 h 247"/>
                  <a:gd name="T26" fmla="*/ 304 w 354"/>
                  <a:gd name="T27" fmla="*/ 24 h 247"/>
                  <a:gd name="T28" fmla="*/ 289 w 354"/>
                  <a:gd name="T29" fmla="*/ 0 h 247"/>
                  <a:gd name="T30" fmla="*/ 211 w 354"/>
                  <a:gd name="T31" fmla="*/ 4 h 247"/>
                  <a:gd name="T32" fmla="*/ 133 w 354"/>
                  <a:gd name="T33" fmla="*/ 7 h 247"/>
                  <a:gd name="T34" fmla="*/ 6 w 354"/>
                  <a:gd name="T35" fmla="*/ 13 h 2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4"/>
                  <a:gd name="T55" fmla="*/ 0 h 247"/>
                  <a:gd name="T56" fmla="*/ 354 w 354"/>
                  <a:gd name="T57" fmla="*/ 247 h 24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4" h="247">
                    <a:moveTo>
                      <a:pt x="6" y="13"/>
                    </a:moveTo>
                    <a:lnTo>
                      <a:pt x="0" y="57"/>
                    </a:lnTo>
                    <a:lnTo>
                      <a:pt x="8" y="103"/>
                    </a:lnTo>
                    <a:lnTo>
                      <a:pt x="41" y="197"/>
                    </a:lnTo>
                    <a:lnTo>
                      <a:pt x="59" y="247"/>
                    </a:lnTo>
                    <a:lnTo>
                      <a:pt x="267" y="235"/>
                    </a:lnTo>
                    <a:lnTo>
                      <a:pt x="301" y="247"/>
                    </a:lnTo>
                    <a:lnTo>
                      <a:pt x="322" y="199"/>
                    </a:lnTo>
                    <a:lnTo>
                      <a:pt x="314" y="165"/>
                    </a:lnTo>
                    <a:lnTo>
                      <a:pt x="349" y="158"/>
                    </a:lnTo>
                    <a:lnTo>
                      <a:pt x="354" y="104"/>
                    </a:lnTo>
                    <a:lnTo>
                      <a:pt x="333" y="80"/>
                    </a:lnTo>
                    <a:lnTo>
                      <a:pt x="297" y="57"/>
                    </a:lnTo>
                    <a:lnTo>
                      <a:pt x="304" y="24"/>
                    </a:lnTo>
                    <a:lnTo>
                      <a:pt x="289" y="0"/>
                    </a:lnTo>
                    <a:lnTo>
                      <a:pt x="211" y="4"/>
                    </a:lnTo>
                    <a:lnTo>
                      <a:pt x="133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43" name="Freeform 40"/>
              <p:cNvSpPr>
                <a:spLocks/>
              </p:cNvSpPr>
              <p:nvPr/>
            </p:nvSpPr>
            <p:spPr bwMode="auto">
              <a:xfrm>
                <a:off x="3290" y="1768"/>
                <a:ext cx="253" cy="451"/>
              </a:xfrm>
              <a:custGeom>
                <a:avLst/>
                <a:gdLst>
                  <a:gd name="T0" fmla="*/ 47 w 253"/>
                  <a:gd name="T1" fmla="*/ 26 h 451"/>
                  <a:gd name="T2" fmla="*/ 192 w 253"/>
                  <a:gd name="T3" fmla="*/ 0 h 451"/>
                  <a:gd name="T4" fmla="*/ 215 w 253"/>
                  <a:gd name="T5" fmla="*/ 56 h 451"/>
                  <a:gd name="T6" fmla="*/ 245 w 253"/>
                  <a:gd name="T7" fmla="*/ 286 h 451"/>
                  <a:gd name="T8" fmla="*/ 253 w 253"/>
                  <a:gd name="T9" fmla="*/ 317 h 451"/>
                  <a:gd name="T10" fmla="*/ 230 w 253"/>
                  <a:gd name="T11" fmla="*/ 378 h 451"/>
                  <a:gd name="T12" fmla="*/ 230 w 253"/>
                  <a:gd name="T13" fmla="*/ 420 h 451"/>
                  <a:gd name="T14" fmla="*/ 204 w 253"/>
                  <a:gd name="T15" fmla="*/ 415 h 451"/>
                  <a:gd name="T16" fmla="*/ 205 w 253"/>
                  <a:gd name="T17" fmla="*/ 451 h 451"/>
                  <a:gd name="T18" fmla="*/ 178 w 253"/>
                  <a:gd name="T19" fmla="*/ 436 h 451"/>
                  <a:gd name="T20" fmla="*/ 164 w 253"/>
                  <a:gd name="T21" fmla="*/ 441 h 451"/>
                  <a:gd name="T22" fmla="*/ 143 w 253"/>
                  <a:gd name="T23" fmla="*/ 438 h 451"/>
                  <a:gd name="T24" fmla="*/ 128 w 253"/>
                  <a:gd name="T25" fmla="*/ 384 h 451"/>
                  <a:gd name="T26" fmla="*/ 98 w 253"/>
                  <a:gd name="T27" fmla="*/ 367 h 451"/>
                  <a:gd name="T28" fmla="*/ 98 w 253"/>
                  <a:gd name="T29" fmla="*/ 309 h 451"/>
                  <a:gd name="T30" fmla="*/ 69 w 253"/>
                  <a:gd name="T31" fmla="*/ 317 h 451"/>
                  <a:gd name="T32" fmla="*/ 52 w 253"/>
                  <a:gd name="T33" fmla="*/ 274 h 451"/>
                  <a:gd name="T34" fmla="*/ 0 w 253"/>
                  <a:gd name="T35" fmla="*/ 225 h 451"/>
                  <a:gd name="T36" fmla="*/ 38 w 253"/>
                  <a:gd name="T37" fmla="*/ 147 h 451"/>
                  <a:gd name="T38" fmla="*/ 27 w 253"/>
                  <a:gd name="T39" fmla="*/ 111 h 451"/>
                  <a:gd name="T40" fmla="*/ 65 w 253"/>
                  <a:gd name="T41" fmla="*/ 104 h 451"/>
                  <a:gd name="T42" fmla="*/ 69 w 253"/>
                  <a:gd name="T43" fmla="*/ 53 h 451"/>
                  <a:gd name="T44" fmla="*/ 47 w 253"/>
                  <a:gd name="T45" fmla="*/ 26 h 4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3"/>
                  <a:gd name="T70" fmla="*/ 0 h 451"/>
                  <a:gd name="T71" fmla="*/ 253 w 253"/>
                  <a:gd name="T72" fmla="*/ 451 h 45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3" h="451">
                    <a:moveTo>
                      <a:pt x="47" y="26"/>
                    </a:moveTo>
                    <a:lnTo>
                      <a:pt x="192" y="0"/>
                    </a:lnTo>
                    <a:lnTo>
                      <a:pt x="215" y="56"/>
                    </a:lnTo>
                    <a:lnTo>
                      <a:pt x="245" y="286"/>
                    </a:lnTo>
                    <a:lnTo>
                      <a:pt x="253" y="317"/>
                    </a:lnTo>
                    <a:lnTo>
                      <a:pt x="230" y="378"/>
                    </a:lnTo>
                    <a:lnTo>
                      <a:pt x="230" y="420"/>
                    </a:lnTo>
                    <a:lnTo>
                      <a:pt x="204" y="415"/>
                    </a:lnTo>
                    <a:lnTo>
                      <a:pt x="205" y="451"/>
                    </a:lnTo>
                    <a:lnTo>
                      <a:pt x="178" y="436"/>
                    </a:lnTo>
                    <a:lnTo>
                      <a:pt x="164" y="441"/>
                    </a:lnTo>
                    <a:lnTo>
                      <a:pt x="143" y="438"/>
                    </a:lnTo>
                    <a:lnTo>
                      <a:pt x="128" y="384"/>
                    </a:lnTo>
                    <a:lnTo>
                      <a:pt x="98" y="367"/>
                    </a:lnTo>
                    <a:lnTo>
                      <a:pt x="98" y="309"/>
                    </a:lnTo>
                    <a:lnTo>
                      <a:pt x="69" y="317"/>
                    </a:lnTo>
                    <a:lnTo>
                      <a:pt x="52" y="274"/>
                    </a:lnTo>
                    <a:lnTo>
                      <a:pt x="0" y="225"/>
                    </a:lnTo>
                    <a:lnTo>
                      <a:pt x="38" y="147"/>
                    </a:lnTo>
                    <a:lnTo>
                      <a:pt x="27" y="111"/>
                    </a:lnTo>
                    <a:lnTo>
                      <a:pt x="65" y="104"/>
                    </a:lnTo>
                    <a:lnTo>
                      <a:pt x="69" y="53"/>
                    </a:lnTo>
                    <a:lnTo>
                      <a:pt x="47" y="2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44" name="Freeform 41"/>
              <p:cNvSpPr>
                <a:spLocks/>
              </p:cNvSpPr>
              <p:nvPr/>
            </p:nvSpPr>
            <p:spPr bwMode="auto">
              <a:xfrm>
                <a:off x="4206" y="1689"/>
                <a:ext cx="92" cy="196"/>
              </a:xfrm>
              <a:custGeom>
                <a:avLst/>
                <a:gdLst>
                  <a:gd name="T0" fmla="*/ 17 w 92"/>
                  <a:gd name="T1" fmla="*/ 2 h 196"/>
                  <a:gd name="T2" fmla="*/ 39 w 92"/>
                  <a:gd name="T3" fmla="*/ 0 h 196"/>
                  <a:gd name="T4" fmla="*/ 82 w 92"/>
                  <a:gd name="T5" fmla="*/ 30 h 196"/>
                  <a:gd name="T6" fmla="*/ 76 w 92"/>
                  <a:gd name="T7" fmla="*/ 53 h 196"/>
                  <a:gd name="T8" fmla="*/ 91 w 92"/>
                  <a:gd name="T9" fmla="*/ 69 h 196"/>
                  <a:gd name="T10" fmla="*/ 92 w 92"/>
                  <a:gd name="T11" fmla="*/ 160 h 196"/>
                  <a:gd name="T12" fmla="*/ 77 w 92"/>
                  <a:gd name="T13" fmla="*/ 196 h 196"/>
                  <a:gd name="T14" fmla="*/ 59 w 92"/>
                  <a:gd name="T15" fmla="*/ 183 h 196"/>
                  <a:gd name="T16" fmla="*/ 41 w 92"/>
                  <a:gd name="T17" fmla="*/ 182 h 196"/>
                  <a:gd name="T18" fmla="*/ 9 w 92"/>
                  <a:gd name="T19" fmla="*/ 163 h 196"/>
                  <a:gd name="T20" fmla="*/ 33 w 92"/>
                  <a:gd name="T21" fmla="*/ 105 h 196"/>
                  <a:gd name="T22" fmla="*/ 0 w 92"/>
                  <a:gd name="T23" fmla="*/ 75 h 196"/>
                  <a:gd name="T24" fmla="*/ 17 w 92"/>
                  <a:gd name="T25" fmla="*/ 2 h 1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2"/>
                  <a:gd name="T40" fmla="*/ 0 h 196"/>
                  <a:gd name="T41" fmla="*/ 92 w 92"/>
                  <a:gd name="T42" fmla="*/ 196 h 19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2" h="196">
                    <a:moveTo>
                      <a:pt x="17" y="2"/>
                    </a:moveTo>
                    <a:lnTo>
                      <a:pt x="39" y="0"/>
                    </a:lnTo>
                    <a:lnTo>
                      <a:pt x="82" y="30"/>
                    </a:lnTo>
                    <a:lnTo>
                      <a:pt x="76" y="53"/>
                    </a:lnTo>
                    <a:lnTo>
                      <a:pt x="91" y="69"/>
                    </a:lnTo>
                    <a:lnTo>
                      <a:pt x="92" y="160"/>
                    </a:lnTo>
                    <a:lnTo>
                      <a:pt x="77" y="196"/>
                    </a:lnTo>
                    <a:lnTo>
                      <a:pt x="59" y="183"/>
                    </a:lnTo>
                    <a:lnTo>
                      <a:pt x="41" y="182"/>
                    </a:lnTo>
                    <a:lnTo>
                      <a:pt x="9" y="163"/>
                    </a:lnTo>
                    <a:lnTo>
                      <a:pt x="33" y="105"/>
                    </a:lnTo>
                    <a:lnTo>
                      <a:pt x="0" y="75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45" name="Freeform 42"/>
              <p:cNvSpPr>
                <a:spLocks/>
              </p:cNvSpPr>
              <p:nvPr/>
            </p:nvSpPr>
            <p:spPr bwMode="auto">
              <a:xfrm>
                <a:off x="4277" y="1604"/>
                <a:ext cx="113" cy="93"/>
              </a:xfrm>
              <a:custGeom>
                <a:avLst/>
                <a:gdLst>
                  <a:gd name="T0" fmla="*/ 0 w 113"/>
                  <a:gd name="T1" fmla="*/ 23 h 93"/>
                  <a:gd name="T2" fmla="*/ 87 w 113"/>
                  <a:gd name="T3" fmla="*/ 0 h 93"/>
                  <a:gd name="T4" fmla="*/ 113 w 113"/>
                  <a:gd name="T5" fmla="*/ 42 h 93"/>
                  <a:gd name="T6" fmla="*/ 98 w 113"/>
                  <a:gd name="T7" fmla="*/ 61 h 93"/>
                  <a:gd name="T8" fmla="*/ 70 w 113"/>
                  <a:gd name="T9" fmla="*/ 54 h 93"/>
                  <a:gd name="T10" fmla="*/ 28 w 113"/>
                  <a:gd name="T11" fmla="*/ 93 h 93"/>
                  <a:gd name="T12" fmla="*/ 5 w 113"/>
                  <a:gd name="T13" fmla="*/ 73 h 93"/>
                  <a:gd name="T14" fmla="*/ 0 w 113"/>
                  <a:gd name="T15" fmla="*/ 23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3"/>
                  <a:gd name="T25" fmla="*/ 0 h 93"/>
                  <a:gd name="T26" fmla="*/ 113 w 113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3" h="93">
                    <a:moveTo>
                      <a:pt x="0" y="23"/>
                    </a:moveTo>
                    <a:lnTo>
                      <a:pt x="87" y="0"/>
                    </a:lnTo>
                    <a:lnTo>
                      <a:pt x="113" y="42"/>
                    </a:lnTo>
                    <a:lnTo>
                      <a:pt x="98" y="61"/>
                    </a:lnTo>
                    <a:lnTo>
                      <a:pt x="70" y="54"/>
                    </a:lnTo>
                    <a:lnTo>
                      <a:pt x="28" y="93"/>
                    </a:lnTo>
                    <a:lnTo>
                      <a:pt x="5" y="73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46" name="Freeform 43"/>
              <p:cNvSpPr>
                <a:spLocks/>
              </p:cNvSpPr>
              <p:nvPr/>
            </p:nvSpPr>
            <p:spPr bwMode="auto">
              <a:xfrm>
                <a:off x="4364" y="1595"/>
                <a:ext cx="57" cy="51"/>
              </a:xfrm>
              <a:custGeom>
                <a:avLst/>
                <a:gdLst>
                  <a:gd name="T0" fmla="*/ 0 w 57"/>
                  <a:gd name="T1" fmla="*/ 9 h 51"/>
                  <a:gd name="T2" fmla="*/ 24 w 57"/>
                  <a:gd name="T3" fmla="*/ 0 h 51"/>
                  <a:gd name="T4" fmla="*/ 57 w 57"/>
                  <a:gd name="T5" fmla="*/ 26 h 51"/>
                  <a:gd name="T6" fmla="*/ 50 w 57"/>
                  <a:gd name="T7" fmla="*/ 33 h 51"/>
                  <a:gd name="T8" fmla="*/ 34 w 57"/>
                  <a:gd name="T9" fmla="*/ 33 h 51"/>
                  <a:gd name="T10" fmla="*/ 26 w 57"/>
                  <a:gd name="T11" fmla="*/ 51 h 51"/>
                  <a:gd name="T12" fmla="*/ 0 w 57"/>
                  <a:gd name="T13" fmla="*/ 9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51"/>
                  <a:gd name="T23" fmla="*/ 57 w 57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51">
                    <a:moveTo>
                      <a:pt x="0" y="9"/>
                    </a:moveTo>
                    <a:lnTo>
                      <a:pt x="24" y="0"/>
                    </a:lnTo>
                    <a:lnTo>
                      <a:pt x="57" y="26"/>
                    </a:lnTo>
                    <a:lnTo>
                      <a:pt x="50" y="33"/>
                    </a:lnTo>
                    <a:lnTo>
                      <a:pt x="34" y="33"/>
                    </a:lnTo>
                    <a:lnTo>
                      <a:pt x="26" y="5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319" name="Freeform 44"/>
            <p:cNvSpPr>
              <a:spLocks/>
            </p:cNvSpPr>
            <p:nvPr/>
          </p:nvSpPr>
          <p:spPr bwMode="auto">
            <a:xfrm>
              <a:off x="2030795" y="1914525"/>
              <a:ext cx="801377" cy="584200"/>
            </a:xfrm>
            <a:custGeom>
              <a:avLst/>
              <a:gdLst>
                <a:gd name="T0" fmla="*/ 134 w 389"/>
                <a:gd name="T1" fmla="*/ 0 h 307"/>
                <a:gd name="T2" fmla="*/ 245 w 389"/>
                <a:gd name="T3" fmla="*/ 24 h 307"/>
                <a:gd name="T4" fmla="*/ 328 w 389"/>
                <a:gd name="T5" fmla="*/ 39 h 307"/>
                <a:gd name="T6" fmla="*/ 369 w 389"/>
                <a:gd name="T7" fmla="*/ 46 h 307"/>
                <a:gd name="T8" fmla="*/ 411 w 389"/>
                <a:gd name="T9" fmla="*/ 51 h 307"/>
                <a:gd name="T10" fmla="*/ 466 w 389"/>
                <a:gd name="T11" fmla="*/ 59 h 307"/>
                <a:gd name="T12" fmla="*/ 535 w 389"/>
                <a:gd name="T13" fmla="*/ 68 h 307"/>
                <a:gd name="T14" fmla="*/ 489 w 389"/>
                <a:gd name="T15" fmla="*/ 307 h 307"/>
                <a:gd name="T16" fmla="*/ 282 w 389"/>
                <a:gd name="T17" fmla="*/ 273 h 307"/>
                <a:gd name="T18" fmla="*/ 255 w 389"/>
                <a:gd name="T19" fmla="*/ 288 h 307"/>
                <a:gd name="T20" fmla="*/ 216 w 389"/>
                <a:gd name="T21" fmla="*/ 265 h 307"/>
                <a:gd name="T22" fmla="*/ 184 w 389"/>
                <a:gd name="T23" fmla="*/ 288 h 307"/>
                <a:gd name="T24" fmla="*/ 154 w 389"/>
                <a:gd name="T25" fmla="*/ 268 h 307"/>
                <a:gd name="T26" fmla="*/ 68 w 389"/>
                <a:gd name="T27" fmla="*/ 265 h 307"/>
                <a:gd name="T28" fmla="*/ 81 w 389"/>
                <a:gd name="T29" fmla="*/ 226 h 307"/>
                <a:gd name="T30" fmla="*/ 18 w 389"/>
                <a:gd name="T31" fmla="*/ 222 h 307"/>
                <a:gd name="T32" fmla="*/ 13 w 389"/>
                <a:gd name="T33" fmla="*/ 200 h 307"/>
                <a:gd name="T34" fmla="*/ 25 w 389"/>
                <a:gd name="T35" fmla="*/ 177 h 307"/>
                <a:gd name="T36" fmla="*/ 11 w 389"/>
                <a:gd name="T37" fmla="*/ 155 h 307"/>
                <a:gd name="T38" fmla="*/ 12 w 389"/>
                <a:gd name="T39" fmla="*/ 96 h 307"/>
                <a:gd name="T40" fmla="*/ 0 w 389"/>
                <a:gd name="T41" fmla="*/ 50 h 307"/>
                <a:gd name="T42" fmla="*/ 5 w 389"/>
                <a:gd name="T43" fmla="*/ 32 h 307"/>
                <a:gd name="T44" fmla="*/ 34 w 389"/>
                <a:gd name="T45" fmla="*/ 39 h 307"/>
                <a:gd name="T46" fmla="*/ 63 w 389"/>
                <a:gd name="T47" fmla="*/ 66 h 307"/>
                <a:gd name="T48" fmla="*/ 115 w 389"/>
                <a:gd name="T49" fmla="*/ 72 h 307"/>
                <a:gd name="T50" fmla="*/ 129 w 389"/>
                <a:gd name="T51" fmla="*/ 94 h 307"/>
                <a:gd name="T52" fmla="*/ 103 w 389"/>
                <a:gd name="T53" fmla="*/ 94 h 307"/>
                <a:gd name="T54" fmla="*/ 100 w 389"/>
                <a:gd name="T55" fmla="*/ 113 h 307"/>
                <a:gd name="T56" fmla="*/ 115 w 389"/>
                <a:gd name="T57" fmla="*/ 115 h 307"/>
                <a:gd name="T58" fmla="*/ 120 w 389"/>
                <a:gd name="T59" fmla="*/ 134 h 307"/>
                <a:gd name="T60" fmla="*/ 89 w 389"/>
                <a:gd name="T61" fmla="*/ 148 h 307"/>
                <a:gd name="T62" fmla="*/ 89 w 389"/>
                <a:gd name="T63" fmla="*/ 161 h 307"/>
                <a:gd name="T64" fmla="*/ 124 w 389"/>
                <a:gd name="T65" fmla="*/ 161 h 307"/>
                <a:gd name="T66" fmla="*/ 134 w 389"/>
                <a:gd name="T67" fmla="*/ 128 h 307"/>
                <a:gd name="T68" fmla="*/ 162 w 389"/>
                <a:gd name="T69" fmla="*/ 108 h 307"/>
                <a:gd name="T70" fmla="*/ 129 w 389"/>
                <a:gd name="T71" fmla="*/ 57 h 307"/>
                <a:gd name="T72" fmla="*/ 150 w 389"/>
                <a:gd name="T73" fmla="*/ 40 h 307"/>
                <a:gd name="T74" fmla="*/ 134 w 389"/>
                <a:gd name="T75" fmla="*/ 0 h 3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89"/>
                <a:gd name="T115" fmla="*/ 0 h 307"/>
                <a:gd name="T116" fmla="*/ 389 w 389"/>
                <a:gd name="T117" fmla="*/ 307 h 30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89" h="307">
                  <a:moveTo>
                    <a:pt x="98" y="0"/>
                  </a:moveTo>
                  <a:lnTo>
                    <a:pt x="178" y="24"/>
                  </a:lnTo>
                  <a:lnTo>
                    <a:pt x="239" y="39"/>
                  </a:lnTo>
                  <a:lnTo>
                    <a:pt x="269" y="46"/>
                  </a:lnTo>
                  <a:lnTo>
                    <a:pt x="299" y="51"/>
                  </a:lnTo>
                  <a:lnTo>
                    <a:pt x="340" y="59"/>
                  </a:lnTo>
                  <a:lnTo>
                    <a:pt x="389" y="68"/>
                  </a:lnTo>
                  <a:lnTo>
                    <a:pt x="357" y="307"/>
                  </a:lnTo>
                  <a:lnTo>
                    <a:pt x="206" y="273"/>
                  </a:lnTo>
                  <a:lnTo>
                    <a:pt x="186" y="288"/>
                  </a:lnTo>
                  <a:lnTo>
                    <a:pt x="158" y="265"/>
                  </a:lnTo>
                  <a:lnTo>
                    <a:pt x="134" y="288"/>
                  </a:lnTo>
                  <a:lnTo>
                    <a:pt x="112" y="268"/>
                  </a:lnTo>
                  <a:lnTo>
                    <a:pt x="50" y="265"/>
                  </a:lnTo>
                  <a:lnTo>
                    <a:pt x="59" y="226"/>
                  </a:lnTo>
                  <a:lnTo>
                    <a:pt x="14" y="222"/>
                  </a:lnTo>
                  <a:lnTo>
                    <a:pt x="9" y="200"/>
                  </a:lnTo>
                  <a:lnTo>
                    <a:pt x="18" y="177"/>
                  </a:lnTo>
                  <a:lnTo>
                    <a:pt x="7" y="155"/>
                  </a:lnTo>
                  <a:lnTo>
                    <a:pt x="8" y="96"/>
                  </a:lnTo>
                  <a:lnTo>
                    <a:pt x="0" y="50"/>
                  </a:lnTo>
                  <a:lnTo>
                    <a:pt x="5" y="32"/>
                  </a:lnTo>
                  <a:lnTo>
                    <a:pt x="25" y="39"/>
                  </a:lnTo>
                  <a:lnTo>
                    <a:pt x="46" y="66"/>
                  </a:lnTo>
                  <a:lnTo>
                    <a:pt x="84" y="72"/>
                  </a:lnTo>
                  <a:lnTo>
                    <a:pt x="94" y="94"/>
                  </a:lnTo>
                  <a:lnTo>
                    <a:pt x="75" y="94"/>
                  </a:lnTo>
                  <a:lnTo>
                    <a:pt x="73" y="113"/>
                  </a:lnTo>
                  <a:lnTo>
                    <a:pt x="84" y="115"/>
                  </a:lnTo>
                  <a:lnTo>
                    <a:pt x="88" y="134"/>
                  </a:lnTo>
                  <a:lnTo>
                    <a:pt x="65" y="148"/>
                  </a:lnTo>
                  <a:lnTo>
                    <a:pt x="65" y="161"/>
                  </a:lnTo>
                  <a:lnTo>
                    <a:pt x="91" y="161"/>
                  </a:lnTo>
                  <a:lnTo>
                    <a:pt x="98" y="128"/>
                  </a:lnTo>
                  <a:lnTo>
                    <a:pt x="118" y="108"/>
                  </a:lnTo>
                  <a:lnTo>
                    <a:pt x="94" y="57"/>
                  </a:lnTo>
                  <a:lnTo>
                    <a:pt x="109" y="4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20" name="Freeform 45"/>
            <p:cNvSpPr>
              <a:spLocks/>
            </p:cNvSpPr>
            <p:nvPr/>
          </p:nvSpPr>
          <p:spPr bwMode="auto">
            <a:xfrm>
              <a:off x="1839908" y="2336800"/>
              <a:ext cx="1002582" cy="760413"/>
            </a:xfrm>
            <a:custGeom>
              <a:avLst/>
              <a:gdLst>
                <a:gd name="T0" fmla="*/ 147 w 485"/>
                <a:gd name="T1" fmla="*/ 0 h 399"/>
                <a:gd name="T2" fmla="*/ 127 w 485"/>
                <a:gd name="T3" fmla="*/ 9 h 399"/>
                <a:gd name="T4" fmla="*/ 115 w 485"/>
                <a:gd name="T5" fmla="*/ 44 h 399"/>
                <a:gd name="T6" fmla="*/ 102 w 485"/>
                <a:gd name="T7" fmla="*/ 73 h 399"/>
                <a:gd name="T8" fmla="*/ 94 w 485"/>
                <a:gd name="T9" fmla="*/ 97 h 399"/>
                <a:gd name="T10" fmla="*/ 81 w 485"/>
                <a:gd name="T11" fmla="*/ 123 h 399"/>
                <a:gd name="T12" fmla="*/ 67 w 485"/>
                <a:gd name="T13" fmla="*/ 149 h 399"/>
                <a:gd name="T14" fmla="*/ 50 w 485"/>
                <a:gd name="T15" fmla="*/ 177 h 399"/>
                <a:gd name="T16" fmla="*/ 26 w 485"/>
                <a:gd name="T17" fmla="*/ 210 h 399"/>
                <a:gd name="T18" fmla="*/ 0 w 485"/>
                <a:gd name="T19" fmla="*/ 241 h 399"/>
                <a:gd name="T20" fmla="*/ 0 w 485"/>
                <a:gd name="T21" fmla="*/ 311 h 399"/>
                <a:gd name="T22" fmla="*/ 376 w 485"/>
                <a:gd name="T23" fmla="*/ 371 h 399"/>
                <a:gd name="T24" fmla="*/ 552 w 485"/>
                <a:gd name="T25" fmla="*/ 399 h 399"/>
                <a:gd name="T26" fmla="*/ 587 w 485"/>
                <a:gd name="T27" fmla="*/ 260 h 399"/>
                <a:gd name="T28" fmla="*/ 610 w 485"/>
                <a:gd name="T29" fmla="*/ 249 h 399"/>
                <a:gd name="T30" fmla="*/ 588 w 485"/>
                <a:gd name="T31" fmla="*/ 218 h 399"/>
                <a:gd name="T32" fmla="*/ 600 w 485"/>
                <a:gd name="T33" fmla="*/ 186 h 399"/>
                <a:gd name="T34" fmla="*/ 670 w 485"/>
                <a:gd name="T35" fmla="*/ 133 h 399"/>
                <a:gd name="T36" fmla="*/ 621 w 485"/>
                <a:gd name="T37" fmla="*/ 85 h 399"/>
                <a:gd name="T38" fmla="*/ 412 w 485"/>
                <a:gd name="T39" fmla="*/ 51 h 399"/>
                <a:gd name="T40" fmla="*/ 386 w 485"/>
                <a:gd name="T41" fmla="*/ 65 h 399"/>
                <a:gd name="T42" fmla="*/ 346 w 485"/>
                <a:gd name="T43" fmla="*/ 42 h 399"/>
                <a:gd name="T44" fmla="*/ 312 w 485"/>
                <a:gd name="T45" fmla="*/ 66 h 399"/>
                <a:gd name="T46" fmla="*/ 281 w 485"/>
                <a:gd name="T47" fmla="*/ 42 h 399"/>
                <a:gd name="T48" fmla="*/ 197 w 485"/>
                <a:gd name="T49" fmla="*/ 43 h 399"/>
                <a:gd name="T50" fmla="*/ 209 w 485"/>
                <a:gd name="T51" fmla="*/ 4 h 399"/>
                <a:gd name="T52" fmla="*/ 147 w 485"/>
                <a:gd name="T53" fmla="*/ 0 h 39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5"/>
                <a:gd name="T82" fmla="*/ 0 h 399"/>
                <a:gd name="T83" fmla="*/ 485 w 485"/>
                <a:gd name="T84" fmla="*/ 399 h 39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5" h="399">
                  <a:moveTo>
                    <a:pt x="106" y="0"/>
                  </a:moveTo>
                  <a:lnTo>
                    <a:pt x="92" y="9"/>
                  </a:lnTo>
                  <a:lnTo>
                    <a:pt x="83" y="44"/>
                  </a:lnTo>
                  <a:lnTo>
                    <a:pt x="74" y="73"/>
                  </a:lnTo>
                  <a:lnTo>
                    <a:pt x="68" y="97"/>
                  </a:lnTo>
                  <a:lnTo>
                    <a:pt x="59" y="123"/>
                  </a:lnTo>
                  <a:lnTo>
                    <a:pt x="49" y="149"/>
                  </a:lnTo>
                  <a:lnTo>
                    <a:pt x="36" y="177"/>
                  </a:lnTo>
                  <a:lnTo>
                    <a:pt x="18" y="210"/>
                  </a:lnTo>
                  <a:lnTo>
                    <a:pt x="0" y="241"/>
                  </a:lnTo>
                  <a:lnTo>
                    <a:pt x="0" y="311"/>
                  </a:lnTo>
                  <a:lnTo>
                    <a:pt x="272" y="371"/>
                  </a:lnTo>
                  <a:lnTo>
                    <a:pt x="398" y="399"/>
                  </a:lnTo>
                  <a:lnTo>
                    <a:pt x="424" y="260"/>
                  </a:lnTo>
                  <a:lnTo>
                    <a:pt x="441" y="249"/>
                  </a:lnTo>
                  <a:lnTo>
                    <a:pt x="425" y="218"/>
                  </a:lnTo>
                  <a:lnTo>
                    <a:pt x="433" y="186"/>
                  </a:lnTo>
                  <a:lnTo>
                    <a:pt x="485" y="133"/>
                  </a:lnTo>
                  <a:lnTo>
                    <a:pt x="449" y="85"/>
                  </a:lnTo>
                  <a:lnTo>
                    <a:pt x="298" y="51"/>
                  </a:lnTo>
                  <a:lnTo>
                    <a:pt x="278" y="65"/>
                  </a:lnTo>
                  <a:lnTo>
                    <a:pt x="250" y="42"/>
                  </a:lnTo>
                  <a:lnTo>
                    <a:pt x="226" y="66"/>
                  </a:lnTo>
                  <a:lnTo>
                    <a:pt x="203" y="42"/>
                  </a:lnTo>
                  <a:lnTo>
                    <a:pt x="143" y="43"/>
                  </a:lnTo>
                  <a:lnTo>
                    <a:pt x="151" y="4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21" name="Freeform 46"/>
            <p:cNvSpPr>
              <a:spLocks/>
            </p:cNvSpPr>
            <p:nvPr/>
          </p:nvSpPr>
          <p:spPr bwMode="auto">
            <a:xfrm>
              <a:off x="1757363" y="2925763"/>
              <a:ext cx="1057612" cy="1619250"/>
            </a:xfrm>
            <a:custGeom>
              <a:avLst/>
              <a:gdLst>
                <a:gd name="T0" fmla="*/ 55 w 512"/>
                <a:gd name="T1" fmla="*/ 0 h 850"/>
                <a:gd name="T2" fmla="*/ 379 w 512"/>
                <a:gd name="T3" fmla="*/ 50 h 850"/>
                <a:gd name="T4" fmla="*/ 308 w 512"/>
                <a:gd name="T5" fmla="*/ 300 h 850"/>
                <a:gd name="T6" fmla="*/ 673 w 512"/>
                <a:gd name="T7" fmla="*/ 681 h 850"/>
                <a:gd name="T8" fmla="*/ 708 w 512"/>
                <a:gd name="T9" fmla="*/ 730 h 850"/>
                <a:gd name="T10" fmla="*/ 672 w 512"/>
                <a:gd name="T11" fmla="*/ 753 h 850"/>
                <a:gd name="T12" fmla="*/ 651 w 512"/>
                <a:gd name="T13" fmla="*/ 795 h 850"/>
                <a:gd name="T14" fmla="*/ 628 w 512"/>
                <a:gd name="T15" fmla="*/ 820 h 850"/>
                <a:gd name="T16" fmla="*/ 653 w 512"/>
                <a:gd name="T17" fmla="*/ 842 h 850"/>
                <a:gd name="T18" fmla="*/ 612 w 512"/>
                <a:gd name="T19" fmla="*/ 850 h 850"/>
                <a:gd name="T20" fmla="*/ 398 w 512"/>
                <a:gd name="T21" fmla="*/ 844 h 850"/>
                <a:gd name="T22" fmla="*/ 384 w 512"/>
                <a:gd name="T23" fmla="*/ 794 h 850"/>
                <a:gd name="T24" fmla="*/ 348 w 512"/>
                <a:gd name="T25" fmla="*/ 758 h 850"/>
                <a:gd name="T26" fmla="*/ 320 w 512"/>
                <a:gd name="T27" fmla="*/ 745 h 850"/>
                <a:gd name="T28" fmla="*/ 313 w 512"/>
                <a:gd name="T29" fmla="*/ 719 h 850"/>
                <a:gd name="T30" fmla="*/ 291 w 512"/>
                <a:gd name="T31" fmla="*/ 705 h 850"/>
                <a:gd name="T32" fmla="*/ 268 w 512"/>
                <a:gd name="T33" fmla="*/ 687 h 850"/>
                <a:gd name="T34" fmla="*/ 260 w 512"/>
                <a:gd name="T35" fmla="*/ 667 h 850"/>
                <a:gd name="T36" fmla="*/ 240 w 512"/>
                <a:gd name="T37" fmla="*/ 654 h 850"/>
                <a:gd name="T38" fmla="*/ 207 w 512"/>
                <a:gd name="T39" fmla="*/ 661 h 850"/>
                <a:gd name="T40" fmla="*/ 168 w 512"/>
                <a:gd name="T41" fmla="*/ 651 h 850"/>
                <a:gd name="T42" fmla="*/ 168 w 512"/>
                <a:gd name="T43" fmla="*/ 640 h 850"/>
                <a:gd name="T44" fmla="*/ 167 w 512"/>
                <a:gd name="T45" fmla="*/ 617 h 850"/>
                <a:gd name="T46" fmla="*/ 152 w 512"/>
                <a:gd name="T47" fmla="*/ 591 h 850"/>
                <a:gd name="T48" fmla="*/ 151 w 512"/>
                <a:gd name="T49" fmla="*/ 570 h 850"/>
                <a:gd name="T50" fmla="*/ 134 w 512"/>
                <a:gd name="T51" fmla="*/ 551 h 850"/>
                <a:gd name="T52" fmla="*/ 138 w 512"/>
                <a:gd name="T53" fmla="*/ 533 h 850"/>
                <a:gd name="T54" fmla="*/ 92 w 512"/>
                <a:gd name="T55" fmla="*/ 490 h 850"/>
                <a:gd name="T56" fmla="*/ 92 w 512"/>
                <a:gd name="T57" fmla="*/ 465 h 850"/>
                <a:gd name="T58" fmla="*/ 115 w 512"/>
                <a:gd name="T59" fmla="*/ 456 h 850"/>
                <a:gd name="T60" fmla="*/ 115 w 512"/>
                <a:gd name="T61" fmla="*/ 440 h 850"/>
                <a:gd name="T62" fmla="*/ 92 w 512"/>
                <a:gd name="T63" fmla="*/ 436 h 850"/>
                <a:gd name="T64" fmla="*/ 80 w 512"/>
                <a:gd name="T65" fmla="*/ 412 h 850"/>
                <a:gd name="T66" fmla="*/ 69 w 512"/>
                <a:gd name="T67" fmla="*/ 371 h 850"/>
                <a:gd name="T68" fmla="*/ 103 w 512"/>
                <a:gd name="T69" fmla="*/ 393 h 850"/>
                <a:gd name="T70" fmla="*/ 89 w 512"/>
                <a:gd name="T71" fmla="*/ 364 h 850"/>
                <a:gd name="T72" fmla="*/ 115 w 512"/>
                <a:gd name="T73" fmla="*/ 364 h 850"/>
                <a:gd name="T74" fmla="*/ 115 w 512"/>
                <a:gd name="T75" fmla="*/ 343 h 850"/>
                <a:gd name="T76" fmla="*/ 89 w 512"/>
                <a:gd name="T77" fmla="*/ 329 h 850"/>
                <a:gd name="T78" fmla="*/ 78 w 512"/>
                <a:gd name="T79" fmla="*/ 349 h 850"/>
                <a:gd name="T80" fmla="*/ 55 w 512"/>
                <a:gd name="T81" fmla="*/ 342 h 850"/>
                <a:gd name="T82" fmla="*/ 11 w 512"/>
                <a:gd name="T83" fmla="*/ 246 h 850"/>
                <a:gd name="T84" fmla="*/ 22 w 512"/>
                <a:gd name="T85" fmla="*/ 178 h 850"/>
                <a:gd name="T86" fmla="*/ 0 w 512"/>
                <a:gd name="T87" fmla="*/ 139 h 850"/>
                <a:gd name="T88" fmla="*/ 12 w 512"/>
                <a:gd name="T89" fmla="*/ 110 h 850"/>
                <a:gd name="T90" fmla="*/ 33 w 512"/>
                <a:gd name="T91" fmla="*/ 104 h 850"/>
                <a:gd name="T92" fmla="*/ 55 w 512"/>
                <a:gd name="T93" fmla="*/ 57 h 850"/>
                <a:gd name="T94" fmla="*/ 55 w 512"/>
                <a:gd name="T95" fmla="*/ 0 h 8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2"/>
                <a:gd name="T145" fmla="*/ 0 h 850"/>
                <a:gd name="T146" fmla="*/ 512 w 512"/>
                <a:gd name="T147" fmla="*/ 850 h 8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2" h="850">
                  <a:moveTo>
                    <a:pt x="40" y="0"/>
                  </a:moveTo>
                  <a:lnTo>
                    <a:pt x="275" y="50"/>
                  </a:lnTo>
                  <a:lnTo>
                    <a:pt x="223" y="300"/>
                  </a:lnTo>
                  <a:lnTo>
                    <a:pt x="488" y="681"/>
                  </a:lnTo>
                  <a:lnTo>
                    <a:pt x="512" y="730"/>
                  </a:lnTo>
                  <a:lnTo>
                    <a:pt x="487" y="753"/>
                  </a:lnTo>
                  <a:lnTo>
                    <a:pt x="471" y="795"/>
                  </a:lnTo>
                  <a:lnTo>
                    <a:pt x="455" y="820"/>
                  </a:lnTo>
                  <a:lnTo>
                    <a:pt x="472" y="842"/>
                  </a:lnTo>
                  <a:lnTo>
                    <a:pt x="444" y="850"/>
                  </a:lnTo>
                  <a:lnTo>
                    <a:pt x="289" y="844"/>
                  </a:lnTo>
                  <a:lnTo>
                    <a:pt x="279" y="794"/>
                  </a:lnTo>
                  <a:lnTo>
                    <a:pt x="252" y="758"/>
                  </a:lnTo>
                  <a:lnTo>
                    <a:pt x="232" y="745"/>
                  </a:lnTo>
                  <a:lnTo>
                    <a:pt x="227" y="719"/>
                  </a:lnTo>
                  <a:lnTo>
                    <a:pt x="210" y="705"/>
                  </a:lnTo>
                  <a:lnTo>
                    <a:pt x="194" y="687"/>
                  </a:lnTo>
                  <a:lnTo>
                    <a:pt x="188" y="667"/>
                  </a:lnTo>
                  <a:lnTo>
                    <a:pt x="173" y="654"/>
                  </a:lnTo>
                  <a:lnTo>
                    <a:pt x="149" y="661"/>
                  </a:lnTo>
                  <a:lnTo>
                    <a:pt x="122" y="651"/>
                  </a:lnTo>
                  <a:lnTo>
                    <a:pt x="122" y="640"/>
                  </a:lnTo>
                  <a:lnTo>
                    <a:pt x="121" y="617"/>
                  </a:lnTo>
                  <a:lnTo>
                    <a:pt x="110" y="591"/>
                  </a:lnTo>
                  <a:lnTo>
                    <a:pt x="109" y="570"/>
                  </a:lnTo>
                  <a:lnTo>
                    <a:pt x="97" y="551"/>
                  </a:lnTo>
                  <a:lnTo>
                    <a:pt x="100" y="533"/>
                  </a:lnTo>
                  <a:lnTo>
                    <a:pt x="66" y="490"/>
                  </a:lnTo>
                  <a:lnTo>
                    <a:pt x="66" y="465"/>
                  </a:lnTo>
                  <a:lnTo>
                    <a:pt x="83" y="456"/>
                  </a:lnTo>
                  <a:lnTo>
                    <a:pt x="83" y="440"/>
                  </a:lnTo>
                  <a:lnTo>
                    <a:pt x="66" y="436"/>
                  </a:lnTo>
                  <a:lnTo>
                    <a:pt x="58" y="412"/>
                  </a:lnTo>
                  <a:lnTo>
                    <a:pt x="50" y="371"/>
                  </a:lnTo>
                  <a:lnTo>
                    <a:pt x="75" y="393"/>
                  </a:lnTo>
                  <a:lnTo>
                    <a:pt x="65" y="364"/>
                  </a:lnTo>
                  <a:lnTo>
                    <a:pt x="83" y="364"/>
                  </a:lnTo>
                  <a:lnTo>
                    <a:pt x="83" y="343"/>
                  </a:lnTo>
                  <a:lnTo>
                    <a:pt x="65" y="329"/>
                  </a:lnTo>
                  <a:lnTo>
                    <a:pt x="56" y="349"/>
                  </a:lnTo>
                  <a:lnTo>
                    <a:pt x="40" y="342"/>
                  </a:lnTo>
                  <a:lnTo>
                    <a:pt x="7" y="246"/>
                  </a:lnTo>
                  <a:lnTo>
                    <a:pt x="16" y="178"/>
                  </a:lnTo>
                  <a:lnTo>
                    <a:pt x="0" y="139"/>
                  </a:lnTo>
                  <a:lnTo>
                    <a:pt x="8" y="110"/>
                  </a:lnTo>
                  <a:lnTo>
                    <a:pt x="24" y="104"/>
                  </a:lnTo>
                  <a:lnTo>
                    <a:pt x="40" y="5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22" name="Freeform 47"/>
            <p:cNvSpPr>
              <a:spLocks/>
            </p:cNvSpPr>
            <p:nvPr/>
          </p:nvSpPr>
          <p:spPr bwMode="auto">
            <a:xfrm>
              <a:off x="2658483" y="2041525"/>
              <a:ext cx="722272" cy="1158875"/>
            </a:xfrm>
            <a:custGeom>
              <a:avLst/>
              <a:gdLst>
                <a:gd name="T0" fmla="*/ 117 w 349"/>
                <a:gd name="T1" fmla="*/ 0 h 608"/>
                <a:gd name="T2" fmla="*/ 72 w 349"/>
                <a:gd name="T3" fmla="*/ 238 h 608"/>
                <a:gd name="T4" fmla="*/ 118 w 349"/>
                <a:gd name="T5" fmla="*/ 288 h 608"/>
                <a:gd name="T6" fmla="*/ 47 w 349"/>
                <a:gd name="T7" fmla="*/ 341 h 608"/>
                <a:gd name="T8" fmla="*/ 37 w 349"/>
                <a:gd name="T9" fmla="*/ 378 h 608"/>
                <a:gd name="T10" fmla="*/ 58 w 349"/>
                <a:gd name="T11" fmla="*/ 404 h 608"/>
                <a:gd name="T12" fmla="*/ 37 w 349"/>
                <a:gd name="T13" fmla="*/ 416 h 608"/>
                <a:gd name="T14" fmla="*/ 0 w 349"/>
                <a:gd name="T15" fmla="*/ 554 h 608"/>
                <a:gd name="T16" fmla="*/ 230 w 349"/>
                <a:gd name="T17" fmla="*/ 586 h 608"/>
                <a:gd name="T18" fmla="*/ 451 w 349"/>
                <a:gd name="T19" fmla="*/ 608 h 608"/>
                <a:gd name="T20" fmla="*/ 472 w 349"/>
                <a:gd name="T21" fmla="*/ 482 h 608"/>
                <a:gd name="T22" fmla="*/ 485 w 349"/>
                <a:gd name="T23" fmla="*/ 413 h 608"/>
                <a:gd name="T24" fmla="*/ 464 w 349"/>
                <a:gd name="T25" fmla="*/ 388 h 608"/>
                <a:gd name="T26" fmla="*/ 414 w 349"/>
                <a:gd name="T27" fmla="*/ 395 h 608"/>
                <a:gd name="T28" fmla="*/ 346 w 349"/>
                <a:gd name="T29" fmla="*/ 401 h 608"/>
                <a:gd name="T30" fmla="*/ 338 w 349"/>
                <a:gd name="T31" fmla="*/ 345 h 608"/>
                <a:gd name="T32" fmla="*/ 257 w 349"/>
                <a:gd name="T33" fmla="*/ 299 h 608"/>
                <a:gd name="T34" fmla="*/ 268 w 349"/>
                <a:gd name="T35" fmla="*/ 270 h 608"/>
                <a:gd name="T36" fmla="*/ 275 w 349"/>
                <a:gd name="T37" fmla="*/ 218 h 608"/>
                <a:gd name="T38" fmla="*/ 175 w 349"/>
                <a:gd name="T39" fmla="*/ 106 h 608"/>
                <a:gd name="T40" fmla="*/ 188 w 349"/>
                <a:gd name="T41" fmla="*/ 7 h 608"/>
                <a:gd name="T42" fmla="*/ 117 w 349"/>
                <a:gd name="T43" fmla="*/ 0 h 6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9"/>
                <a:gd name="T67" fmla="*/ 0 h 608"/>
                <a:gd name="T68" fmla="*/ 349 w 349"/>
                <a:gd name="T69" fmla="*/ 608 h 6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9" h="608">
                  <a:moveTo>
                    <a:pt x="84" y="0"/>
                  </a:moveTo>
                  <a:lnTo>
                    <a:pt x="52" y="238"/>
                  </a:lnTo>
                  <a:lnTo>
                    <a:pt x="85" y="288"/>
                  </a:lnTo>
                  <a:lnTo>
                    <a:pt x="34" y="341"/>
                  </a:lnTo>
                  <a:lnTo>
                    <a:pt x="27" y="378"/>
                  </a:lnTo>
                  <a:lnTo>
                    <a:pt x="41" y="404"/>
                  </a:lnTo>
                  <a:lnTo>
                    <a:pt x="27" y="416"/>
                  </a:lnTo>
                  <a:lnTo>
                    <a:pt x="0" y="554"/>
                  </a:lnTo>
                  <a:lnTo>
                    <a:pt x="166" y="586"/>
                  </a:lnTo>
                  <a:lnTo>
                    <a:pt x="324" y="608"/>
                  </a:lnTo>
                  <a:lnTo>
                    <a:pt x="340" y="482"/>
                  </a:lnTo>
                  <a:lnTo>
                    <a:pt x="349" y="413"/>
                  </a:lnTo>
                  <a:lnTo>
                    <a:pt x="333" y="388"/>
                  </a:lnTo>
                  <a:lnTo>
                    <a:pt x="297" y="395"/>
                  </a:lnTo>
                  <a:lnTo>
                    <a:pt x="250" y="401"/>
                  </a:lnTo>
                  <a:lnTo>
                    <a:pt x="242" y="345"/>
                  </a:lnTo>
                  <a:lnTo>
                    <a:pt x="185" y="299"/>
                  </a:lnTo>
                  <a:lnTo>
                    <a:pt x="192" y="270"/>
                  </a:lnTo>
                  <a:lnTo>
                    <a:pt x="198" y="218"/>
                  </a:lnTo>
                  <a:lnTo>
                    <a:pt x="125" y="106"/>
                  </a:lnTo>
                  <a:lnTo>
                    <a:pt x="134" y="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23" name="Freeform 48"/>
            <p:cNvSpPr>
              <a:spLocks/>
            </p:cNvSpPr>
            <p:nvPr/>
          </p:nvSpPr>
          <p:spPr bwMode="auto">
            <a:xfrm>
              <a:off x="5698902" y="4259263"/>
              <a:ext cx="433363" cy="750887"/>
            </a:xfrm>
            <a:custGeom>
              <a:avLst/>
              <a:gdLst>
                <a:gd name="T0" fmla="*/ 81 w 210"/>
                <a:gd name="T1" fmla="*/ 13 h 394"/>
                <a:gd name="T2" fmla="*/ 37 w 210"/>
                <a:gd name="T3" fmla="*/ 80 h 394"/>
                <a:gd name="T4" fmla="*/ 0 w 210"/>
                <a:gd name="T5" fmla="*/ 124 h 394"/>
                <a:gd name="T6" fmla="*/ 13 w 210"/>
                <a:gd name="T7" fmla="*/ 175 h 394"/>
                <a:gd name="T8" fmla="*/ 57 w 210"/>
                <a:gd name="T9" fmla="*/ 246 h 394"/>
                <a:gd name="T10" fmla="*/ 23 w 210"/>
                <a:gd name="T11" fmla="*/ 318 h 394"/>
                <a:gd name="T12" fmla="*/ 6 w 210"/>
                <a:gd name="T13" fmla="*/ 355 h 394"/>
                <a:gd name="T14" fmla="*/ 174 w 210"/>
                <a:gd name="T15" fmla="*/ 340 h 394"/>
                <a:gd name="T16" fmla="*/ 184 w 210"/>
                <a:gd name="T17" fmla="*/ 388 h 394"/>
                <a:gd name="T18" fmla="*/ 217 w 210"/>
                <a:gd name="T19" fmla="*/ 394 h 394"/>
                <a:gd name="T20" fmla="*/ 225 w 210"/>
                <a:gd name="T21" fmla="*/ 369 h 394"/>
                <a:gd name="T22" fmla="*/ 286 w 210"/>
                <a:gd name="T23" fmla="*/ 362 h 394"/>
                <a:gd name="T24" fmla="*/ 272 w 210"/>
                <a:gd name="T25" fmla="*/ 282 h 394"/>
                <a:gd name="T26" fmla="*/ 270 w 210"/>
                <a:gd name="T27" fmla="*/ 0 h 394"/>
                <a:gd name="T28" fmla="*/ 81 w 210"/>
                <a:gd name="T29" fmla="*/ 13 h 3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0"/>
                <a:gd name="T46" fmla="*/ 0 h 394"/>
                <a:gd name="T47" fmla="*/ 210 w 210"/>
                <a:gd name="T48" fmla="*/ 394 h 3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0" h="394">
                  <a:moveTo>
                    <a:pt x="59" y="13"/>
                  </a:moveTo>
                  <a:lnTo>
                    <a:pt x="27" y="80"/>
                  </a:lnTo>
                  <a:lnTo>
                    <a:pt x="0" y="124"/>
                  </a:lnTo>
                  <a:lnTo>
                    <a:pt x="9" y="175"/>
                  </a:lnTo>
                  <a:lnTo>
                    <a:pt x="42" y="246"/>
                  </a:lnTo>
                  <a:lnTo>
                    <a:pt x="17" y="318"/>
                  </a:lnTo>
                  <a:lnTo>
                    <a:pt x="6" y="355"/>
                  </a:lnTo>
                  <a:lnTo>
                    <a:pt x="128" y="340"/>
                  </a:lnTo>
                  <a:lnTo>
                    <a:pt x="134" y="388"/>
                  </a:lnTo>
                  <a:lnTo>
                    <a:pt x="159" y="394"/>
                  </a:lnTo>
                  <a:lnTo>
                    <a:pt x="165" y="369"/>
                  </a:lnTo>
                  <a:lnTo>
                    <a:pt x="210" y="362"/>
                  </a:lnTo>
                  <a:lnTo>
                    <a:pt x="200" y="282"/>
                  </a:lnTo>
                  <a:lnTo>
                    <a:pt x="198" y="0"/>
                  </a:lnTo>
                  <a:lnTo>
                    <a:pt x="59" y="1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24" name="Freeform 49"/>
            <p:cNvSpPr>
              <a:spLocks/>
            </p:cNvSpPr>
            <p:nvPr/>
          </p:nvSpPr>
          <p:spPr bwMode="auto">
            <a:xfrm>
              <a:off x="6104750" y="4222750"/>
              <a:ext cx="490113" cy="758825"/>
            </a:xfrm>
            <a:custGeom>
              <a:avLst/>
              <a:gdLst>
                <a:gd name="T0" fmla="*/ 0 w 237"/>
                <a:gd name="T1" fmla="*/ 20 h 398"/>
                <a:gd name="T2" fmla="*/ 213 w 237"/>
                <a:gd name="T3" fmla="*/ 0 h 398"/>
                <a:gd name="T4" fmla="*/ 281 w 237"/>
                <a:gd name="T5" fmla="*/ 184 h 398"/>
                <a:gd name="T6" fmla="*/ 329 w 237"/>
                <a:gd name="T7" fmla="*/ 213 h 398"/>
                <a:gd name="T8" fmla="*/ 291 w 237"/>
                <a:gd name="T9" fmla="*/ 267 h 398"/>
                <a:gd name="T10" fmla="*/ 326 w 237"/>
                <a:gd name="T11" fmla="*/ 319 h 398"/>
                <a:gd name="T12" fmla="*/ 110 w 237"/>
                <a:gd name="T13" fmla="*/ 338 h 398"/>
                <a:gd name="T14" fmla="*/ 117 w 237"/>
                <a:gd name="T15" fmla="*/ 383 h 398"/>
                <a:gd name="T16" fmla="*/ 86 w 237"/>
                <a:gd name="T17" fmla="*/ 398 h 398"/>
                <a:gd name="T18" fmla="*/ 61 w 237"/>
                <a:gd name="T19" fmla="*/ 341 h 398"/>
                <a:gd name="T20" fmla="*/ 46 w 237"/>
                <a:gd name="T21" fmla="*/ 387 h 398"/>
                <a:gd name="T22" fmla="*/ 17 w 237"/>
                <a:gd name="T23" fmla="*/ 383 h 398"/>
                <a:gd name="T24" fmla="*/ 11 w 237"/>
                <a:gd name="T25" fmla="*/ 337 h 398"/>
                <a:gd name="T26" fmla="*/ 1 w 237"/>
                <a:gd name="T27" fmla="*/ 297 h 398"/>
                <a:gd name="T28" fmla="*/ 0 w 237"/>
                <a:gd name="T29" fmla="*/ 20 h 3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7"/>
                <a:gd name="T46" fmla="*/ 0 h 398"/>
                <a:gd name="T47" fmla="*/ 237 w 237"/>
                <a:gd name="T48" fmla="*/ 398 h 3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7" h="398">
                  <a:moveTo>
                    <a:pt x="0" y="20"/>
                  </a:moveTo>
                  <a:lnTo>
                    <a:pt x="154" y="0"/>
                  </a:lnTo>
                  <a:lnTo>
                    <a:pt x="203" y="184"/>
                  </a:lnTo>
                  <a:lnTo>
                    <a:pt x="237" y="213"/>
                  </a:lnTo>
                  <a:lnTo>
                    <a:pt x="210" y="267"/>
                  </a:lnTo>
                  <a:lnTo>
                    <a:pt x="236" y="319"/>
                  </a:lnTo>
                  <a:lnTo>
                    <a:pt x="79" y="338"/>
                  </a:lnTo>
                  <a:lnTo>
                    <a:pt x="85" y="383"/>
                  </a:lnTo>
                  <a:lnTo>
                    <a:pt x="62" y="398"/>
                  </a:lnTo>
                  <a:lnTo>
                    <a:pt x="44" y="341"/>
                  </a:lnTo>
                  <a:lnTo>
                    <a:pt x="33" y="387"/>
                  </a:lnTo>
                  <a:lnTo>
                    <a:pt x="13" y="383"/>
                  </a:lnTo>
                  <a:lnTo>
                    <a:pt x="7" y="337"/>
                  </a:lnTo>
                  <a:lnTo>
                    <a:pt x="1" y="297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25" name="Freeform 50"/>
            <p:cNvSpPr>
              <a:spLocks/>
            </p:cNvSpPr>
            <p:nvPr/>
          </p:nvSpPr>
          <p:spPr bwMode="auto">
            <a:xfrm>
              <a:off x="6422894" y="4184650"/>
              <a:ext cx="679279" cy="698500"/>
            </a:xfrm>
            <a:custGeom>
              <a:avLst/>
              <a:gdLst>
                <a:gd name="T0" fmla="*/ 0 w 328"/>
                <a:gd name="T1" fmla="*/ 23 h 366"/>
                <a:gd name="T2" fmla="*/ 4 w 328"/>
                <a:gd name="T3" fmla="*/ 23 h 366"/>
                <a:gd name="T4" fmla="*/ 111 w 328"/>
                <a:gd name="T5" fmla="*/ 7 h 366"/>
                <a:gd name="T6" fmla="*/ 206 w 328"/>
                <a:gd name="T7" fmla="*/ 0 h 366"/>
                <a:gd name="T8" fmla="*/ 192 w 328"/>
                <a:gd name="T9" fmla="*/ 19 h 366"/>
                <a:gd name="T10" fmla="*/ 221 w 328"/>
                <a:gd name="T11" fmla="*/ 19 h 366"/>
                <a:gd name="T12" fmla="*/ 384 w 328"/>
                <a:gd name="T13" fmla="*/ 132 h 366"/>
                <a:gd name="T14" fmla="*/ 446 w 328"/>
                <a:gd name="T15" fmla="*/ 205 h 366"/>
                <a:gd name="T16" fmla="*/ 455 w 328"/>
                <a:gd name="T17" fmla="*/ 254 h 366"/>
                <a:gd name="T18" fmla="*/ 434 w 328"/>
                <a:gd name="T19" fmla="*/ 266 h 366"/>
                <a:gd name="T20" fmla="*/ 446 w 328"/>
                <a:gd name="T21" fmla="*/ 316 h 366"/>
                <a:gd name="T22" fmla="*/ 402 w 328"/>
                <a:gd name="T23" fmla="*/ 318 h 366"/>
                <a:gd name="T24" fmla="*/ 402 w 328"/>
                <a:gd name="T25" fmla="*/ 360 h 366"/>
                <a:gd name="T26" fmla="*/ 364 w 328"/>
                <a:gd name="T27" fmla="*/ 339 h 366"/>
                <a:gd name="T28" fmla="*/ 130 w 328"/>
                <a:gd name="T29" fmla="*/ 366 h 366"/>
                <a:gd name="T30" fmla="*/ 78 w 328"/>
                <a:gd name="T31" fmla="*/ 287 h 366"/>
                <a:gd name="T32" fmla="*/ 115 w 328"/>
                <a:gd name="T33" fmla="*/ 233 h 366"/>
                <a:gd name="T34" fmla="*/ 65 w 328"/>
                <a:gd name="T35" fmla="*/ 206 h 366"/>
                <a:gd name="T36" fmla="*/ 0 w 328"/>
                <a:gd name="T37" fmla="*/ 23 h 3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28"/>
                <a:gd name="T58" fmla="*/ 0 h 366"/>
                <a:gd name="T59" fmla="*/ 328 w 328"/>
                <a:gd name="T60" fmla="*/ 366 h 3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28" h="366">
                  <a:moveTo>
                    <a:pt x="0" y="23"/>
                  </a:moveTo>
                  <a:lnTo>
                    <a:pt x="4" y="23"/>
                  </a:lnTo>
                  <a:lnTo>
                    <a:pt x="80" y="7"/>
                  </a:lnTo>
                  <a:lnTo>
                    <a:pt x="148" y="0"/>
                  </a:lnTo>
                  <a:lnTo>
                    <a:pt x="138" y="19"/>
                  </a:lnTo>
                  <a:lnTo>
                    <a:pt x="159" y="19"/>
                  </a:lnTo>
                  <a:lnTo>
                    <a:pt x="276" y="132"/>
                  </a:lnTo>
                  <a:lnTo>
                    <a:pt x="322" y="205"/>
                  </a:lnTo>
                  <a:lnTo>
                    <a:pt x="328" y="254"/>
                  </a:lnTo>
                  <a:lnTo>
                    <a:pt x="313" y="266"/>
                  </a:lnTo>
                  <a:lnTo>
                    <a:pt x="322" y="316"/>
                  </a:lnTo>
                  <a:lnTo>
                    <a:pt x="289" y="318"/>
                  </a:lnTo>
                  <a:lnTo>
                    <a:pt x="289" y="360"/>
                  </a:lnTo>
                  <a:lnTo>
                    <a:pt x="263" y="339"/>
                  </a:lnTo>
                  <a:lnTo>
                    <a:pt x="94" y="366"/>
                  </a:lnTo>
                  <a:lnTo>
                    <a:pt x="56" y="287"/>
                  </a:lnTo>
                  <a:lnTo>
                    <a:pt x="83" y="233"/>
                  </a:lnTo>
                  <a:lnTo>
                    <a:pt x="47" y="20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26" name="Freeform 51"/>
            <p:cNvSpPr>
              <a:spLocks/>
            </p:cNvSpPr>
            <p:nvPr/>
          </p:nvSpPr>
          <p:spPr bwMode="auto">
            <a:xfrm>
              <a:off x="6587984" y="3757613"/>
              <a:ext cx="1064490" cy="463550"/>
            </a:xfrm>
            <a:custGeom>
              <a:avLst/>
              <a:gdLst>
                <a:gd name="T0" fmla="*/ 25 w 516"/>
                <a:gd name="T1" fmla="*/ 180 h 243"/>
                <a:gd name="T2" fmla="*/ 0 w 516"/>
                <a:gd name="T3" fmla="*/ 231 h 243"/>
                <a:gd name="T4" fmla="*/ 93 w 516"/>
                <a:gd name="T5" fmla="*/ 224 h 243"/>
                <a:gd name="T6" fmla="*/ 128 w 516"/>
                <a:gd name="T7" fmla="*/ 201 h 243"/>
                <a:gd name="T8" fmla="*/ 253 w 516"/>
                <a:gd name="T9" fmla="*/ 175 h 243"/>
                <a:gd name="T10" fmla="*/ 287 w 516"/>
                <a:gd name="T11" fmla="*/ 189 h 243"/>
                <a:gd name="T12" fmla="*/ 369 w 516"/>
                <a:gd name="T13" fmla="*/ 180 h 243"/>
                <a:gd name="T14" fmla="*/ 369 w 516"/>
                <a:gd name="T15" fmla="*/ 183 h 243"/>
                <a:gd name="T16" fmla="*/ 494 w 516"/>
                <a:gd name="T17" fmla="*/ 243 h 243"/>
                <a:gd name="T18" fmla="*/ 565 w 516"/>
                <a:gd name="T19" fmla="*/ 226 h 243"/>
                <a:gd name="T20" fmla="*/ 608 w 516"/>
                <a:gd name="T21" fmla="*/ 159 h 243"/>
                <a:gd name="T22" fmla="*/ 677 w 516"/>
                <a:gd name="T23" fmla="*/ 140 h 243"/>
                <a:gd name="T24" fmla="*/ 711 w 516"/>
                <a:gd name="T25" fmla="*/ 90 h 243"/>
                <a:gd name="T26" fmla="*/ 708 w 516"/>
                <a:gd name="T27" fmla="*/ 30 h 243"/>
                <a:gd name="T28" fmla="*/ 701 w 516"/>
                <a:gd name="T29" fmla="*/ 80 h 243"/>
                <a:gd name="T30" fmla="*/ 661 w 516"/>
                <a:gd name="T31" fmla="*/ 122 h 243"/>
                <a:gd name="T32" fmla="*/ 646 w 516"/>
                <a:gd name="T33" fmla="*/ 119 h 243"/>
                <a:gd name="T34" fmla="*/ 594 w 516"/>
                <a:gd name="T35" fmla="*/ 130 h 243"/>
                <a:gd name="T36" fmla="*/ 594 w 516"/>
                <a:gd name="T37" fmla="*/ 116 h 243"/>
                <a:gd name="T38" fmla="*/ 646 w 516"/>
                <a:gd name="T39" fmla="*/ 102 h 243"/>
                <a:gd name="T40" fmla="*/ 597 w 516"/>
                <a:gd name="T41" fmla="*/ 97 h 243"/>
                <a:gd name="T42" fmla="*/ 652 w 516"/>
                <a:gd name="T43" fmla="*/ 85 h 243"/>
                <a:gd name="T44" fmla="*/ 674 w 516"/>
                <a:gd name="T45" fmla="*/ 92 h 243"/>
                <a:gd name="T46" fmla="*/ 685 w 516"/>
                <a:gd name="T47" fmla="*/ 45 h 243"/>
                <a:gd name="T48" fmla="*/ 672 w 516"/>
                <a:gd name="T49" fmla="*/ 34 h 243"/>
                <a:gd name="T50" fmla="*/ 607 w 516"/>
                <a:gd name="T51" fmla="*/ 53 h 243"/>
                <a:gd name="T52" fmla="*/ 608 w 516"/>
                <a:gd name="T53" fmla="*/ 25 h 243"/>
                <a:gd name="T54" fmla="*/ 635 w 516"/>
                <a:gd name="T55" fmla="*/ 32 h 243"/>
                <a:gd name="T56" fmla="*/ 672 w 516"/>
                <a:gd name="T57" fmla="*/ 10 h 243"/>
                <a:gd name="T58" fmla="*/ 651 w 516"/>
                <a:gd name="T59" fmla="*/ 0 h 243"/>
                <a:gd name="T60" fmla="*/ 438 w 516"/>
                <a:gd name="T61" fmla="*/ 37 h 243"/>
                <a:gd name="T62" fmla="*/ 179 w 516"/>
                <a:gd name="T63" fmla="*/ 79 h 243"/>
                <a:gd name="T64" fmla="*/ 60 w 516"/>
                <a:gd name="T65" fmla="*/ 179 h 243"/>
                <a:gd name="T66" fmla="*/ 25 w 516"/>
                <a:gd name="T67" fmla="*/ 180 h 2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16"/>
                <a:gd name="T103" fmla="*/ 0 h 243"/>
                <a:gd name="T104" fmla="*/ 516 w 516"/>
                <a:gd name="T105" fmla="*/ 243 h 24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16" h="243">
                  <a:moveTo>
                    <a:pt x="18" y="180"/>
                  </a:moveTo>
                  <a:lnTo>
                    <a:pt x="0" y="231"/>
                  </a:lnTo>
                  <a:lnTo>
                    <a:pt x="67" y="224"/>
                  </a:lnTo>
                  <a:lnTo>
                    <a:pt x="93" y="201"/>
                  </a:lnTo>
                  <a:lnTo>
                    <a:pt x="184" y="175"/>
                  </a:lnTo>
                  <a:lnTo>
                    <a:pt x="209" y="189"/>
                  </a:lnTo>
                  <a:lnTo>
                    <a:pt x="269" y="180"/>
                  </a:lnTo>
                  <a:lnTo>
                    <a:pt x="269" y="183"/>
                  </a:lnTo>
                  <a:lnTo>
                    <a:pt x="359" y="243"/>
                  </a:lnTo>
                  <a:lnTo>
                    <a:pt x="411" y="226"/>
                  </a:lnTo>
                  <a:lnTo>
                    <a:pt x="441" y="159"/>
                  </a:lnTo>
                  <a:lnTo>
                    <a:pt x="492" y="140"/>
                  </a:lnTo>
                  <a:lnTo>
                    <a:pt x="516" y="90"/>
                  </a:lnTo>
                  <a:lnTo>
                    <a:pt x="515" y="30"/>
                  </a:lnTo>
                  <a:lnTo>
                    <a:pt x="509" y="80"/>
                  </a:lnTo>
                  <a:lnTo>
                    <a:pt x="480" y="122"/>
                  </a:lnTo>
                  <a:lnTo>
                    <a:pt x="469" y="119"/>
                  </a:lnTo>
                  <a:lnTo>
                    <a:pt x="431" y="130"/>
                  </a:lnTo>
                  <a:lnTo>
                    <a:pt x="431" y="116"/>
                  </a:lnTo>
                  <a:lnTo>
                    <a:pt x="469" y="102"/>
                  </a:lnTo>
                  <a:lnTo>
                    <a:pt x="434" y="97"/>
                  </a:lnTo>
                  <a:lnTo>
                    <a:pt x="474" y="85"/>
                  </a:lnTo>
                  <a:lnTo>
                    <a:pt x="489" y="92"/>
                  </a:lnTo>
                  <a:lnTo>
                    <a:pt x="497" y="45"/>
                  </a:lnTo>
                  <a:lnTo>
                    <a:pt x="487" y="34"/>
                  </a:lnTo>
                  <a:lnTo>
                    <a:pt x="440" y="53"/>
                  </a:lnTo>
                  <a:lnTo>
                    <a:pt x="441" y="25"/>
                  </a:lnTo>
                  <a:lnTo>
                    <a:pt x="461" y="32"/>
                  </a:lnTo>
                  <a:lnTo>
                    <a:pt x="487" y="10"/>
                  </a:lnTo>
                  <a:lnTo>
                    <a:pt x="473" y="0"/>
                  </a:lnTo>
                  <a:lnTo>
                    <a:pt x="318" y="37"/>
                  </a:lnTo>
                  <a:lnTo>
                    <a:pt x="129" y="79"/>
                  </a:lnTo>
                  <a:lnTo>
                    <a:pt x="43" y="179"/>
                  </a:lnTo>
                  <a:lnTo>
                    <a:pt x="18" y="18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27" name="Freeform 52"/>
            <p:cNvSpPr>
              <a:spLocks/>
            </p:cNvSpPr>
            <p:nvPr/>
          </p:nvSpPr>
          <p:spPr bwMode="auto">
            <a:xfrm>
              <a:off x="7449550" y="3270250"/>
              <a:ext cx="147894" cy="182563"/>
            </a:xfrm>
            <a:custGeom>
              <a:avLst/>
              <a:gdLst>
                <a:gd name="T0" fmla="*/ 0 w 72"/>
                <a:gd name="T1" fmla="*/ 5 h 96"/>
                <a:gd name="T2" fmla="*/ 20 w 72"/>
                <a:gd name="T3" fmla="*/ 0 h 96"/>
                <a:gd name="T4" fmla="*/ 66 w 72"/>
                <a:gd name="T5" fmla="*/ 21 h 96"/>
                <a:gd name="T6" fmla="*/ 66 w 72"/>
                <a:gd name="T7" fmla="*/ 42 h 96"/>
                <a:gd name="T8" fmla="*/ 97 w 72"/>
                <a:gd name="T9" fmla="*/ 57 h 96"/>
                <a:gd name="T10" fmla="*/ 99 w 72"/>
                <a:gd name="T11" fmla="*/ 85 h 96"/>
                <a:gd name="T12" fmla="*/ 48 w 72"/>
                <a:gd name="T13" fmla="*/ 96 h 96"/>
                <a:gd name="T14" fmla="*/ 0 w 72"/>
                <a:gd name="T15" fmla="*/ 5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"/>
                <a:gd name="T25" fmla="*/ 0 h 96"/>
                <a:gd name="T26" fmla="*/ 72 w 72"/>
                <a:gd name="T27" fmla="*/ 96 h 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" h="96">
                  <a:moveTo>
                    <a:pt x="0" y="5"/>
                  </a:moveTo>
                  <a:lnTo>
                    <a:pt x="15" y="0"/>
                  </a:lnTo>
                  <a:lnTo>
                    <a:pt x="48" y="21"/>
                  </a:lnTo>
                  <a:lnTo>
                    <a:pt x="48" y="42"/>
                  </a:lnTo>
                  <a:lnTo>
                    <a:pt x="71" y="57"/>
                  </a:lnTo>
                  <a:lnTo>
                    <a:pt x="72" y="85"/>
                  </a:lnTo>
                  <a:lnTo>
                    <a:pt x="35" y="9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28" name="Freeform 53"/>
            <p:cNvSpPr>
              <a:spLocks/>
            </p:cNvSpPr>
            <p:nvPr/>
          </p:nvSpPr>
          <p:spPr bwMode="auto">
            <a:xfrm>
              <a:off x="6873453" y="2382838"/>
              <a:ext cx="792778" cy="639762"/>
            </a:xfrm>
            <a:custGeom>
              <a:avLst/>
              <a:gdLst>
                <a:gd name="T0" fmla="*/ 40 w 384"/>
                <a:gd name="T1" fmla="*/ 226 h 336"/>
                <a:gd name="T2" fmla="*/ 92 w 384"/>
                <a:gd name="T3" fmla="*/ 206 h 336"/>
                <a:gd name="T4" fmla="*/ 158 w 384"/>
                <a:gd name="T5" fmla="*/ 201 h 336"/>
                <a:gd name="T6" fmla="*/ 177 w 384"/>
                <a:gd name="T7" fmla="*/ 183 h 336"/>
                <a:gd name="T8" fmla="*/ 198 w 384"/>
                <a:gd name="T9" fmla="*/ 181 h 336"/>
                <a:gd name="T10" fmla="*/ 212 w 384"/>
                <a:gd name="T11" fmla="*/ 162 h 336"/>
                <a:gd name="T12" fmla="*/ 235 w 384"/>
                <a:gd name="T13" fmla="*/ 155 h 336"/>
                <a:gd name="T14" fmla="*/ 225 w 384"/>
                <a:gd name="T15" fmla="*/ 120 h 336"/>
                <a:gd name="T16" fmla="*/ 211 w 384"/>
                <a:gd name="T17" fmla="*/ 111 h 336"/>
                <a:gd name="T18" fmla="*/ 240 w 384"/>
                <a:gd name="T19" fmla="*/ 82 h 336"/>
                <a:gd name="T20" fmla="*/ 258 w 384"/>
                <a:gd name="T21" fmla="*/ 82 h 336"/>
                <a:gd name="T22" fmla="*/ 320 w 384"/>
                <a:gd name="T23" fmla="*/ 22 h 336"/>
                <a:gd name="T24" fmla="*/ 414 w 384"/>
                <a:gd name="T25" fmla="*/ 0 h 336"/>
                <a:gd name="T26" fmla="*/ 425 w 384"/>
                <a:gd name="T27" fmla="*/ 56 h 336"/>
                <a:gd name="T28" fmla="*/ 430 w 384"/>
                <a:gd name="T29" fmla="*/ 54 h 336"/>
                <a:gd name="T30" fmla="*/ 452 w 384"/>
                <a:gd name="T31" fmla="*/ 74 h 336"/>
                <a:gd name="T32" fmla="*/ 453 w 384"/>
                <a:gd name="T33" fmla="*/ 132 h 336"/>
                <a:gd name="T34" fmla="*/ 482 w 384"/>
                <a:gd name="T35" fmla="*/ 179 h 336"/>
                <a:gd name="T36" fmla="*/ 493 w 384"/>
                <a:gd name="T37" fmla="*/ 240 h 336"/>
                <a:gd name="T38" fmla="*/ 495 w 384"/>
                <a:gd name="T39" fmla="*/ 293 h 336"/>
                <a:gd name="T40" fmla="*/ 530 w 384"/>
                <a:gd name="T41" fmla="*/ 310 h 336"/>
                <a:gd name="T42" fmla="*/ 505 w 384"/>
                <a:gd name="T43" fmla="*/ 336 h 336"/>
                <a:gd name="T44" fmla="*/ 444 w 384"/>
                <a:gd name="T45" fmla="*/ 306 h 336"/>
                <a:gd name="T46" fmla="*/ 412 w 384"/>
                <a:gd name="T47" fmla="*/ 308 h 336"/>
                <a:gd name="T48" fmla="*/ 380 w 384"/>
                <a:gd name="T49" fmla="*/ 301 h 336"/>
                <a:gd name="T50" fmla="*/ 381 w 384"/>
                <a:gd name="T51" fmla="*/ 283 h 336"/>
                <a:gd name="T52" fmla="*/ 362 w 384"/>
                <a:gd name="T53" fmla="*/ 277 h 336"/>
                <a:gd name="T54" fmla="*/ 15 w 384"/>
                <a:gd name="T55" fmla="*/ 329 h 336"/>
                <a:gd name="T56" fmla="*/ 0 w 384"/>
                <a:gd name="T57" fmla="*/ 314 h 336"/>
                <a:gd name="T58" fmla="*/ 52 w 384"/>
                <a:gd name="T59" fmla="*/ 254 h 336"/>
                <a:gd name="T60" fmla="*/ 40 w 384"/>
                <a:gd name="T61" fmla="*/ 226 h 3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84"/>
                <a:gd name="T94" fmla="*/ 0 h 336"/>
                <a:gd name="T95" fmla="*/ 384 w 384"/>
                <a:gd name="T96" fmla="*/ 336 h 3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84" h="336">
                  <a:moveTo>
                    <a:pt x="29" y="226"/>
                  </a:moveTo>
                  <a:lnTo>
                    <a:pt x="66" y="206"/>
                  </a:lnTo>
                  <a:lnTo>
                    <a:pt x="115" y="201"/>
                  </a:lnTo>
                  <a:lnTo>
                    <a:pt x="127" y="183"/>
                  </a:lnTo>
                  <a:lnTo>
                    <a:pt x="144" y="181"/>
                  </a:lnTo>
                  <a:lnTo>
                    <a:pt x="154" y="162"/>
                  </a:lnTo>
                  <a:lnTo>
                    <a:pt x="171" y="155"/>
                  </a:lnTo>
                  <a:lnTo>
                    <a:pt x="163" y="120"/>
                  </a:lnTo>
                  <a:lnTo>
                    <a:pt x="153" y="111"/>
                  </a:lnTo>
                  <a:lnTo>
                    <a:pt x="174" y="82"/>
                  </a:lnTo>
                  <a:lnTo>
                    <a:pt x="187" y="82"/>
                  </a:lnTo>
                  <a:lnTo>
                    <a:pt x="232" y="22"/>
                  </a:lnTo>
                  <a:lnTo>
                    <a:pt x="301" y="0"/>
                  </a:lnTo>
                  <a:lnTo>
                    <a:pt x="308" y="56"/>
                  </a:lnTo>
                  <a:lnTo>
                    <a:pt x="312" y="54"/>
                  </a:lnTo>
                  <a:lnTo>
                    <a:pt x="328" y="74"/>
                  </a:lnTo>
                  <a:lnTo>
                    <a:pt x="329" y="132"/>
                  </a:lnTo>
                  <a:lnTo>
                    <a:pt x="350" y="179"/>
                  </a:lnTo>
                  <a:lnTo>
                    <a:pt x="358" y="240"/>
                  </a:lnTo>
                  <a:lnTo>
                    <a:pt x="360" y="293"/>
                  </a:lnTo>
                  <a:lnTo>
                    <a:pt x="384" y="310"/>
                  </a:lnTo>
                  <a:lnTo>
                    <a:pt x="366" y="336"/>
                  </a:lnTo>
                  <a:lnTo>
                    <a:pt x="322" y="306"/>
                  </a:lnTo>
                  <a:lnTo>
                    <a:pt x="299" y="308"/>
                  </a:lnTo>
                  <a:lnTo>
                    <a:pt x="276" y="301"/>
                  </a:lnTo>
                  <a:lnTo>
                    <a:pt x="277" y="283"/>
                  </a:lnTo>
                  <a:lnTo>
                    <a:pt x="262" y="277"/>
                  </a:lnTo>
                  <a:lnTo>
                    <a:pt x="11" y="329"/>
                  </a:lnTo>
                  <a:lnTo>
                    <a:pt x="0" y="314"/>
                  </a:lnTo>
                  <a:lnTo>
                    <a:pt x="38" y="254"/>
                  </a:lnTo>
                  <a:lnTo>
                    <a:pt x="29" y="22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29" name="Freeform 54"/>
            <p:cNvSpPr>
              <a:spLocks/>
            </p:cNvSpPr>
            <p:nvPr/>
          </p:nvSpPr>
          <p:spPr bwMode="auto">
            <a:xfrm>
              <a:off x="7647316" y="2919413"/>
              <a:ext cx="230439" cy="138112"/>
            </a:xfrm>
            <a:custGeom>
              <a:avLst/>
              <a:gdLst>
                <a:gd name="T0" fmla="*/ 0 w 112"/>
                <a:gd name="T1" fmla="*/ 53 h 72"/>
                <a:gd name="T2" fmla="*/ 63 w 112"/>
                <a:gd name="T3" fmla="*/ 30 h 72"/>
                <a:gd name="T4" fmla="*/ 124 w 112"/>
                <a:gd name="T5" fmla="*/ 0 h 72"/>
                <a:gd name="T6" fmla="*/ 135 w 112"/>
                <a:gd name="T7" fmla="*/ 1 h 72"/>
                <a:gd name="T8" fmla="*/ 153 w 112"/>
                <a:gd name="T9" fmla="*/ 3 h 72"/>
                <a:gd name="T10" fmla="*/ 92 w 112"/>
                <a:gd name="T11" fmla="*/ 40 h 72"/>
                <a:gd name="T12" fmla="*/ 17 w 112"/>
                <a:gd name="T13" fmla="*/ 72 h 72"/>
                <a:gd name="T14" fmla="*/ 0 w 112"/>
                <a:gd name="T15" fmla="*/ 53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2"/>
                <a:gd name="T25" fmla="*/ 0 h 72"/>
                <a:gd name="T26" fmla="*/ 112 w 112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2" h="72">
                  <a:moveTo>
                    <a:pt x="0" y="53"/>
                  </a:moveTo>
                  <a:lnTo>
                    <a:pt x="46" y="30"/>
                  </a:lnTo>
                  <a:lnTo>
                    <a:pt x="91" y="0"/>
                  </a:lnTo>
                  <a:lnTo>
                    <a:pt x="99" y="1"/>
                  </a:lnTo>
                  <a:lnTo>
                    <a:pt x="112" y="3"/>
                  </a:lnTo>
                  <a:lnTo>
                    <a:pt x="68" y="40"/>
                  </a:lnTo>
                  <a:lnTo>
                    <a:pt x="13" y="72"/>
                  </a:lnTo>
                  <a:lnTo>
                    <a:pt x="0" y="5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30" name="Freeform 55"/>
            <p:cNvSpPr>
              <a:spLocks/>
            </p:cNvSpPr>
            <p:nvPr/>
          </p:nvSpPr>
          <p:spPr bwMode="auto">
            <a:xfrm>
              <a:off x="7535535" y="3517900"/>
              <a:ext cx="63629" cy="109538"/>
            </a:xfrm>
            <a:custGeom>
              <a:avLst/>
              <a:gdLst>
                <a:gd name="T0" fmla="*/ 0 w 31"/>
                <a:gd name="T1" fmla="*/ 5 h 57"/>
                <a:gd name="T2" fmla="*/ 45 w 31"/>
                <a:gd name="T3" fmla="*/ 0 h 57"/>
                <a:gd name="T4" fmla="*/ 20 w 31"/>
                <a:gd name="T5" fmla="*/ 57 h 57"/>
                <a:gd name="T6" fmla="*/ 2 w 31"/>
                <a:gd name="T7" fmla="*/ 55 h 57"/>
                <a:gd name="T8" fmla="*/ 0 w 31"/>
                <a:gd name="T9" fmla="*/ 5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57"/>
                <a:gd name="T17" fmla="*/ 31 w 31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57">
                  <a:moveTo>
                    <a:pt x="0" y="5"/>
                  </a:moveTo>
                  <a:lnTo>
                    <a:pt x="31" y="0"/>
                  </a:lnTo>
                  <a:lnTo>
                    <a:pt x="14" y="57"/>
                  </a:lnTo>
                  <a:lnTo>
                    <a:pt x="2" y="5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</p:grpSp>
      <p:sp>
        <p:nvSpPr>
          <p:cNvPr id="347" name="TextBox 346"/>
          <p:cNvSpPr txBox="1"/>
          <p:nvPr/>
        </p:nvSpPr>
        <p:spPr>
          <a:xfrm>
            <a:off x="1877329" y="323997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8</a:t>
            </a:r>
            <a:endParaRPr lang="en-US" sz="1400" b="1" dirty="0"/>
          </a:p>
        </p:txBody>
      </p:sp>
      <p:sp>
        <p:nvSpPr>
          <p:cNvPr id="348" name="TextBox 347"/>
          <p:cNvSpPr txBox="1"/>
          <p:nvPr/>
        </p:nvSpPr>
        <p:spPr>
          <a:xfrm>
            <a:off x="6087894" y="38978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349" name="TextBox 348"/>
          <p:cNvSpPr txBox="1"/>
          <p:nvPr/>
        </p:nvSpPr>
        <p:spPr>
          <a:xfrm>
            <a:off x="2598738" y="21336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350" name="TextBox 349"/>
          <p:cNvSpPr txBox="1"/>
          <p:nvPr/>
        </p:nvSpPr>
        <p:spPr>
          <a:xfrm>
            <a:off x="5285581" y="283524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</a:t>
            </a:r>
            <a:endParaRPr lang="en-US" sz="1400" b="1" dirty="0"/>
          </a:p>
        </p:txBody>
      </p:sp>
      <p:sp>
        <p:nvSpPr>
          <p:cNvPr id="351" name="TextBox 350"/>
          <p:cNvSpPr txBox="1"/>
          <p:nvPr/>
        </p:nvSpPr>
        <p:spPr>
          <a:xfrm>
            <a:off x="5696799" y="226965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</a:t>
            </a:r>
            <a:endParaRPr lang="en-US" sz="1400" b="1" dirty="0"/>
          </a:p>
        </p:txBody>
      </p:sp>
      <p:sp>
        <p:nvSpPr>
          <p:cNvPr id="352" name="TextBox 351"/>
          <p:cNvSpPr txBox="1"/>
          <p:nvPr/>
        </p:nvSpPr>
        <p:spPr>
          <a:xfrm>
            <a:off x="4931485" y="312857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</a:t>
            </a:r>
            <a:endParaRPr lang="en-US" sz="1400" b="1" dirty="0"/>
          </a:p>
        </p:txBody>
      </p:sp>
      <p:sp>
        <p:nvSpPr>
          <p:cNvPr id="353" name="TextBox 352"/>
          <p:cNvSpPr txBox="1"/>
          <p:nvPr/>
        </p:nvSpPr>
        <p:spPr>
          <a:xfrm>
            <a:off x="3201515" y="17642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354" name="TextBox 353"/>
          <p:cNvSpPr txBox="1"/>
          <p:nvPr/>
        </p:nvSpPr>
        <p:spPr>
          <a:xfrm>
            <a:off x="4016881" y="173077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355" name="TextBox 354"/>
          <p:cNvSpPr txBox="1"/>
          <p:nvPr/>
        </p:nvSpPr>
        <p:spPr>
          <a:xfrm>
            <a:off x="7086600" y="2438400"/>
            <a:ext cx="2352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8 </a:t>
            </a:r>
            <a:r>
              <a:rPr lang="en-US" sz="1400" b="1" dirty="0"/>
              <a:t>= </a:t>
            </a:r>
            <a:r>
              <a:rPr lang="en-US" sz="1400" b="1" dirty="0" smtClean="0"/>
              <a:t>Massachusetts</a:t>
            </a:r>
            <a:endParaRPr lang="en-US" sz="1400" b="1" dirty="0"/>
          </a:p>
          <a:p>
            <a:r>
              <a:rPr lang="en-US" sz="1400" b="1" dirty="0" smtClean="0"/>
              <a:t>1 = Rhode Island</a:t>
            </a:r>
          </a:p>
          <a:p>
            <a:r>
              <a:rPr lang="en-US" sz="1400" b="1" dirty="0" smtClean="0"/>
              <a:t>1=Delaware</a:t>
            </a:r>
          </a:p>
          <a:p>
            <a:r>
              <a:rPr lang="en-US" sz="1400" b="1" dirty="0" smtClean="0"/>
              <a:t>1 = Maryland</a:t>
            </a:r>
          </a:p>
        </p:txBody>
      </p:sp>
      <p:sp>
        <p:nvSpPr>
          <p:cNvPr id="356" name="TextBox 355"/>
          <p:cNvSpPr txBox="1"/>
          <p:nvPr/>
        </p:nvSpPr>
        <p:spPr>
          <a:xfrm>
            <a:off x="2268369" y="27424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357" name="TextBox 356"/>
          <p:cNvSpPr txBox="1"/>
          <p:nvPr/>
        </p:nvSpPr>
        <p:spPr>
          <a:xfrm>
            <a:off x="6645107" y="202605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358" name="TextBox 357"/>
          <p:cNvSpPr txBox="1"/>
          <p:nvPr/>
        </p:nvSpPr>
        <p:spPr>
          <a:xfrm>
            <a:off x="5935494" y="26786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</a:t>
            </a:r>
            <a:endParaRPr lang="en-US" sz="1400" b="1" dirty="0"/>
          </a:p>
        </p:txBody>
      </p:sp>
      <p:sp>
        <p:nvSpPr>
          <p:cNvPr id="359" name="TextBox 358"/>
          <p:cNvSpPr txBox="1"/>
          <p:nvPr/>
        </p:nvSpPr>
        <p:spPr>
          <a:xfrm>
            <a:off x="6451431" y="24594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</a:t>
            </a:r>
            <a:endParaRPr lang="en-US" sz="1400" b="1" dirty="0"/>
          </a:p>
        </p:txBody>
      </p:sp>
      <p:sp>
        <p:nvSpPr>
          <p:cNvPr id="360" name="TextBox 359"/>
          <p:cNvSpPr txBox="1"/>
          <p:nvPr/>
        </p:nvSpPr>
        <p:spPr>
          <a:xfrm>
            <a:off x="4016881" y="220385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361" name="TextBox 360"/>
          <p:cNvSpPr txBox="1"/>
          <p:nvPr/>
        </p:nvSpPr>
        <p:spPr>
          <a:xfrm>
            <a:off x="4233069" y="427712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</a:t>
            </a:r>
            <a:endParaRPr lang="en-US" sz="1400" b="1" dirty="0"/>
          </a:p>
        </p:txBody>
      </p:sp>
      <p:sp>
        <p:nvSpPr>
          <p:cNvPr id="362" name="TextBox 361"/>
          <p:cNvSpPr txBox="1"/>
          <p:nvPr/>
        </p:nvSpPr>
        <p:spPr>
          <a:xfrm>
            <a:off x="6514222" y="295649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</a:t>
            </a:r>
            <a:endParaRPr lang="en-US" sz="1400" b="1" dirty="0"/>
          </a:p>
        </p:txBody>
      </p:sp>
      <p:sp>
        <p:nvSpPr>
          <p:cNvPr id="363" name="TextBox 362"/>
          <p:cNvSpPr txBox="1"/>
          <p:nvPr/>
        </p:nvSpPr>
        <p:spPr>
          <a:xfrm>
            <a:off x="5165557" y="214256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364" name="TextBox 363"/>
          <p:cNvSpPr txBox="1"/>
          <p:nvPr/>
        </p:nvSpPr>
        <p:spPr>
          <a:xfrm>
            <a:off x="2148681" y="154565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</a:t>
            </a:r>
            <a:endParaRPr lang="en-US" sz="1400" b="1" dirty="0"/>
          </a:p>
        </p:txBody>
      </p:sp>
      <p:sp>
        <p:nvSpPr>
          <p:cNvPr id="365" name="TextBox 364"/>
          <p:cNvSpPr txBox="1"/>
          <p:nvPr/>
        </p:nvSpPr>
        <p:spPr>
          <a:xfrm>
            <a:off x="5715000" y="34290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366" name="TextBox 365"/>
          <p:cNvSpPr txBox="1"/>
          <p:nvPr/>
        </p:nvSpPr>
        <p:spPr>
          <a:xfrm>
            <a:off x="5005637" y="425789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95186" y="5700345"/>
            <a:ext cx="2395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49 participants from US</a:t>
            </a:r>
          </a:p>
          <a:p>
            <a:r>
              <a:rPr lang="en-US" dirty="0" smtClean="0"/>
              <a:t>47 indicated institution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ACS Survey </a:t>
            </a:r>
            <a:r>
              <a:rPr lang="en-US" sz="3600" dirty="0"/>
              <a:t>Sample: </a:t>
            </a:r>
            <a:r>
              <a:rPr lang="en-US" sz="2700" dirty="0" smtClean="0"/>
              <a:t>36 </a:t>
            </a:r>
            <a:r>
              <a:rPr lang="en-US" sz="2700" dirty="0"/>
              <a:t>institutions x </a:t>
            </a:r>
            <a:r>
              <a:rPr lang="en-US" sz="2700" dirty="0" smtClean="0"/>
              <a:t>17 </a:t>
            </a:r>
            <a:r>
              <a:rPr lang="en-US" sz="2700" dirty="0"/>
              <a:t>States/US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968555" y="202904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6611143" y="33044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4659423" y="196870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4029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288889"/>
              </p:ext>
            </p:extLst>
          </p:nvPr>
        </p:nvGraphicFramePr>
        <p:xfrm>
          <a:off x="1066479" y="1674852"/>
          <a:ext cx="6897092" cy="4138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28800" y="1610380"/>
            <a:ext cx="495650" cy="52322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37</a:t>
            </a:r>
          </a:p>
          <a:p>
            <a:pPr algn="ctr"/>
            <a:r>
              <a:rPr lang="en-US" sz="1400" dirty="0" smtClean="0"/>
              <a:t>67%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704750" y="2296180"/>
            <a:ext cx="495650" cy="52322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28</a:t>
            </a:r>
          </a:p>
          <a:p>
            <a:pPr algn="ctr"/>
            <a:r>
              <a:rPr lang="en-US" sz="1400" dirty="0" smtClean="0"/>
              <a:t>51%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542950" y="2600980"/>
            <a:ext cx="495650" cy="52322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24</a:t>
            </a:r>
          </a:p>
          <a:p>
            <a:pPr algn="ctr"/>
            <a:r>
              <a:rPr lang="en-US" sz="1400" dirty="0" smtClean="0"/>
              <a:t>44%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381150" y="3210580"/>
            <a:ext cx="495650" cy="52322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16</a:t>
            </a:r>
          </a:p>
          <a:p>
            <a:pPr algn="ctr"/>
            <a:r>
              <a:rPr lang="en-US" sz="1400" dirty="0" smtClean="0"/>
              <a:t>29%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234523" y="4277380"/>
            <a:ext cx="404277" cy="52322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2</a:t>
            </a:r>
          </a:p>
          <a:p>
            <a:pPr algn="ctr"/>
            <a:r>
              <a:rPr lang="en-US" sz="1400" dirty="0" smtClean="0"/>
              <a:t>4%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910923" y="4429780"/>
            <a:ext cx="404277" cy="52322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0</a:t>
            </a:r>
          </a:p>
          <a:p>
            <a:pPr algn="ctr"/>
            <a:r>
              <a:rPr lang="en-US" sz="1400" dirty="0" smtClean="0"/>
              <a:t>0%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958883" y="5823466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 = 55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ACS Survey </a:t>
            </a:r>
            <a:r>
              <a:rPr lang="en-US" dirty="0"/>
              <a:t>Sample: Institution Affiliation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48923" y="4429780"/>
            <a:ext cx="404277" cy="52322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0</a:t>
            </a:r>
          </a:p>
          <a:p>
            <a:pPr algn="ctr"/>
            <a:r>
              <a:rPr lang="en-US" sz="1400" dirty="0" smtClean="0"/>
              <a:t>0%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0069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David </a:t>
            </a:r>
            <a:r>
              <a:rPr lang="en-US" dirty="0" err="1"/>
              <a:t>Hananel</a:t>
            </a:r>
            <a:r>
              <a:rPr lang="en-US" dirty="0"/>
              <a:t>, No Disclosures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Yuri </a:t>
            </a:r>
            <a:r>
              <a:rPr lang="en-US" dirty="0" err="1"/>
              <a:t>Millo</a:t>
            </a:r>
            <a:r>
              <a:rPr lang="en-US" dirty="0"/>
              <a:t>, No Disclosures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James Cooke, No Disclosures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Deborah Rooney, No Disclosures</a:t>
            </a:r>
            <a:endParaRPr lang="en-US" sz="3600" dirty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1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3779948"/>
              </p:ext>
            </p:extLst>
          </p:nvPr>
        </p:nvGraphicFramePr>
        <p:xfrm>
          <a:off x="1219200" y="1295400"/>
          <a:ext cx="6750291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836449" y="22346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9</a:t>
            </a:r>
          </a:p>
          <a:p>
            <a:pPr algn="ctr"/>
            <a:r>
              <a:rPr lang="en-US" sz="1600" b="1" dirty="0" smtClean="0"/>
              <a:t>16%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836449" y="3195419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27</a:t>
            </a:r>
          </a:p>
          <a:p>
            <a:pPr algn="ctr"/>
            <a:r>
              <a:rPr lang="en-US" sz="1600" b="1" dirty="0" smtClean="0"/>
              <a:t>48%</a:t>
            </a:r>
            <a:endParaRPr lang="en-US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33600" y="1701225"/>
            <a:ext cx="540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1</a:t>
            </a:r>
          </a:p>
          <a:p>
            <a:pPr algn="ctr"/>
            <a:r>
              <a:rPr lang="en-US" sz="1600" b="1" dirty="0"/>
              <a:t>&lt;2%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71800" y="1472625"/>
            <a:ext cx="540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3</a:t>
            </a:r>
          </a:p>
          <a:p>
            <a:pPr algn="ctr"/>
            <a:r>
              <a:rPr lang="en-US" sz="1600" b="1" dirty="0" smtClean="0"/>
              <a:t>&lt;6%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869814" y="28194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13</a:t>
            </a:r>
          </a:p>
          <a:p>
            <a:pPr algn="ctr"/>
            <a:r>
              <a:rPr lang="en-US" sz="1600" b="1" dirty="0" smtClean="0"/>
              <a:t>23%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32323" y="565046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 = 56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ACS Survey </a:t>
            </a:r>
            <a:r>
              <a:rPr lang="en-US" sz="3600" dirty="0"/>
              <a:t>Sample: </a:t>
            </a:r>
            <a:r>
              <a:rPr lang="en-US" sz="2700" dirty="0"/>
              <a:t>Stakeholder Role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1548825"/>
            <a:ext cx="540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2</a:t>
            </a:r>
          </a:p>
          <a:p>
            <a:pPr algn="ctr"/>
            <a:r>
              <a:rPr lang="en-US" sz="1600" b="1" dirty="0" smtClean="0"/>
              <a:t>&lt;4%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22943" y="1853625"/>
            <a:ext cx="540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1</a:t>
            </a:r>
          </a:p>
          <a:p>
            <a:pPr algn="ctr"/>
            <a:r>
              <a:rPr lang="en-US" sz="1600" b="1" dirty="0" smtClean="0"/>
              <a:t>&lt;2%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726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035257"/>
              </p:ext>
            </p:extLst>
          </p:nvPr>
        </p:nvGraphicFramePr>
        <p:xfrm>
          <a:off x="1104439" y="1541583"/>
          <a:ext cx="6773064" cy="372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038600" y="2646704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25</a:t>
            </a:r>
          </a:p>
          <a:p>
            <a:pPr algn="ctr"/>
            <a:r>
              <a:rPr lang="en-US" sz="1600" b="1" dirty="0" smtClean="0"/>
              <a:t>45%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0" y="2939092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29</a:t>
            </a:r>
          </a:p>
          <a:p>
            <a:pPr algn="ctr"/>
            <a:r>
              <a:rPr lang="en-US" sz="1600" b="1" dirty="0" smtClean="0"/>
              <a:t>52%</a:t>
            </a:r>
            <a:endParaRPr lang="en-US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947778" y="156341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2</a:t>
            </a:r>
            <a:endParaRPr lang="en-US" sz="1600" b="1" dirty="0" smtClean="0"/>
          </a:p>
          <a:p>
            <a:pPr algn="ctr"/>
            <a:r>
              <a:rPr lang="en-US" sz="1600" b="1" dirty="0"/>
              <a:t>3</a:t>
            </a:r>
            <a:r>
              <a:rPr lang="en-US" sz="1600" b="1" dirty="0" smtClean="0"/>
              <a:t>%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48600" y="586740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 = 56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ACS Survey </a:t>
            </a:r>
            <a:r>
              <a:rPr lang="en-US" sz="3600" dirty="0"/>
              <a:t>Sample: </a:t>
            </a:r>
            <a:r>
              <a:rPr lang="en-US" sz="2700" dirty="0"/>
              <a:t>Involvement in Decision</a:t>
            </a:r>
          </a:p>
        </p:txBody>
      </p:sp>
    </p:spTree>
    <p:extLst>
      <p:ext uri="{BB962C8B-B14F-4D97-AF65-F5344CB8AC3E}">
        <p14:creationId xmlns:p14="http://schemas.microsoft.com/office/powerpoint/2010/main" val="245310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600" dirty="0" smtClean="0"/>
              <a:t>Although there are no </a:t>
            </a:r>
            <a:r>
              <a:rPr lang="en-US" sz="2600" dirty="0"/>
              <a:t>differences </a:t>
            </a:r>
            <a:r>
              <a:rPr lang="en-US" sz="2600" dirty="0" smtClean="0"/>
              <a:t>across;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 smtClean="0"/>
              <a:t>institution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 smtClean="0"/>
              <a:t>stakeholder role</a:t>
            </a:r>
            <a:endParaRPr lang="en-US" sz="22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 smtClean="0"/>
              <a:t>There are different considerations during simulator purchasing process across;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 smtClean="0"/>
              <a:t>Level of involvement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 smtClean="0"/>
              <a:t> (Self-reported “Responsible” folks </a:t>
            </a:r>
            <a:r>
              <a:rPr lang="en-US" sz="2200" dirty="0"/>
              <a:t> </a:t>
            </a:r>
            <a:r>
              <a:rPr lang="en-US" sz="2200" dirty="0" smtClean="0"/>
              <a:t>are more concerned about number </a:t>
            </a:r>
            <a:r>
              <a:rPr lang="en-US" sz="2200" dirty="0"/>
              <a:t>of learners </a:t>
            </a:r>
            <a:r>
              <a:rPr lang="en-US" sz="2200" dirty="0" smtClean="0"/>
              <a:t>impacted and Scalability</a:t>
            </a:r>
            <a:r>
              <a:rPr lang="en-US" sz="2200" dirty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ACS Survey </a:t>
            </a:r>
            <a:r>
              <a:rPr lang="en-US" dirty="0"/>
              <a:t>Results: Summary</a:t>
            </a:r>
          </a:p>
        </p:txBody>
      </p:sp>
    </p:spTree>
    <p:extLst>
      <p:ext uri="{BB962C8B-B14F-4D97-AF65-F5344CB8AC3E}">
        <p14:creationId xmlns:p14="http://schemas.microsoft.com/office/powerpoint/2010/main" val="256259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 algn="ctr">
              <a:buNone/>
            </a:pPr>
            <a:r>
              <a:rPr lang="en-US" sz="3000" dirty="0" smtClean="0"/>
              <a:t>But are there differences across </a:t>
            </a:r>
          </a:p>
          <a:p>
            <a:pPr marL="0" indent="0" algn="ctr">
              <a:buNone/>
            </a:pPr>
            <a:r>
              <a:rPr lang="en-US" sz="3000" dirty="0" smtClean="0"/>
              <a:t>IMSH and ACS membership?</a:t>
            </a:r>
            <a:endParaRPr lang="en-US" sz="3000" dirty="0"/>
          </a:p>
          <a:p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ACS Survey </a:t>
            </a:r>
            <a:r>
              <a:rPr lang="en-US" dirty="0"/>
              <a:t>Results: Summary</a:t>
            </a:r>
          </a:p>
        </p:txBody>
      </p:sp>
    </p:spTree>
    <p:extLst>
      <p:ext uri="{BB962C8B-B14F-4D97-AF65-F5344CB8AC3E}">
        <p14:creationId xmlns:p14="http://schemas.microsoft.com/office/powerpoint/2010/main" val="359378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725748"/>
              </p:ext>
            </p:extLst>
          </p:nvPr>
        </p:nvGraphicFramePr>
        <p:xfrm>
          <a:off x="1143000" y="1295400"/>
          <a:ext cx="7000481" cy="5086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Survey </a:t>
            </a:r>
            <a:r>
              <a:rPr lang="en-US" dirty="0"/>
              <a:t>Results: </a:t>
            </a:r>
            <a:r>
              <a:rPr lang="en-US" dirty="0" smtClean="0"/>
              <a:t>IMSH v. ACS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43200" y="2574734"/>
            <a:ext cx="152400" cy="12954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2971800"/>
            <a:ext cx="152400" cy="12954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14800" y="3199482"/>
            <a:ext cx="152400" cy="12954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58718" y="3165513"/>
            <a:ext cx="152400" cy="12954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05314" y="2020669"/>
            <a:ext cx="612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 (C2)</a:t>
            </a:r>
          </a:p>
          <a:p>
            <a:r>
              <a:rPr lang="en-US" sz="1400" dirty="0" smtClean="0"/>
              <a:t>         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3439464" y="3124200"/>
            <a:ext cx="152400" cy="12954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90800" y="2020669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7 </a:t>
            </a:r>
            <a:r>
              <a:rPr lang="en-US" sz="1400" dirty="0"/>
              <a:t>(</a:t>
            </a:r>
            <a:r>
              <a:rPr lang="en-US" sz="1400" dirty="0" smtClean="0"/>
              <a:t>I2)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10990" y="2020669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11 </a:t>
            </a:r>
            <a:r>
              <a:rPr lang="en-US" sz="1400" dirty="0"/>
              <a:t>(</a:t>
            </a:r>
            <a:r>
              <a:rPr lang="en-US" sz="1400" dirty="0" smtClean="0"/>
              <a:t>M3)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956886" y="202066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 </a:t>
            </a:r>
            <a:r>
              <a:rPr lang="en-US" sz="1400" dirty="0"/>
              <a:t>(</a:t>
            </a:r>
            <a:r>
              <a:rPr lang="en-US" sz="1400" dirty="0" smtClean="0"/>
              <a:t>U4)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953000" y="1981200"/>
            <a:ext cx="830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22 (U11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562600" y="3124200"/>
            <a:ext cx="381000" cy="3276600"/>
          </a:xfrm>
          <a:prstGeom prst="rect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4790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/>
      <p:bldP spid="12" grpId="0" animBg="1"/>
      <p:bldP spid="13" grpId="0"/>
      <p:bldP spid="14" grpId="0"/>
      <p:bldP spid="15" grpId="0"/>
      <p:bldP spid="16" grpId="0"/>
      <p:bldP spid="17" grpId="0" animBg="1"/>
      <p:bldP spid="1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600" dirty="0" smtClean="0"/>
              <a:t>Cost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/>
              <a:t>ACS members </a:t>
            </a:r>
            <a:r>
              <a:rPr lang="en-US" sz="2400" dirty="0"/>
              <a:t>rated </a:t>
            </a:r>
            <a:r>
              <a:rPr lang="en-US" sz="2400" dirty="0" smtClean="0"/>
              <a:t>C2 (Cost of warranty) higher than the IMH members, bias = .40, </a:t>
            </a:r>
            <a:r>
              <a:rPr lang="en-US" sz="2400" i="1" dirty="0" smtClean="0"/>
              <a:t>p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.04.</a:t>
            </a: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endParaRPr lang="en-US" sz="26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 smtClean="0"/>
              <a:t>Impact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ACS members rated I2 (Number of learners) higher than other stakeholders, </a:t>
            </a:r>
            <a:r>
              <a:rPr lang="en-US" dirty="0"/>
              <a:t>bias = </a:t>
            </a:r>
            <a:r>
              <a:rPr lang="en-US" dirty="0" smtClean="0"/>
              <a:t>.53, </a:t>
            </a:r>
            <a:r>
              <a:rPr lang="en-US" i="1" dirty="0"/>
              <a:t>p</a:t>
            </a:r>
            <a:r>
              <a:rPr lang="en-US" dirty="0"/>
              <a:t> = .</a:t>
            </a:r>
            <a:r>
              <a:rPr lang="en-US" dirty="0" smtClean="0"/>
              <a:t>01.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 smtClean="0"/>
              <a:t>Utility</a:t>
            </a:r>
            <a:endParaRPr lang="en-US" sz="2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ACS members rated </a:t>
            </a:r>
            <a:r>
              <a:rPr lang="en-US" dirty="0" smtClean="0"/>
              <a:t>U4 (Ease of report generation) </a:t>
            </a:r>
            <a:r>
              <a:rPr lang="en-US" dirty="0"/>
              <a:t>higher than the IMH members, bias = .</a:t>
            </a:r>
            <a:r>
              <a:rPr lang="en-US" dirty="0" smtClean="0"/>
              <a:t>43, </a:t>
            </a:r>
            <a:r>
              <a:rPr lang="en-US" i="1" dirty="0"/>
              <a:t>p</a:t>
            </a:r>
            <a:r>
              <a:rPr lang="en-US" dirty="0"/>
              <a:t> = .</a:t>
            </a:r>
            <a:r>
              <a:rPr lang="en-US" dirty="0" smtClean="0"/>
              <a:t>02.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ACS </a:t>
            </a:r>
            <a:r>
              <a:rPr lang="en-US" dirty="0"/>
              <a:t>members </a:t>
            </a:r>
            <a:r>
              <a:rPr lang="en-US" dirty="0" smtClean="0"/>
              <a:t>rated </a:t>
            </a:r>
            <a:r>
              <a:rPr lang="en-US" dirty="0"/>
              <a:t>U11 (Portability of simulator) higher than other stakeholders, bias = </a:t>
            </a:r>
            <a:r>
              <a:rPr lang="en-US" dirty="0" smtClean="0"/>
              <a:t>.48, </a:t>
            </a:r>
            <a:r>
              <a:rPr lang="en-US" i="1" dirty="0"/>
              <a:t>p</a:t>
            </a:r>
            <a:r>
              <a:rPr lang="en-US" dirty="0"/>
              <a:t> = .01.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Survey </a:t>
            </a:r>
            <a:r>
              <a:rPr lang="en-US" sz="3600" dirty="0"/>
              <a:t>Results: </a:t>
            </a:r>
            <a:r>
              <a:rPr lang="en-US" sz="2700" dirty="0"/>
              <a:t>Rating Differences by </a:t>
            </a:r>
            <a:r>
              <a:rPr lang="en-US" sz="2700" dirty="0" smtClean="0"/>
              <a:t>Conference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37083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r>
              <a:rPr lang="en-US" sz="3200" dirty="0"/>
              <a:t>The </a:t>
            </a:r>
            <a:r>
              <a:rPr lang="en-US" sz="3200" dirty="0" smtClean="0"/>
              <a:t>SVI </a:t>
            </a:r>
            <a:r>
              <a:rPr lang="en-US" sz="3200" dirty="0"/>
              <a:t>Factors: </a:t>
            </a:r>
            <a:r>
              <a:rPr lang="en-US" sz="2700" dirty="0"/>
              <a:t>Top </a:t>
            </a:r>
            <a:r>
              <a:rPr lang="en-US" sz="2700" dirty="0" smtClean="0"/>
              <a:t>15+1 </a:t>
            </a:r>
            <a:r>
              <a:rPr lang="en-US" sz="2700" dirty="0"/>
              <a:t>Factors Ranked</a:t>
            </a:r>
          </a:p>
        </p:txBody>
      </p:sp>
      <p:pic>
        <p:nvPicPr>
          <p:cNvPr id="16" name="Picture 15" descr="SVI tab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127000"/>
            <a:ext cx="9446559" cy="729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6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6448" cy="731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Applying the SVI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General impressions?  What stood out?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What worked well?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What could have gone better?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Any surprises</a:t>
            </a:r>
            <a:r>
              <a:rPr lang="en-US" dirty="0" smtClean="0"/>
              <a:t>?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Usefulness?  How might you use the SVI Tool at your institution?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Please complete the questions on “Feedback” Tab on the SVI Worksheet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64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Thank you:  </a:t>
            </a:r>
            <a:r>
              <a:rPr lang="en-US" sz="2700" dirty="0" smtClean="0"/>
              <a:t>Our Contact Information</a:t>
            </a:r>
            <a:endParaRPr lang="en-US" sz="27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Deb Rooney </a:t>
            </a:r>
            <a:r>
              <a:rPr lang="en-US" sz="2400" dirty="0"/>
              <a:t>University of Michigan</a:t>
            </a:r>
            <a:br>
              <a:rPr lang="en-US" sz="2400" dirty="0"/>
            </a:br>
            <a:r>
              <a:rPr lang="en-US" sz="2000" dirty="0">
                <a:hlinkClick r:id="rId3"/>
              </a:rPr>
              <a:t>dmrooney@med.umich.edu</a:t>
            </a: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endParaRPr lang="en-US" sz="24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/>
              <a:t>Jim Cooke</a:t>
            </a:r>
            <a:r>
              <a:rPr lang="en-US" sz="2400" b="1" dirty="0"/>
              <a:t> </a:t>
            </a:r>
            <a:r>
              <a:rPr lang="en-US" sz="2200" dirty="0" smtClean="0"/>
              <a:t>University </a:t>
            </a:r>
            <a:r>
              <a:rPr lang="en-US" sz="2200" dirty="0"/>
              <a:t>of </a:t>
            </a:r>
            <a:r>
              <a:rPr lang="en-US" sz="2200" dirty="0" smtClean="0"/>
              <a:t>Michigan</a:t>
            </a:r>
          </a:p>
          <a:p>
            <a:pPr marL="70866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hlinkClick r:id="rId4"/>
              </a:rPr>
              <a:t>cookej@med.umich.edu</a:t>
            </a:r>
            <a:endParaRPr lang="en-US" sz="2000" dirty="0" smtClean="0"/>
          </a:p>
          <a:p>
            <a:pPr marL="708660" lvl="1" indent="-3429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David </a:t>
            </a:r>
            <a:r>
              <a:rPr lang="en-US" sz="2400" b="1" dirty="0" err="1"/>
              <a:t>Hananel</a:t>
            </a:r>
            <a:r>
              <a:rPr lang="en-US" sz="2000" b="1" dirty="0"/>
              <a:t> </a:t>
            </a:r>
            <a:r>
              <a:rPr lang="en-US" sz="2000" b="1" dirty="0" smtClean="0"/>
              <a:t>  </a:t>
            </a:r>
            <a:r>
              <a:rPr lang="en-US" sz="2200" dirty="0" err="1" smtClean="0"/>
              <a:t>SimPORTAL</a:t>
            </a:r>
            <a:r>
              <a:rPr lang="en-US" sz="2200" dirty="0" smtClean="0"/>
              <a:t> </a:t>
            </a:r>
            <a:r>
              <a:rPr lang="en-US" sz="2200" dirty="0"/>
              <a:t>&amp; CREST</a:t>
            </a:r>
            <a:br>
              <a:rPr lang="en-US" sz="2200" dirty="0"/>
            </a:br>
            <a:r>
              <a:rPr lang="en-US" sz="2200" dirty="0"/>
              <a:t>University of Minnesota Medical School</a:t>
            </a:r>
          </a:p>
          <a:p>
            <a:pPr marL="70866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hlinkClick r:id="rId5"/>
              </a:rPr>
              <a:t>dhananel@umn.edu</a:t>
            </a:r>
            <a:endParaRPr lang="en-US" sz="2000" dirty="0" smtClean="0"/>
          </a:p>
          <a:p>
            <a:pPr marL="708660" lvl="1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/>
              <a:t>Yuri </a:t>
            </a:r>
            <a:r>
              <a:rPr lang="en-US" sz="2400" b="1" dirty="0" err="1" smtClean="0"/>
              <a:t>Millo</a:t>
            </a: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200" dirty="0" err="1" smtClean="0"/>
              <a:t>Millo</a:t>
            </a:r>
            <a:r>
              <a:rPr lang="en-US" sz="2200" dirty="0" smtClean="0"/>
              <a:t> Group</a:t>
            </a:r>
            <a:br>
              <a:rPr lang="en-US" sz="2200" dirty="0" smtClean="0"/>
            </a:br>
            <a:r>
              <a:rPr lang="en-US" sz="2000" dirty="0" smtClean="0">
                <a:hlinkClick r:id="rId6"/>
              </a:rPr>
              <a:t>yuri.millo@millo-group.com</a:t>
            </a:r>
            <a:endParaRPr lang="en-US" sz="2000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Olivier </a:t>
            </a:r>
            <a:r>
              <a:rPr lang="en-US" sz="2400" b="1" dirty="0" err="1"/>
              <a:t>Petinaux</a:t>
            </a:r>
            <a:r>
              <a:rPr lang="en-US" sz="2400" b="1" dirty="0"/>
              <a:t> </a:t>
            </a:r>
            <a:r>
              <a:rPr lang="en-US" sz="2400" b="1" dirty="0" smtClean="0"/>
              <a:t>  </a:t>
            </a:r>
            <a:r>
              <a:rPr lang="en-US" sz="2000" dirty="0" smtClean="0"/>
              <a:t>ACS</a:t>
            </a:r>
            <a:r>
              <a:rPr lang="en-US" sz="2000" b="1" dirty="0" smtClean="0"/>
              <a:t> </a:t>
            </a:r>
            <a:r>
              <a:rPr lang="en-US" sz="2000" dirty="0"/>
              <a:t>American College of Surgeon, Division of Education </a:t>
            </a:r>
            <a:r>
              <a:rPr lang="en-US" sz="2000" dirty="0">
                <a:hlinkClick r:id="rId7"/>
              </a:rPr>
              <a:t>opetinaux@facs.org</a:t>
            </a:r>
            <a:endParaRPr lang="en-US" sz="2000" b="1" dirty="0"/>
          </a:p>
          <a:p>
            <a:pPr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 of Main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Introduction of project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Overview of </a:t>
            </a:r>
            <a:r>
              <a:rPr lang="en-US" dirty="0"/>
              <a:t>2014 IMSH Survey results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Summary of 2014 ACS Consortium results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Working </a:t>
            </a:r>
            <a:r>
              <a:rPr lang="en-US" dirty="0"/>
              <a:t>meeting to refine the AVI algorithm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Apply AVI algorithm in group exercise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Discuss next steps</a:t>
            </a:r>
          </a:p>
        </p:txBody>
      </p:sp>
    </p:spTree>
    <p:extLst>
      <p:ext uri="{BB962C8B-B14F-4D97-AF65-F5344CB8AC3E}">
        <p14:creationId xmlns:p14="http://schemas.microsoft.com/office/powerpoint/2010/main" val="8487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Introduction: How it all started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ACS AEI, Technologies </a:t>
            </a:r>
            <a:r>
              <a:rPr lang="en-US" dirty="0"/>
              <a:t>and Simulation Committee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Guidelines for Simulation </a:t>
            </a:r>
            <a:r>
              <a:rPr lang="en-US" dirty="0" smtClean="0"/>
              <a:t>Development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Millo</a:t>
            </a:r>
            <a:r>
              <a:rPr lang="en-US" dirty="0" smtClean="0"/>
              <a:t>, George, Seymour and Smith)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University of Michigan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 Need to support faculty in </a:t>
            </a:r>
            <a:r>
              <a:rPr lang="en-US" dirty="0" err="1" smtClean="0"/>
              <a:t>sim</a:t>
            </a:r>
            <a:r>
              <a:rPr lang="en-US" dirty="0" smtClean="0"/>
              <a:t> purchase/decision-making process</a:t>
            </a:r>
            <a:br>
              <a:rPr lang="en-US" dirty="0" smtClean="0"/>
            </a:br>
            <a:r>
              <a:rPr lang="en-US" dirty="0" smtClean="0"/>
              <a:t>(Cooke)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Discourse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Definition of “value”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 Differences across stakeholder role </a:t>
            </a:r>
            <a:br>
              <a:rPr lang="en-US" sz="2000" dirty="0"/>
            </a:br>
            <a:r>
              <a:rPr lang="en-US" sz="2000" dirty="0"/>
              <a:t>(institution, administration, clinician, educator, researcher</a:t>
            </a:r>
            <a:r>
              <a:rPr lang="en-US" sz="2000" dirty="0" smtClean="0"/>
              <a:t>...)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371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Introduction: How it all started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Reached consensus on factors used when considering a simulator purchase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Survey 1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I</a:t>
            </a:r>
            <a:r>
              <a:rPr lang="en-US" dirty="0" smtClean="0"/>
              <a:t>MSH general membership, N=2800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January, 2014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Workshop 1, n=16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IMSH, January, 2014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Survey 2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ACS AEI Consortium membership, N = 455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March, 2014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 smtClean="0"/>
              <a:t>Workshop 2, n = ?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900" dirty="0" smtClean="0"/>
              <a:t>ACS AEI-March, 2014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54751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Introduction: The Instrument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47800"/>
            <a:ext cx="8153400" cy="4724400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Began with 31-item </a:t>
            </a:r>
            <a:r>
              <a:rPr lang="en-US" dirty="0"/>
              <a:t>survey accessed </a:t>
            </a:r>
            <a:r>
              <a:rPr lang="en-US" dirty="0" smtClean="0"/>
              <a:t>via www (</a:t>
            </a:r>
            <a:r>
              <a:rPr lang="en-US" dirty="0" err="1"/>
              <a:t>Q</a:t>
            </a:r>
            <a:r>
              <a:rPr lang="en-US" dirty="0" err="1" smtClean="0"/>
              <a:t>ualtrics</a:t>
            </a:r>
            <a:r>
              <a:rPr lang="en-US" dirty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4-point rating scale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(1 = not considered/not important </a:t>
            </a:r>
            <a:r>
              <a:rPr lang="en-US" dirty="0">
                <a:sym typeface="Wingdings" panose="05000000000000000000" pitchFamily="2" charset="2"/>
              </a:rPr>
              <a:t> 4= critical to me when I consider a simulator purchase)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6 Domains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Cost, Impact, Manufacturer, Utility, Assessment, Environment/Ergonomics)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Demographics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Country/Institution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Stakeholder role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Involvement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Follow-up </a:t>
            </a:r>
          </a:p>
        </p:txBody>
      </p:sp>
    </p:spTree>
    <p:extLst>
      <p:ext uri="{BB962C8B-B14F-4D97-AF65-F5344CB8AC3E}">
        <p14:creationId xmlns:p14="http://schemas.microsoft.com/office/powerpoint/2010/main" val="223136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4338" y="1224031"/>
            <a:ext cx="8345487" cy="3933126"/>
            <a:chOff x="110317" y="2409418"/>
            <a:chExt cx="6110247" cy="3109651"/>
          </a:xfrm>
          <a:solidFill>
            <a:schemeClr val="tx1"/>
          </a:solidFill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4675970" y="4290616"/>
              <a:ext cx="323850" cy="111125"/>
              <a:chOff x="4449" y="3335"/>
              <a:chExt cx="260" cy="83"/>
            </a:xfrm>
            <a:grpFill/>
          </p:grpSpPr>
          <p:sp>
            <p:nvSpPr>
              <p:cNvPr id="278" name="Freeform 6"/>
              <p:cNvSpPr>
                <a:spLocks/>
              </p:cNvSpPr>
              <p:nvPr/>
            </p:nvSpPr>
            <p:spPr bwMode="auto">
              <a:xfrm>
                <a:off x="4449" y="3340"/>
                <a:ext cx="52" cy="69"/>
              </a:xfrm>
              <a:custGeom>
                <a:avLst/>
                <a:gdLst>
                  <a:gd name="T0" fmla="*/ 0 w 52"/>
                  <a:gd name="T1" fmla="*/ 0 h 69"/>
                  <a:gd name="T2" fmla="*/ 0 w 52"/>
                  <a:gd name="T3" fmla="*/ 0 h 69"/>
                  <a:gd name="T4" fmla="*/ 10 w 52"/>
                  <a:gd name="T5" fmla="*/ 0 h 69"/>
                  <a:gd name="T6" fmla="*/ 13 w 52"/>
                  <a:gd name="T7" fmla="*/ 13 h 69"/>
                  <a:gd name="T8" fmla="*/ 26 w 52"/>
                  <a:gd name="T9" fmla="*/ 5 h 69"/>
                  <a:gd name="T10" fmla="*/ 43 w 52"/>
                  <a:gd name="T11" fmla="*/ 21 h 69"/>
                  <a:gd name="T12" fmla="*/ 51 w 52"/>
                  <a:gd name="T13" fmla="*/ 68 h 69"/>
                  <a:gd name="T14" fmla="*/ 50 w 52"/>
                  <a:gd name="T15" fmla="*/ 68 h 69"/>
                  <a:gd name="T16" fmla="*/ 16 w 52"/>
                  <a:gd name="T17" fmla="*/ 48 h 69"/>
                  <a:gd name="T18" fmla="*/ 0 w 52"/>
                  <a:gd name="T19" fmla="*/ 0 h 69"/>
                  <a:gd name="T20" fmla="*/ 0 w 52"/>
                  <a:gd name="T21" fmla="*/ 0 h 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69"/>
                  <a:gd name="T35" fmla="*/ 52 w 52"/>
                  <a:gd name="T36" fmla="*/ 69 h 6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69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3" y="13"/>
                    </a:lnTo>
                    <a:lnTo>
                      <a:pt x="26" y="5"/>
                    </a:lnTo>
                    <a:lnTo>
                      <a:pt x="43" y="21"/>
                    </a:lnTo>
                    <a:lnTo>
                      <a:pt x="51" y="68"/>
                    </a:lnTo>
                    <a:lnTo>
                      <a:pt x="50" y="68"/>
                    </a:lnTo>
                    <a:lnTo>
                      <a:pt x="16" y="48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79" name="Freeform 7"/>
              <p:cNvSpPr>
                <a:spLocks/>
              </p:cNvSpPr>
              <p:nvPr/>
            </p:nvSpPr>
            <p:spPr bwMode="auto">
              <a:xfrm>
                <a:off x="4577" y="3335"/>
                <a:ext cx="132" cy="83"/>
              </a:xfrm>
              <a:custGeom>
                <a:avLst/>
                <a:gdLst>
                  <a:gd name="T0" fmla="*/ 0 w 132"/>
                  <a:gd name="T1" fmla="*/ 72 h 83"/>
                  <a:gd name="T2" fmla="*/ 0 w 132"/>
                  <a:gd name="T3" fmla="*/ 72 h 83"/>
                  <a:gd name="T4" fmla="*/ 12 w 132"/>
                  <a:gd name="T5" fmla="*/ 82 h 83"/>
                  <a:gd name="T6" fmla="*/ 53 w 132"/>
                  <a:gd name="T7" fmla="*/ 79 h 83"/>
                  <a:gd name="T8" fmla="*/ 66 w 132"/>
                  <a:gd name="T9" fmla="*/ 73 h 83"/>
                  <a:gd name="T10" fmla="*/ 84 w 132"/>
                  <a:gd name="T11" fmla="*/ 36 h 83"/>
                  <a:gd name="T12" fmla="*/ 108 w 132"/>
                  <a:gd name="T13" fmla="*/ 37 h 83"/>
                  <a:gd name="T14" fmla="*/ 131 w 132"/>
                  <a:gd name="T15" fmla="*/ 25 h 83"/>
                  <a:gd name="T16" fmla="*/ 109 w 132"/>
                  <a:gd name="T17" fmla="*/ 14 h 83"/>
                  <a:gd name="T18" fmla="*/ 102 w 132"/>
                  <a:gd name="T19" fmla="*/ 0 h 83"/>
                  <a:gd name="T20" fmla="*/ 75 w 132"/>
                  <a:gd name="T21" fmla="*/ 26 h 83"/>
                  <a:gd name="T22" fmla="*/ 67 w 132"/>
                  <a:gd name="T23" fmla="*/ 40 h 83"/>
                  <a:gd name="T24" fmla="*/ 59 w 132"/>
                  <a:gd name="T25" fmla="*/ 32 h 83"/>
                  <a:gd name="T26" fmla="*/ 43 w 132"/>
                  <a:gd name="T27" fmla="*/ 52 h 83"/>
                  <a:gd name="T28" fmla="*/ 26 w 132"/>
                  <a:gd name="T29" fmla="*/ 55 h 83"/>
                  <a:gd name="T30" fmla="*/ 20 w 132"/>
                  <a:gd name="T31" fmla="*/ 73 h 83"/>
                  <a:gd name="T32" fmla="*/ 0 w 132"/>
                  <a:gd name="T33" fmla="*/ 72 h 83"/>
                  <a:gd name="T34" fmla="*/ 0 w 132"/>
                  <a:gd name="T35" fmla="*/ 72 h 8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83"/>
                  <a:gd name="T56" fmla="*/ 132 w 132"/>
                  <a:gd name="T57" fmla="*/ 83 h 8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83">
                    <a:moveTo>
                      <a:pt x="0" y="72"/>
                    </a:moveTo>
                    <a:lnTo>
                      <a:pt x="0" y="72"/>
                    </a:lnTo>
                    <a:lnTo>
                      <a:pt x="12" y="82"/>
                    </a:lnTo>
                    <a:lnTo>
                      <a:pt x="53" y="79"/>
                    </a:lnTo>
                    <a:lnTo>
                      <a:pt x="66" y="73"/>
                    </a:lnTo>
                    <a:lnTo>
                      <a:pt x="84" y="36"/>
                    </a:lnTo>
                    <a:lnTo>
                      <a:pt x="108" y="37"/>
                    </a:lnTo>
                    <a:lnTo>
                      <a:pt x="131" y="25"/>
                    </a:lnTo>
                    <a:lnTo>
                      <a:pt x="109" y="14"/>
                    </a:lnTo>
                    <a:lnTo>
                      <a:pt x="102" y="0"/>
                    </a:lnTo>
                    <a:lnTo>
                      <a:pt x="75" y="26"/>
                    </a:lnTo>
                    <a:lnTo>
                      <a:pt x="67" y="40"/>
                    </a:lnTo>
                    <a:lnTo>
                      <a:pt x="59" y="32"/>
                    </a:lnTo>
                    <a:lnTo>
                      <a:pt x="43" y="52"/>
                    </a:lnTo>
                    <a:lnTo>
                      <a:pt x="26" y="55"/>
                    </a:lnTo>
                    <a:lnTo>
                      <a:pt x="20" y="73"/>
                    </a:lnTo>
                    <a:lnTo>
                      <a:pt x="0" y="7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4590193" y="4317603"/>
              <a:ext cx="782630" cy="280990"/>
              <a:chOff x="4380" y="3353"/>
              <a:chExt cx="629" cy="218"/>
            </a:xfrm>
            <a:grpFill/>
          </p:grpSpPr>
          <p:sp>
            <p:nvSpPr>
              <p:cNvPr id="268" name="Freeform 9"/>
              <p:cNvSpPr>
                <a:spLocks/>
              </p:cNvSpPr>
              <p:nvPr/>
            </p:nvSpPr>
            <p:spPr bwMode="auto">
              <a:xfrm>
                <a:off x="4380" y="3353"/>
                <a:ext cx="149" cy="156"/>
              </a:xfrm>
              <a:custGeom>
                <a:avLst/>
                <a:gdLst>
                  <a:gd name="T0" fmla="*/ 0 w 149"/>
                  <a:gd name="T1" fmla="*/ 0 h 156"/>
                  <a:gd name="T2" fmla="*/ 0 w 149"/>
                  <a:gd name="T3" fmla="*/ 0 h 156"/>
                  <a:gd name="T4" fmla="*/ 33 w 149"/>
                  <a:gd name="T5" fmla="*/ 7 h 156"/>
                  <a:gd name="T6" fmla="*/ 74 w 149"/>
                  <a:gd name="T7" fmla="*/ 47 h 156"/>
                  <a:gd name="T8" fmla="*/ 108 w 149"/>
                  <a:gd name="T9" fmla="*/ 62 h 156"/>
                  <a:gd name="T10" fmla="*/ 104 w 149"/>
                  <a:gd name="T11" fmla="*/ 73 h 156"/>
                  <a:gd name="T12" fmla="*/ 115 w 149"/>
                  <a:gd name="T13" fmla="*/ 72 h 156"/>
                  <a:gd name="T14" fmla="*/ 114 w 149"/>
                  <a:gd name="T15" fmla="*/ 87 h 156"/>
                  <a:gd name="T16" fmla="*/ 148 w 149"/>
                  <a:gd name="T17" fmla="*/ 116 h 156"/>
                  <a:gd name="T18" fmla="*/ 144 w 149"/>
                  <a:gd name="T19" fmla="*/ 154 h 156"/>
                  <a:gd name="T20" fmla="*/ 129 w 149"/>
                  <a:gd name="T21" fmla="*/ 155 h 156"/>
                  <a:gd name="T22" fmla="*/ 99 w 149"/>
                  <a:gd name="T23" fmla="*/ 133 h 156"/>
                  <a:gd name="T24" fmla="*/ 50 w 149"/>
                  <a:gd name="T25" fmla="*/ 54 h 156"/>
                  <a:gd name="T26" fmla="*/ 0 w 149"/>
                  <a:gd name="T27" fmla="*/ 0 h 156"/>
                  <a:gd name="T28" fmla="*/ 0 w 149"/>
                  <a:gd name="T29" fmla="*/ 0 h 1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9"/>
                  <a:gd name="T46" fmla="*/ 0 h 156"/>
                  <a:gd name="T47" fmla="*/ 149 w 149"/>
                  <a:gd name="T48" fmla="*/ 156 h 1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9" h="156">
                    <a:moveTo>
                      <a:pt x="0" y="0"/>
                    </a:moveTo>
                    <a:lnTo>
                      <a:pt x="0" y="0"/>
                    </a:lnTo>
                    <a:lnTo>
                      <a:pt x="33" y="7"/>
                    </a:lnTo>
                    <a:lnTo>
                      <a:pt x="74" y="47"/>
                    </a:lnTo>
                    <a:lnTo>
                      <a:pt x="108" y="62"/>
                    </a:lnTo>
                    <a:lnTo>
                      <a:pt x="104" y="73"/>
                    </a:lnTo>
                    <a:lnTo>
                      <a:pt x="115" y="72"/>
                    </a:lnTo>
                    <a:lnTo>
                      <a:pt x="114" y="87"/>
                    </a:lnTo>
                    <a:lnTo>
                      <a:pt x="148" y="116"/>
                    </a:lnTo>
                    <a:lnTo>
                      <a:pt x="144" y="154"/>
                    </a:lnTo>
                    <a:lnTo>
                      <a:pt x="129" y="155"/>
                    </a:lnTo>
                    <a:lnTo>
                      <a:pt x="99" y="133"/>
                    </a:lnTo>
                    <a:lnTo>
                      <a:pt x="50" y="54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69" name="Freeform 10"/>
              <p:cNvSpPr>
                <a:spLocks/>
              </p:cNvSpPr>
              <p:nvPr/>
            </p:nvSpPr>
            <p:spPr bwMode="auto">
              <a:xfrm>
                <a:off x="4519" y="3510"/>
                <a:ext cx="125" cy="40"/>
              </a:xfrm>
              <a:custGeom>
                <a:avLst/>
                <a:gdLst>
                  <a:gd name="T0" fmla="*/ 0 w 125"/>
                  <a:gd name="T1" fmla="*/ 11 h 40"/>
                  <a:gd name="T2" fmla="*/ 0 w 125"/>
                  <a:gd name="T3" fmla="*/ 11 h 40"/>
                  <a:gd name="T4" fmla="*/ 8 w 125"/>
                  <a:gd name="T5" fmla="*/ 0 h 40"/>
                  <a:gd name="T6" fmla="*/ 95 w 125"/>
                  <a:gd name="T7" fmla="*/ 12 h 40"/>
                  <a:gd name="T8" fmla="*/ 104 w 125"/>
                  <a:gd name="T9" fmla="*/ 22 h 40"/>
                  <a:gd name="T10" fmla="*/ 122 w 125"/>
                  <a:gd name="T11" fmla="*/ 26 h 40"/>
                  <a:gd name="T12" fmla="*/ 124 w 125"/>
                  <a:gd name="T13" fmla="*/ 39 h 40"/>
                  <a:gd name="T14" fmla="*/ 22 w 125"/>
                  <a:gd name="T15" fmla="*/ 21 h 40"/>
                  <a:gd name="T16" fmla="*/ 0 w 125"/>
                  <a:gd name="T17" fmla="*/ 11 h 40"/>
                  <a:gd name="T18" fmla="*/ 0 w 125"/>
                  <a:gd name="T19" fmla="*/ 11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5"/>
                  <a:gd name="T31" fmla="*/ 0 h 40"/>
                  <a:gd name="T32" fmla="*/ 125 w 125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5" h="40">
                    <a:moveTo>
                      <a:pt x="0" y="11"/>
                    </a:moveTo>
                    <a:lnTo>
                      <a:pt x="0" y="11"/>
                    </a:lnTo>
                    <a:lnTo>
                      <a:pt x="8" y="0"/>
                    </a:lnTo>
                    <a:lnTo>
                      <a:pt x="95" y="12"/>
                    </a:lnTo>
                    <a:lnTo>
                      <a:pt x="104" y="22"/>
                    </a:lnTo>
                    <a:lnTo>
                      <a:pt x="122" y="26"/>
                    </a:lnTo>
                    <a:lnTo>
                      <a:pt x="124" y="39"/>
                    </a:lnTo>
                    <a:lnTo>
                      <a:pt x="22" y="21"/>
                    </a:lnTo>
                    <a:lnTo>
                      <a:pt x="0" y="1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70" name="Freeform 11"/>
              <p:cNvSpPr>
                <a:spLocks/>
              </p:cNvSpPr>
              <p:nvPr/>
            </p:nvSpPr>
            <p:spPr bwMode="auto">
              <a:xfrm>
                <a:off x="4568" y="3371"/>
                <a:ext cx="136" cy="116"/>
              </a:xfrm>
              <a:custGeom>
                <a:avLst/>
                <a:gdLst>
                  <a:gd name="T0" fmla="*/ 0 w 136"/>
                  <a:gd name="T1" fmla="*/ 52 h 116"/>
                  <a:gd name="T2" fmla="*/ 0 w 136"/>
                  <a:gd name="T3" fmla="*/ 52 h 116"/>
                  <a:gd name="T4" fmla="*/ 9 w 136"/>
                  <a:gd name="T5" fmla="*/ 36 h 116"/>
                  <a:gd name="T6" fmla="*/ 21 w 136"/>
                  <a:gd name="T7" fmla="*/ 46 h 116"/>
                  <a:gd name="T8" fmla="*/ 62 w 136"/>
                  <a:gd name="T9" fmla="*/ 43 h 116"/>
                  <a:gd name="T10" fmla="*/ 75 w 136"/>
                  <a:gd name="T11" fmla="*/ 37 h 116"/>
                  <a:gd name="T12" fmla="*/ 93 w 136"/>
                  <a:gd name="T13" fmla="*/ 0 h 116"/>
                  <a:gd name="T14" fmla="*/ 117 w 136"/>
                  <a:gd name="T15" fmla="*/ 1 h 116"/>
                  <a:gd name="T16" fmla="*/ 112 w 136"/>
                  <a:gd name="T17" fmla="*/ 11 h 116"/>
                  <a:gd name="T18" fmla="*/ 135 w 136"/>
                  <a:gd name="T19" fmla="*/ 46 h 116"/>
                  <a:gd name="T20" fmla="*/ 122 w 136"/>
                  <a:gd name="T21" fmla="*/ 43 h 116"/>
                  <a:gd name="T22" fmla="*/ 99 w 136"/>
                  <a:gd name="T23" fmla="*/ 82 h 116"/>
                  <a:gd name="T24" fmla="*/ 95 w 136"/>
                  <a:gd name="T25" fmla="*/ 107 h 116"/>
                  <a:gd name="T26" fmla="*/ 81 w 136"/>
                  <a:gd name="T27" fmla="*/ 115 h 116"/>
                  <a:gd name="T28" fmla="*/ 55 w 136"/>
                  <a:gd name="T29" fmla="*/ 100 h 116"/>
                  <a:gd name="T30" fmla="*/ 40 w 136"/>
                  <a:gd name="T31" fmla="*/ 107 h 116"/>
                  <a:gd name="T32" fmla="*/ 37 w 136"/>
                  <a:gd name="T33" fmla="*/ 95 h 116"/>
                  <a:gd name="T34" fmla="*/ 17 w 136"/>
                  <a:gd name="T35" fmla="*/ 97 h 116"/>
                  <a:gd name="T36" fmla="*/ 0 w 136"/>
                  <a:gd name="T37" fmla="*/ 52 h 116"/>
                  <a:gd name="T38" fmla="*/ 0 w 136"/>
                  <a:gd name="T39" fmla="*/ 52 h 1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6"/>
                  <a:gd name="T61" fmla="*/ 0 h 116"/>
                  <a:gd name="T62" fmla="*/ 136 w 136"/>
                  <a:gd name="T63" fmla="*/ 116 h 11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6" h="116">
                    <a:moveTo>
                      <a:pt x="0" y="52"/>
                    </a:moveTo>
                    <a:lnTo>
                      <a:pt x="0" y="52"/>
                    </a:lnTo>
                    <a:lnTo>
                      <a:pt x="9" y="36"/>
                    </a:lnTo>
                    <a:lnTo>
                      <a:pt x="21" y="46"/>
                    </a:lnTo>
                    <a:lnTo>
                      <a:pt x="62" y="43"/>
                    </a:lnTo>
                    <a:lnTo>
                      <a:pt x="75" y="37"/>
                    </a:lnTo>
                    <a:lnTo>
                      <a:pt x="93" y="0"/>
                    </a:lnTo>
                    <a:lnTo>
                      <a:pt x="117" y="1"/>
                    </a:lnTo>
                    <a:lnTo>
                      <a:pt x="112" y="11"/>
                    </a:lnTo>
                    <a:lnTo>
                      <a:pt x="135" y="46"/>
                    </a:lnTo>
                    <a:lnTo>
                      <a:pt x="122" y="43"/>
                    </a:lnTo>
                    <a:lnTo>
                      <a:pt x="99" y="82"/>
                    </a:lnTo>
                    <a:lnTo>
                      <a:pt x="95" y="107"/>
                    </a:lnTo>
                    <a:lnTo>
                      <a:pt x="81" y="115"/>
                    </a:lnTo>
                    <a:lnTo>
                      <a:pt x="55" y="100"/>
                    </a:lnTo>
                    <a:lnTo>
                      <a:pt x="40" y="107"/>
                    </a:lnTo>
                    <a:lnTo>
                      <a:pt x="37" y="95"/>
                    </a:lnTo>
                    <a:lnTo>
                      <a:pt x="17" y="97"/>
                    </a:lnTo>
                    <a:lnTo>
                      <a:pt x="0" y="5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71" name="Freeform 12"/>
              <p:cNvSpPr>
                <a:spLocks/>
              </p:cNvSpPr>
              <p:nvPr/>
            </p:nvSpPr>
            <p:spPr bwMode="auto">
              <a:xfrm>
                <a:off x="4674" y="3544"/>
                <a:ext cx="34" cy="9"/>
              </a:xfrm>
              <a:custGeom>
                <a:avLst/>
                <a:gdLst>
                  <a:gd name="T0" fmla="*/ 0 w 34"/>
                  <a:gd name="T1" fmla="*/ 2 h 9"/>
                  <a:gd name="T2" fmla="*/ 0 w 34"/>
                  <a:gd name="T3" fmla="*/ 2 h 9"/>
                  <a:gd name="T4" fmla="*/ 4 w 34"/>
                  <a:gd name="T5" fmla="*/ 8 h 9"/>
                  <a:gd name="T6" fmla="*/ 33 w 34"/>
                  <a:gd name="T7" fmla="*/ 3 h 9"/>
                  <a:gd name="T8" fmla="*/ 11 w 34"/>
                  <a:gd name="T9" fmla="*/ 0 h 9"/>
                  <a:gd name="T10" fmla="*/ 0 w 34"/>
                  <a:gd name="T11" fmla="*/ 2 h 9"/>
                  <a:gd name="T12" fmla="*/ 0 w 34"/>
                  <a:gd name="T13" fmla="*/ 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9"/>
                  <a:gd name="T23" fmla="*/ 34 w 34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9">
                    <a:moveTo>
                      <a:pt x="0" y="2"/>
                    </a:moveTo>
                    <a:lnTo>
                      <a:pt x="0" y="2"/>
                    </a:lnTo>
                    <a:lnTo>
                      <a:pt x="4" y="8"/>
                    </a:lnTo>
                    <a:lnTo>
                      <a:pt x="33" y="3"/>
                    </a:lnTo>
                    <a:lnTo>
                      <a:pt x="11" y="0"/>
                    </a:lnTo>
                    <a:lnTo>
                      <a:pt x="0" y="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72" name="Freeform 13"/>
              <p:cNvSpPr>
                <a:spLocks/>
              </p:cNvSpPr>
              <p:nvPr/>
            </p:nvSpPr>
            <p:spPr bwMode="auto">
              <a:xfrm>
                <a:off x="4703" y="3405"/>
                <a:ext cx="85" cy="101"/>
              </a:xfrm>
              <a:custGeom>
                <a:avLst/>
                <a:gdLst>
                  <a:gd name="T0" fmla="*/ 0 w 85"/>
                  <a:gd name="T1" fmla="*/ 60 h 101"/>
                  <a:gd name="T2" fmla="*/ 0 w 85"/>
                  <a:gd name="T3" fmla="*/ 60 h 101"/>
                  <a:gd name="T4" fmla="*/ 10 w 85"/>
                  <a:gd name="T5" fmla="*/ 78 h 101"/>
                  <a:gd name="T6" fmla="*/ 7 w 85"/>
                  <a:gd name="T7" fmla="*/ 96 h 101"/>
                  <a:gd name="T8" fmla="*/ 21 w 85"/>
                  <a:gd name="T9" fmla="*/ 100 h 101"/>
                  <a:gd name="T10" fmla="*/ 19 w 85"/>
                  <a:gd name="T11" fmla="*/ 63 h 101"/>
                  <a:gd name="T12" fmla="*/ 28 w 85"/>
                  <a:gd name="T13" fmla="*/ 60 h 101"/>
                  <a:gd name="T14" fmla="*/ 30 w 85"/>
                  <a:gd name="T15" fmla="*/ 74 h 101"/>
                  <a:gd name="T16" fmla="*/ 37 w 85"/>
                  <a:gd name="T17" fmla="*/ 90 h 101"/>
                  <a:gd name="T18" fmla="*/ 53 w 85"/>
                  <a:gd name="T19" fmla="*/ 83 h 101"/>
                  <a:gd name="T20" fmla="*/ 34 w 85"/>
                  <a:gd name="T21" fmla="*/ 48 h 101"/>
                  <a:gd name="T22" fmla="*/ 62 w 85"/>
                  <a:gd name="T23" fmla="*/ 33 h 101"/>
                  <a:gd name="T24" fmla="*/ 25 w 85"/>
                  <a:gd name="T25" fmla="*/ 43 h 101"/>
                  <a:gd name="T26" fmla="*/ 19 w 85"/>
                  <a:gd name="T27" fmla="*/ 21 h 101"/>
                  <a:gd name="T28" fmla="*/ 74 w 85"/>
                  <a:gd name="T29" fmla="*/ 19 h 101"/>
                  <a:gd name="T30" fmla="*/ 84 w 85"/>
                  <a:gd name="T31" fmla="*/ 0 h 101"/>
                  <a:gd name="T32" fmla="*/ 68 w 85"/>
                  <a:gd name="T33" fmla="*/ 12 h 101"/>
                  <a:gd name="T34" fmla="*/ 28 w 85"/>
                  <a:gd name="T35" fmla="*/ 6 h 101"/>
                  <a:gd name="T36" fmla="*/ 15 w 85"/>
                  <a:gd name="T37" fmla="*/ 14 h 101"/>
                  <a:gd name="T38" fmla="*/ 0 w 85"/>
                  <a:gd name="T39" fmla="*/ 60 h 101"/>
                  <a:gd name="T40" fmla="*/ 0 w 85"/>
                  <a:gd name="T41" fmla="*/ 60 h 10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5"/>
                  <a:gd name="T64" fmla="*/ 0 h 101"/>
                  <a:gd name="T65" fmla="*/ 85 w 85"/>
                  <a:gd name="T66" fmla="*/ 101 h 10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5" h="101">
                    <a:moveTo>
                      <a:pt x="0" y="60"/>
                    </a:moveTo>
                    <a:lnTo>
                      <a:pt x="0" y="60"/>
                    </a:lnTo>
                    <a:lnTo>
                      <a:pt x="10" y="78"/>
                    </a:lnTo>
                    <a:lnTo>
                      <a:pt x="7" y="96"/>
                    </a:lnTo>
                    <a:lnTo>
                      <a:pt x="21" y="100"/>
                    </a:lnTo>
                    <a:lnTo>
                      <a:pt x="19" y="63"/>
                    </a:lnTo>
                    <a:lnTo>
                      <a:pt x="28" y="60"/>
                    </a:lnTo>
                    <a:lnTo>
                      <a:pt x="30" y="74"/>
                    </a:lnTo>
                    <a:lnTo>
                      <a:pt x="37" y="90"/>
                    </a:lnTo>
                    <a:lnTo>
                      <a:pt x="53" y="83"/>
                    </a:lnTo>
                    <a:lnTo>
                      <a:pt x="34" y="48"/>
                    </a:lnTo>
                    <a:lnTo>
                      <a:pt x="62" y="33"/>
                    </a:lnTo>
                    <a:lnTo>
                      <a:pt x="25" y="43"/>
                    </a:lnTo>
                    <a:lnTo>
                      <a:pt x="19" y="21"/>
                    </a:lnTo>
                    <a:lnTo>
                      <a:pt x="74" y="19"/>
                    </a:lnTo>
                    <a:lnTo>
                      <a:pt x="84" y="0"/>
                    </a:lnTo>
                    <a:lnTo>
                      <a:pt x="68" y="12"/>
                    </a:lnTo>
                    <a:lnTo>
                      <a:pt x="28" y="6"/>
                    </a:lnTo>
                    <a:lnTo>
                      <a:pt x="15" y="14"/>
                    </a:lnTo>
                    <a:lnTo>
                      <a:pt x="0" y="6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73" name="Freeform 14"/>
              <p:cNvSpPr>
                <a:spLocks/>
              </p:cNvSpPr>
              <p:nvPr/>
            </p:nvSpPr>
            <p:spPr bwMode="auto">
              <a:xfrm>
                <a:off x="4769" y="3545"/>
                <a:ext cx="48" cy="26"/>
              </a:xfrm>
              <a:custGeom>
                <a:avLst/>
                <a:gdLst>
                  <a:gd name="T0" fmla="*/ 0 w 48"/>
                  <a:gd name="T1" fmla="*/ 15 h 26"/>
                  <a:gd name="T2" fmla="*/ 0 w 48"/>
                  <a:gd name="T3" fmla="*/ 15 h 26"/>
                  <a:gd name="T4" fmla="*/ 2 w 48"/>
                  <a:gd name="T5" fmla="*/ 25 h 26"/>
                  <a:gd name="T6" fmla="*/ 47 w 48"/>
                  <a:gd name="T7" fmla="*/ 0 h 26"/>
                  <a:gd name="T8" fmla="*/ 14 w 48"/>
                  <a:gd name="T9" fmla="*/ 7 h 26"/>
                  <a:gd name="T10" fmla="*/ 0 w 48"/>
                  <a:gd name="T11" fmla="*/ 15 h 26"/>
                  <a:gd name="T12" fmla="*/ 0 w 48"/>
                  <a:gd name="T13" fmla="*/ 15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26"/>
                  <a:gd name="T23" fmla="*/ 48 w 48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26">
                    <a:moveTo>
                      <a:pt x="0" y="15"/>
                    </a:moveTo>
                    <a:lnTo>
                      <a:pt x="0" y="15"/>
                    </a:lnTo>
                    <a:lnTo>
                      <a:pt x="2" y="25"/>
                    </a:lnTo>
                    <a:lnTo>
                      <a:pt x="47" y="0"/>
                    </a:lnTo>
                    <a:lnTo>
                      <a:pt x="14" y="7"/>
                    </a:lnTo>
                    <a:lnTo>
                      <a:pt x="0" y="1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74" name="Freeform 15"/>
              <p:cNvSpPr>
                <a:spLocks/>
              </p:cNvSpPr>
              <p:nvPr/>
            </p:nvSpPr>
            <p:spPr bwMode="auto">
              <a:xfrm>
                <a:off x="4819" y="3400"/>
                <a:ext cx="17" cy="42"/>
              </a:xfrm>
              <a:custGeom>
                <a:avLst/>
                <a:gdLst>
                  <a:gd name="T0" fmla="*/ 0 w 17"/>
                  <a:gd name="T1" fmla="*/ 14 h 42"/>
                  <a:gd name="T2" fmla="*/ 0 w 17"/>
                  <a:gd name="T3" fmla="*/ 14 h 42"/>
                  <a:gd name="T4" fmla="*/ 3 w 17"/>
                  <a:gd name="T5" fmla="*/ 33 h 42"/>
                  <a:gd name="T6" fmla="*/ 13 w 17"/>
                  <a:gd name="T7" fmla="*/ 41 h 42"/>
                  <a:gd name="T8" fmla="*/ 7 w 17"/>
                  <a:gd name="T9" fmla="*/ 24 h 42"/>
                  <a:gd name="T10" fmla="*/ 16 w 17"/>
                  <a:gd name="T11" fmla="*/ 21 h 42"/>
                  <a:gd name="T12" fmla="*/ 15 w 17"/>
                  <a:gd name="T13" fmla="*/ 8 h 42"/>
                  <a:gd name="T14" fmla="*/ 3 w 17"/>
                  <a:gd name="T15" fmla="*/ 17 h 42"/>
                  <a:gd name="T16" fmla="*/ 8 w 17"/>
                  <a:gd name="T17" fmla="*/ 0 h 42"/>
                  <a:gd name="T18" fmla="*/ 0 w 17"/>
                  <a:gd name="T19" fmla="*/ 14 h 42"/>
                  <a:gd name="T20" fmla="*/ 0 w 17"/>
                  <a:gd name="T21" fmla="*/ 14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42"/>
                  <a:gd name="T35" fmla="*/ 17 w 17"/>
                  <a:gd name="T36" fmla="*/ 42 h 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42">
                    <a:moveTo>
                      <a:pt x="0" y="14"/>
                    </a:moveTo>
                    <a:lnTo>
                      <a:pt x="0" y="14"/>
                    </a:lnTo>
                    <a:lnTo>
                      <a:pt x="3" y="33"/>
                    </a:lnTo>
                    <a:lnTo>
                      <a:pt x="13" y="41"/>
                    </a:lnTo>
                    <a:lnTo>
                      <a:pt x="7" y="24"/>
                    </a:lnTo>
                    <a:lnTo>
                      <a:pt x="16" y="21"/>
                    </a:lnTo>
                    <a:lnTo>
                      <a:pt x="15" y="8"/>
                    </a:lnTo>
                    <a:lnTo>
                      <a:pt x="3" y="17"/>
                    </a:lnTo>
                    <a:lnTo>
                      <a:pt x="8" y="0"/>
                    </a:lnTo>
                    <a:lnTo>
                      <a:pt x="0" y="1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75" name="Freeform 16"/>
              <p:cNvSpPr>
                <a:spLocks/>
              </p:cNvSpPr>
              <p:nvPr/>
            </p:nvSpPr>
            <p:spPr bwMode="auto">
              <a:xfrm>
                <a:off x="4826" y="3466"/>
                <a:ext cx="40" cy="14"/>
              </a:xfrm>
              <a:custGeom>
                <a:avLst/>
                <a:gdLst>
                  <a:gd name="T0" fmla="*/ 0 w 40"/>
                  <a:gd name="T1" fmla="*/ 5 h 14"/>
                  <a:gd name="T2" fmla="*/ 0 w 40"/>
                  <a:gd name="T3" fmla="*/ 5 h 14"/>
                  <a:gd name="T4" fmla="*/ 22 w 40"/>
                  <a:gd name="T5" fmla="*/ 0 h 14"/>
                  <a:gd name="T6" fmla="*/ 39 w 40"/>
                  <a:gd name="T7" fmla="*/ 13 h 14"/>
                  <a:gd name="T8" fmla="*/ 0 w 40"/>
                  <a:gd name="T9" fmla="*/ 5 h 14"/>
                  <a:gd name="T10" fmla="*/ 0 w 40"/>
                  <a:gd name="T11" fmla="*/ 5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14"/>
                  <a:gd name="T20" fmla="*/ 40 w 40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14">
                    <a:moveTo>
                      <a:pt x="0" y="5"/>
                    </a:moveTo>
                    <a:lnTo>
                      <a:pt x="0" y="5"/>
                    </a:lnTo>
                    <a:lnTo>
                      <a:pt x="22" y="0"/>
                    </a:lnTo>
                    <a:lnTo>
                      <a:pt x="39" y="13"/>
                    </a:lnTo>
                    <a:lnTo>
                      <a:pt x="0" y="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76" name="Freeform 17"/>
              <p:cNvSpPr>
                <a:spLocks/>
              </p:cNvSpPr>
              <p:nvPr/>
            </p:nvSpPr>
            <p:spPr bwMode="auto">
              <a:xfrm>
                <a:off x="4865" y="3434"/>
                <a:ext cx="144" cy="119"/>
              </a:xfrm>
              <a:custGeom>
                <a:avLst/>
                <a:gdLst>
                  <a:gd name="T0" fmla="*/ 0 w 144"/>
                  <a:gd name="T1" fmla="*/ 15 h 119"/>
                  <a:gd name="T2" fmla="*/ 0 w 144"/>
                  <a:gd name="T3" fmla="*/ 15 h 119"/>
                  <a:gd name="T4" fmla="*/ 21 w 144"/>
                  <a:gd name="T5" fmla="*/ 26 h 119"/>
                  <a:gd name="T6" fmla="*/ 42 w 144"/>
                  <a:gd name="T7" fmla="*/ 23 h 119"/>
                  <a:gd name="T8" fmla="*/ 16 w 144"/>
                  <a:gd name="T9" fmla="*/ 32 h 119"/>
                  <a:gd name="T10" fmla="*/ 28 w 144"/>
                  <a:gd name="T11" fmla="*/ 51 h 119"/>
                  <a:gd name="T12" fmla="*/ 41 w 144"/>
                  <a:gd name="T13" fmla="*/ 35 h 119"/>
                  <a:gd name="T14" fmla="*/ 49 w 144"/>
                  <a:gd name="T15" fmla="*/ 51 h 119"/>
                  <a:gd name="T16" fmla="*/ 100 w 144"/>
                  <a:gd name="T17" fmla="*/ 69 h 119"/>
                  <a:gd name="T18" fmla="*/ 113 w 144"/>
                  <a:gd name="T19" fmla="*/ 98 h 119"/>
                  <a:gd name="T20" fmla="*/ 103 w 144"/>
                  <a:gd name="T21" fmla="*/ 97 h 119"/>
                  <a:gd name="T22" fmla="*/ 95 w 144"/>
                  <a:gd name="T23" fmla="*/ 110 h 119"/>
                  <a:gd name="T24" fmla="*/ 126 w 144"/>
                  <a:gd name="T25" fmla="*/ 104 h 119"/>
                  <a:gd name="T26" fmla="*/ 143 w 144"/>
                  <a:gd name="T27" fmla="*/ 118 h 119"/>
                  <a:gd name="T28" fmla="*/ 141 w 144"/>
                  <a:gd name="T29" fmla="*/ 30 h 119"/>
                  <a:gd name="T30" fmla="*/ 97 w 144"/>
                  <a:gd name="T31" fmla="*/ 15 h 119"/>
                  <a:gd name="T32" fmla="*/ 61 w 144"/>
                  <a:gd name="T33" fmla="*/ 41 h 119"/>
                  <a:gd name="T34" fmla="*/ 47 w 144"/>
                  <a:gd name="T35" fmla="*/ 27 h 119"/>
                  <a:gd name="T36" fmla="*/ 43 w 144"/>
                  <a:gd name="T37" fmla="*/ 6 h 119"/>
                  <a:gd name="T38" fmla="*/ 21 w 144"/>
                  <a:gd name="T39" fmla="*/ 0 h 119"/>
                  <a:gd name="T40" fmla="*/ 0 w 144"/>
                  <a:gd name="T41" fmla="*/ 15 h 119"/>
                  <a:gd name="T42" fmla="*/ 0 w 144"/>
                  <a:gd name="T43" fmla="*/ 15 h 1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4"/>
                  <a:gd name="T67" fmla="*/ 0 h 119"/>
                  <a:gd name="T68" fmla="*/ 144 w 144"/>
                  <a:gd name="T69" fmla="*/ 119 h 1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4" h="119">
                    <a:moveTo>
                      <a:pt x="0" y="15"/>
                    </a:moveTo>
                    <a:lnTo>
                      <a:pt x="0" y="15"/>
                    </a:lnTo>
                    <a:lnTo>
                      <a:pt x="21" y="26"/>
                    </a:lnTo>
                    <a:lnTo>
                      <a:pt x="42" y="23"/>
                    </a:lnTo>
                    <a:lnTo>
                      <a:pt x="16" y="32"/>
                    </a:lnTo>
                    <a:lnTo>
                      <a:pt x="28" y="51"/>
                    </a:lnTo>
                    <a:lnTo>
                      <a:pt x="41" y="35"/>
                    </a:lnTo>
                    <a:lnTo>
                      <a:pt x="49" y="51"/>
                    </a:lnTo>
                    <a:lnTo>
                      <a:pt x="100" y="69"/>
                    </a:lnTo>
                    <a:lnTo>
                      <a:pt x="113" y="98"/>
                    </a:lnTo>
                    <a:lnTo>
                      <a:pt x="103" y="97"/>
                    </a:lnTo>
                    <a:lnTo>
                      <a:pt x="95" y="110"/>
                    </a:lnTo>
                    <a:lnTo>
                      <a:pt x="126" y="104"/>
                    </a:lnTo>
                    <a:lnTo>
                      <a:pt x="143" y="118"/>
                    </a:lnTo>
                    <a:lnTo>
                      <a:pt x="141" y="30"/>
                    </a:lnTo>
                    <a:lnTo>
                      <a:pt x="97" y="15"/>
                    </a:lnTo>
                    <a:lnTo>
                      <a:pt x="61" y="41"/>
                    </a:lnTo>
                    <a:lnTo>
                      <a:pt x="47" y="27"/>
                    </a:lnTo>
                    <a:lnTo>
                      <a:pt x="43" y="6"/>
                    </a:lnTo>
                    <a:lnTo>
                      <a:pt x="21" y="0"/>
                    </a:lnTo>
                    <a:lnTo>
                      <a:pt x="0" y="1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77" name="Freeform 18"/>
              <p:cNvSpPr>
                <a:spLocks/>
              </p:cNvSpPr>
              <p:nvPr/>
            </p:nvSpPr>
            <p:spPr bwMode="auto">
              <a:xfrm>
                <a:off x="4871" y="3526"/>
                <a:ext cx="7" cy="11"/>
              </a:xfrm>
              <a:custGeom>
                <a:avLst/>
                <a:gdLst>
                  <a:gd name="T0" fmla="*/ 0 w 7"/>
                  <a:gd name="T1" fmla="*/ 10 h 11"/>
                  <a:gd name="T2" fmla="*/ 0 w 7"/>
                  <a:gd name="T3" fmla="*/ 10 h 11"/>
                  <a:gd name="T4" fmla="*/ 3 w 7"/>
                  <a:gd name="T5" fmla="*/ 0 h 11"/>
                  <a:gd name="T6" fmla="*/ 6 w 7"/>
                  <a:gd name="T7" fmla="*/ 6 h 11"/>
                  <a:gd name="T8" fmla="*/ 0 w 7"/>
                  <a:gd name="T9" fmla="*/ 10 h 11"/>
                  <a:gd name="T10" fmla="*/ 0 w 7"/>
                  <a:gd name="T11" fmla="*/ 1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1"/>
                  <a:gd name="T20" fmla="*/ 7 w 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1">
                    <a:moveTo>
                      <a:pt x="0" y="10"/>
                    </a:moveTo>
                    <a:lnTo>
                      <a:pt x="0" y="10"/>
                    </a:lnTo>
                    <a:lnTo>
                      <a:pt x="3" y="0"/>
                    </a:lnTo>
                    <a:lnTo>
                      <a:pt x="6" y="6"/>
                    </a:lnTo>
                    <a:lnTo>
                      <a:pt x="0" y="1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998079" y="3700063"/>
              <a:ext cx="242885" cy="180976"/>
            </a:xfrm>
            <a:custGeom>
              <a:avLst/>
              <a:gdLst>
                <a:gd name="T0" fmla="*/ 0 w 194"/>
                <a:gd name="T1" fmla="*/ 111880299 h 139"/>
                <a:gd name="T2" fmla="*/ 0 w 194"/>
                <a:gd name="T3" fmla="*/ 111880299 h 139"/>
                <a:gd name="T4" fmla="*/ 3134995 w 194"/>
                <a:gd name="T5" fmla="*/ 172905343 h 139"/>
                <a:gd name="T6" fmla="*/ 25079963 w 194"/>
                <a:gd name="T7" fmla="*/ 191552270 h 139"/>
                <a:gd name="T8" fmla="*/ 6269991 w 194"/>
                <a:gd name="T9" fmla="*/ 222064121 h 139"/>
                <a:gd name="T10" fmla="*/ 40754933 w 194"/>
                <a:gd name="T11" fmla="*/ 233930347 h 139"/>
                <a:gd name="T12" fmla="*/ 119129815 w 194"/>
                <a:gd name="T13" fmla="*/ 222064121 h 139"/>
                <a:gd name="T14" fmla="*/ 133237289 w 194"/>
                <a:gd name="T15" fmla="*/ 188161920 h 139"/>
                <a:gd name="T16" fmla="*/ 186530976 w 194"/>
                <a:gd name="T17" fmla="*/ 169514952 h 139"/>
                <a:gd name="T18" fmla="*/ 191233467 w 194"/>
                <a:gd name="T19" fmla="*/ 140696975 h 139"/>
                <a:gd name="T20" fmla="*/ 210043431 w 194"/>
                <a:gd name="T21" fmla="*/ 133916274 h 139"/>
                <a:gd name="T22" fmla="*/ 202205946 w 194"/>
                <a:gd name="T23" fmla="*/ 118659698 h 139"/>
                <a:gd name="T24" fmla="*/ 221015911 w 194"/>
                <a:gd name="T25" fmla="*/ 116965824 h 139"/>
                <a:gd name="T26" fmla="*/ 235123384 w 194"/>
                <a:gd name="T27" fmla="*/ 88147847 h 139"/>
                <a:gd name="T28" fmla="*/ 228853396 w 194"/>
                <a:gd name="T29" fmla="*/ 59329849 h 139"/>
                <a:gd name="T30" fmla="*/ 300958260 w 194"/>
                <a:gd name="T31" fmla="*/ 38989039 h 139"/>
                <a:gd name="T32" fmla="*/ 302525758 w 194"/>
                <a:gd name="T33" fmla="*/ 32208338 h 139"/>
                <a:gd name="T34" fmla="*/ 275878308 w 194"/>
                <a:gd name="T35" fmla="*/ 27122813 h 139"/>
                <a:gd name="T36" fmla="*/ 238258378 w 194"/>
                <a:gd name="T37" fmla="*/ 47463623 h 139"/>
                <a:gd name="T38" fmla="*/ 219448414 w 194"/>
                <a:gd name="T39" fmla="*/ 0 h 139"/>
                <a:gd name="T40" fmla="*/ 188098473 w 194"/>
                <a:gd name="T41" fmla="*/ 35598688 h 139"/>
                <a:gd name="T42" fmla="*/ 94049862 w 194"/>
                <a:gd name="T43" fmla="*/ 32208338 h 139"/>
                <a:gd name="T44" fmla="*/ 47024931 w 194"/>
                <a:gd name="T45" fmla="*/ 86452672 h 139"/>
                <a:gd name="T46" fmla="*/ 14107478 w 194"/>
                <a:gd name="T47" fmla="*/ 69500900 h 139"/>
                <a:gd name="T48" fmla="*/ 0 w 194"/>
                <a:gd name="T49" fmla="*/ 111880299 h 139"/>
                <a:gd name="T50" fmla="*/ 0 w 194"/>
                <a:gd name="T51" fmla="*/ 111880299 h 1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4"/>
                <a:gd name="T79" fmla="*/ 0 h 139"/>
                <a:gd name="T80" fmla="*/ 194 w 194"/>
                <a:gd name="T81" fmla="*/ 139 h 13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4" h="139">
                  <a:moveTo>
                    <a:pt x="0" y="66"/>
                  </a:moveTo>
                  <a:lnTo>
                    <a:pt x="0" y="66"/>
                  </a:lnTo>
                  <a:lnTo>
                    <a:pt x="2" y="102"/>
                  </a:lnTo>
                  <a:lnTo>
                    <a:pt x="16" y="113"/>
                  </a:lnTo>
                  <a:lnTo>
                    <a:pt x="4" y="131"/>
                  </a:lnTo>
                  <a:lnTo>
                    <a:pt x="26" y="138"/>
                  </a:lnTo>
                  <a:lnTo>
                    <a:pt x="76" y="131"/>
                  </a:lnTo>
                  <a:lnTo>
                    <a:pt x="85" y="111"/>
                  </a:lnTo>
                  <a:lnTo>
                    <a:pt x="119" y="100"/>
                  </a:lnTo>
                  <a:lnTo>
                    <a:pt x="122" y="83"/>
                  </a:lnTo>
                  <a:lnTo>
                    <a:pt x="134" y="79"/>
                  </a:lnTo>
                  <a:lnTo>
                    <a:pt x="129" y="70"/>
                  </a:lnTo>
                  <a:lnTo>
                    <a:pt x="141" y="69"/>
                  </a:lnTo>
                  <a:lnTo>
                    <a:pt x="150" y="52"/>
                  </a:lnTo>
                  <a:lnTo>
                    <a:pt x="146" y="35"/>
                  </a:lnTo>
                  <a:lnTo>
                    <a:pt x="192" y="23"/>
                  </a:lnTo>
                  <a:lnTo>
                    <a:pt x="193" y="19"/>
                  </a:lnTo>
                  <a:lnTo>
                    <a:pt x="176" y="16"/>
                  </a:lnTo>
                  <a:lnTo>
                    <a:pt x="152" y="28"/>
                  </a:lnTo>
                  <a:lnTo>
                    <a:pt x="140" y="0"/>
                  </a:lnTo>
                  <a:lnTo>
                    <a:pt x="120" y="21"/>
                  </a:lnTo>
                  <a:lnTo>
                    <a:pt x="60" y="19"/>
                  </a:lnTo>
                  <a:lnTo>
                    <a:pt x="30" y="51"/>
                  </a:lnTo>
                  <a:lnTo>
                    <a:pt x="9" y="41"/>
                  </a:lnTo>
                  <a:lnTo>
                    <a:pt x="0" y="6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11" name="Group 20"/>
            <p:cNvGrpSpPr>
              <a:grpSpLocks/>
            </p:cNvGrpSpPr>
            <p:nvPr/>
          </p:nvGrpSpPr>
          <p:grpSpPr bwMode="auto">
            <a:xfrm>
              <a:off x="4891835" y="4606538"/>
              <a:ext cx="690559" cy="633417"/>
              <a:chOff x="4623" y="3575"/>
              <a:chExt cx="552" cy="485"/>
            </a:xfrm>
            <a:grpFill/>
          </p:grpSpPr>
          <p:sp>
            <p:nvSpPr>
              <p:cNvPr id="266" name="Freeform 265"/>
              <p:cNvSpPr>
                <a:spLocks/>
              </p:cNvSpPr>
              <p:nvPr/>
            </p:nvSpPr>
            <p:spPr bwMode="auto">
              <a:xfrm>
                <a:off x="4623" y="3575"/>
                <a:ext cx="552" cy="414"/>
              </a:xfrm>
              <a:custGeom>
                <a:avLst/>
                <a:gdLst>
                  <a:gd name="T0" fmla="*/ 0 w 552"/>
                  <a:gd name="T1" fmla="*/ 218 h 414"/>
                  <a:gd name="T2" fmla="*/ 4 w 552"/>
                  <a:gd name="T3" fmla="*/ 209 h 414"/>
                  <a:gd name="T4" fmla="*/ 3 w 552"/>
                  <a:gd name="T5" fmla="*/ 192 h 414"/>
                  <a:gd name="T6" fmla="*/ 14 w 552"/>
                  <a:gd name="T7" fmla="*/ 165 h 414"/>
                  <a:gd name="T8" fmla="*/ 106 w 552"/>
                  <a:gd name="T9" fmla="*/ 123 h 414"/>
                  <a:gd name="T10" fmla="*/ 125 w 552"/>
                  <a:gd name="T11" fmla="*/ 88 h 414"/>
                  <a:gd name="T12" fmla="*/ 141 w 552"/>
                  <a:gd name="T13" fmla="*/ 94 h 414"/>
                  <a:gd name="T14" fmla="*/ 154 w 552"/>
                  <a:gd name="T15" fmla="*/ 80 h 414"/>
                  <a:gd name="T16" fmla="*/ 175 w 552"/>
                  <a:gd name="T17" fmla="*/ 46 h 414"/>
                  <a:gd name="T18" fmla="*/ 202 w 552"/>
                  <a:gd name="T19" fmla="*/ 68 h 414"/>
                  <a:gd name="T20" fmla="*/ 226 w 552"/>
                  <a:gd name="T21" fmla="*/ 63 h 414"/>
                  <a:gd name="T22" fmla="*/ 233 w 552"/>
                  <a:gd name="T23" fmla="*/ 28 h 414"/>
                  <a:gd name="T24" fmla="*/ 257 w 552"/>
                  <a:gd name="T25" fmla="*/ 6 h 414"/>
                  <a:gd name="T26" fmla="*/ 306 w 552"/>
                  <a:gd name="T27" fmla="*/ 59 h 414"/>
                  <a:gd name="T28" fmla="*/ 384 w 552"/>
                  <a:gd name="T29" fmla="*/ 82 h 414"/>
                  <a:gd name="T30" fmla="*/ 405 w 552"/>
                  <a:gd name="T31" fmla="*/ 0 h 414"/>
                  <a:gd name="T32" fmla="*/ 440 w 552"/>
                  <a:gd name="T33" fmla="*/ 59 h 414"/>
                  <a:gd name="T34" fmla="*/ 488 w 552"/>
                  <a:gd name="T35" fmla="*/ 133 h 414"/>
                  <a:gd name="T36" fmla="*/ 512 w 552"/>
                  <a:gd name="T37" fmla="*/ 163 h 414"/>
                  <a:gd name="T38" fmla="*/ 543 w 552"/>
                  <a:gd name="T39" fmla="*/ 204 h 414"/>
                  <a:gd name="T40" fmla="*/ 545 w 552"/>
                  <a:gd name="T41" fmla="*/ 290 h 414"/>
                  <a:gd name="T42" fmla="*/ 503 w 552"/>
                  <a:gd name="T43" fmla="*/ 388 h 414"/>
                  <a:gd name="T44" fmla="*/ 453 w 552"/>
                  <a:gd name="T45" fmla="*/ 406 h 414"/>
                  <a:gd name="T46" fmla="*/ 435 w 552"/>
                  <a:gd name="T47" fmla="*/ 392 h 414"/>
                  <a:gd name="T48" fmla="*/ 387 w 552"/>
                  <a:gd name="T49" fmla="*/ 401 h 414"/>
                  <a:gd name="T50" fmla="*/ 357 w 552"/>
                  <a:gd name="T51" fmla="*/ 354 h 414"/>
                  <a:gd name="T52" fmla="*/ 341 w 552"/>
                  <a:gd name="T53" fmla="*/ 337 h 414"/>
                  <a:gd name="T54" fmla="*/ 324 w 552"/>
                  <a:gd name="T55" fmla="*/ 352 h 414"/>
                  <a:gd name="T56" fmla="*/ 312 w 552"/>
                  <a:gd name="T57" fmla="*/ 349 h 414"/>
                  <a:gd name="T58" fmla="*/ 288 w 552"/>
                  <a:gd name="T59" fmla="*/ 312 h 414"/>
                  <a:gd name="T60" fmla="*/ 175 w 552"/>
                  <a:gd name="T61" fmla="*/ 308 h 414"/>
                  <a:gd name="T62" fmla="*/ 94 w 552"/>
                  <a:gd name="T63" fmla="*/ 331 h 414"/>
                  <a:gd name="T64" fmla="*/ 27 w 552"/>
                  <a:gd name="T65" fmla="*/ 337 h 414"/>
                  <a:gd name="T66" fmla="*/ 0 w 552"/>
                  <a:gd name="T67" fmla="*/ 218 h 4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52"/>
                  <a:gd name="T103" fmla="*/ 0 h 414"/>
                  <a:gd name="T104" fmla="*/ 552 w 552"/>
                  <a:gd name="T105" fmla="*/ 414 h 4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52" h="414">
                    <a:moveTo>
                      <a:pt x="0" y="218"/>
                    </a:moveTo>
                    <a:lnTo>
                      <a:pt x="0" y="218"/>
                    </a:lnTo>
                    <a:lnTo>
                      <a:pt x="9" y="221"/>
                    </a:lnTo>
                    <a:lnTo>
                      <a:pt x="4" y="209"/>
                    </a:lnTo>
                    <a:lnTo>
                      <a:pt x="15" y="215"/>
                    </a:lnTo>
                    <a:lnTo>
                      <a:pt x="3" y="192"/>
                    </a:lnTo>
                    <a:lnTo>
                      <a:pt x="11" y="155"/>
                    </a:lnTo>
                    <a:lnTo>
                      <a:pt x="14" y="165"/>
                    </a:lnTo>
                    <a:lnTo>
                      <a:pt x="48" y="136"/>
                    </a:lnTo>
                    <a:lnTo>
                      <a:pt x="106" y="123"/>
                    </a:lnTo>
                    <a:lnTo>
                      <a:pt x="125" y="101"/>
                    </a:lnTo>
                    <a:lnTo>
                      <a:pt x="125" y="88"/>
                    </a:lnTo>
                    <a:lnTo>
                      <a:pt x="133" y="78"/>
                    </a:lnTo>
                    <a:lnTo>
                      <a:pt x="141" y="94"/>
                    </a:lnTo>
                    <a:lnTo>
                      <a:pt x="141" y="76"/>
                    </a:lnTo>
                    <a:lnTo>
                      <a:pt x="154" y="80"/>
                    </a:lnTo>
                    <a:lnTo>
                      <a:pt x="155" y="67"/>
                    </a:lnTo>
                    <a:lnTo>
                      <a:pt x="175" y="46"/>
                    </a:lnTo>
                    <a:lnTo>
                      <a:pt x="197" y="48"/>
                    </a:lnTo>
                    <a:lnTo>
                      <a:pt x="202" y="68"/>
                    </a:lnTo>
                    <a:lnTo>
                      <a:pt x="210" y="56"/>
                    </a:lnTo>
                    <a:lnTo>
                      <a:pt x="226" y="63"/>
                    </a:lnTo>
                    <a:lnTo>
                      <a:pt x="220" y="49"/>
                    </a:lnTo>
                    <a:lnTo>
                      <a:pt x="233" y="28"/>
                    </a:lnTo>
                    <a:lnTo>
                      <a:pt x="265" y="20"/>
                    </a:lnTo>
                    <a:lnTo>
                      <a:pt x="257" y="6"/>
                    </a:lnTo>
                    <a:lnTo>
                      <a:pt x="319" y="23"/>
                    </a:lnTo>
                    <a:lnTo>
                      <a:pt x="306" y="59"/>
                    </a:lnTo>
                    <a:lnTo>
                      <a:pt x="368" y="97"/>
                    </a:lnTo>
                    <a:lnTo>
                      <a:pt x="384" y="82"/>
                    </a:lnTo>
                    <a:lnTo>
                      <a:pt x="390" y="19"/>
                    </a:lnTo>
                    <a:lnTo>
                      <a:pt x="405" y="0"/>
                    </a:lnTo>
                    <a:lnTo>
                      <a:pt x="418" y="49"/>
                    </a:lnTo>
                    <a:lnTo>
                      <a:pt x="440" y="59"/>
                    </a:lnTo>
                    <a:lnTo>
                      <a:pt x="454" y="115"/>
                    </a:lnTo>
                    <a:lnTo>
                      <a:pt x="488" y="133"/>
                    </a:lnTo>
                    <a:lnTo>
                      <a:pt x="499" y="165"/>
                    </a:lnTo>
                    <a:lnTo>
                      <a:pt x="512" y="163"/>
                    </a:lnTo>
                    <a:lnTo>
                      <a:pt x="515" y="179"/>
                    </a:lnTo>
                    <a:lnTo>
                      <a:pt x="543" y="204"/>
                    </a:lnTo>
                    <a:lnTo>
                      <a:pt x="551" y="247"/>
                    </a:lnTo>
                    <a:lnTo>
                      <a:pt x="545" y="290"/>
                    </a:lnTo>
                    <a:lnTo>
                      <a:pt x="521" y="326"/>
                    </a:lnTo>
                    <a:lnTo>
                      <a:pt x="503" y="388"/>
                    </a:lnTo>
                    <a:lnTo>
                      <a:pt x="472" y="395"/>
                    </a:lnTo>
                    <a:lnTo>
                      <a:pt x="453" y="406"/>
                    </a:lnTo>
                    <a:lnTo>
                      <a:pt x="454" y="413"/>
                    </a:lnTo>
                    <a:lnTo>
                      <a:pt x="435" y="392"/>
                    </a:lnTo>
                    <a:lnTo>
                      <a:pt x="413" y="408"/>
                    </a:lnTo>
                    <a:lnTo>
                      <a:pt x="387" y="401"/>
                    </a:lnTo>
                    <a:lnTo>
                      <a:pt x="367" y="386"/>
                    </a:lnTo>
                    <a:lnTo>
                      <a:pt x="357" y="354"/>
                    </a:lnTo>
                    <a:lnTo>
                      <a:pt x="341" y="358"/>
                    </a:lnTo>
                    <a:lnTo>
                      <a:pt x="341" y="337"/>
                    </a:lnTo>
                    <a:lnTo>
                      <a:pt x="336" y="351"/>
                    </a:lnTo>
                    <a:lnTo>
                      <a:pt x="324" y="352"/>
                    </a:lnTo>
                    <a:lnTo>
                      <a:pt x="336" y="311"/>
                    </a:lnTo>
                    <a:lnTo>
                      <a:pt x="312" y="349"/>
                    </a:lnTo>
                    <a:lnTo>
                      <a:pt x="301" y="341"/>
                    </a:lnTo>
                    <a:lnTo>
                      <a:pt x="288" y="312"/>
                    </a:lnTo>
                    <a:lnTo>
                      <a:pt x="248" y="295"/>
                    </a:lnTo>
                    <a:lnTo>
                      <a:pt x="175" y="308"/>
                    </a:lnTo>
                    <a:lnTo>
                      <a:pt x="144" y="330"/>
                    </a:lnTo>
                    <a:lnTo>
                      <a:pt x="94" y="331"/>
                    </a:lnTo>
                    <a:lnTo>
                      <a:pt x="65" y="350"/>
                    </a:lnTo>
                    <a:lnTo>
                      <a:pt x="27" y="337"/>
                    </a:lnTo>
                    <a:lnTo>
                      <a:pt x="35" y="297"/>
                    </a:lnTo>
                    <a:lnTo>
                      <a:pt x="0" y="218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67" name="Freeform 266"/>
              <p:cNvSpPr>
                <a:spLocks/>
              </p:cNvSpPr>
              <p:nvPr/>
            </p:nvSpPr>
            <p:spPr bwMode="auto">
              <a:xfrm>
                <a:off x="5055" y="4012"/>
                <a:ext cx="49" cy="48"/>
              </a:xfrm>
              <a:custGeom>
                <a:avLst/>
                <a:gdLst>
                  <a:gd name="T0" fmla="*/ 0 w 49"/>
                  <a:gd name="T1" fmla="*/ 8 h 48"/>
                  <a:gd name="T2" fmla="*/ 0 w 49"/>
                  <a:gd name="T3" fmla="*/ 8 h 48"/>
                  <a:gd name="T4" fmla="*/ 1 w 49"/>
                  <a:gd name="T5" fmla="*/ 0 h 48"/>
                  <a:gd name="T6" fmla="*/ 25 w 49"/>
                  <a:gd name="T7" fmla="*/ 7 h 48"/>
                  <a:gd name="T8" fmla="*/ 44 w 49"/>
                  <a:gd name="T9" fmla="*/ 1 h 48"/>
                  <a:gd name="T10" fmla="*/ 48 w 49"/>
                  <a:gd name="T11" fmla="*/ 13 h 48"/>
                  <a:gd name="T12" fmla="*/ 48 w 49"/>
                  <a:gd name="T13" fmla="*/ 27 h 48"/>
                  <a:gd name="T14" fmla="*/ 30 w 49"/>
                  <a:gd name="T15" fmla="*/ 47 h 48"/>
                  <a:gd name="T16" fmla="*/ 18 w 49"/>
                  <a:gd name="T17" fmla="*/ 46 h 48"/>
                  <a:gd name="T18" fmla="*/ 0 w 49"/>
                  <a:gd name="T19" fmla="*/ 8 h 48"/>
                  <a:gd name="T20" fmla="*/ 0 w 49"/>
                  <a:gd name="T21" fmla="*/ 8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48"/>
                  <a:gd name="T35" fmla="*/ 49 w 49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48">
                    <a:moveTo>
                      <a:pt x="0" y="8"/>
                    </a:moveTo>
                    <a:lnTo>
                      <a:pt x="0" y="8"/>
                    </a:lnTo>
                    <a:lnTo>
                      <a:pt x="1" y="0"/>
                    </a:lnTo>
                    <a:lnTo>
                      <a:pt x="25" y="7"/>
                    </a:lnTo>
                    <a:lnTo>
                      <a:pt x="44" y="1"/>
                    </a:lnTo>
                    <a:lnTo>
                      <a:pt x="48" y="13"/>
                    </a:lnTo>
                    <a:lnTo>
                      <a:pt x="48" y="27"/>
                    </a:lnTo>
                    <a:lnTo>
                      <a:pt x="30" y="47"/>
                    </a:lnTo>
                    <a:lnTo>
                      <a:pt x="18" y="46"/>
                    </a:lnTo>
                    <a:lnTo>
                      <a:pt x="0" y="8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463213" y="3935014"/>
              <a:ext cx="82550" cy="107951"/>
            </a:xfrm>
            <a:custGeom>
              <a:avLst/>
              <a:gdLst>
                <a:gd name="T0" fmla="*/ 0 w 66"/>
                <a:gd name="T1" fmla="*/ 43327448 h 82"/>
                <a:gd name="T2" fmla="*/ 0 w 66"/>
                <a:gd name="T3" fmla="*/ 43327448 h 82"/>
                <a:gd name="T4" fmla="*/ 14079776 w 66"/>
                <a:gd name="T5" fmla="*/ 57191119 h 82"/>
                <a:gd name="T6" fmla="*/ 21902016 w 66"/>
                <a:gd name="T7" fmla="*/ 123048514 h 82"/>
                <a:gd name="T8" fmla="*/ 46932174 w 66"/>
                <a:gd name="T9" fmla="*/ 117849802 h 82"/>
                <a:gd name="T10" fmla="*/ 62575392 w 66"/>
                <a:gd name="T11" fmla="*/ 90119827 h 82"/>
                <a:gd name="T12" fmla="*/ 79784558 w 66"/>
                <a:gd name="T13" fmla="*/ 97052321 h 82"/>
                <a:gd name="T14" fmla="*/ 92299652 w 66"/>
                <a:gd name="T15" fmla="*/ 140379749 h 82"/>
                <a:gd name="T16" fmla="*/ 101685332 w 66"/>
                <a:gd name="T17" fmla="*/ 116116020 h 82"/>
                <a:gd name="T18" fmla="*/ 90734955 w 66"/>
                <a:gd name="T19" fmla="*/ 69323642 h 82"/>
                <a:gd name="T20" fmla="*/ 79784558 w 66"/>
                <a:gd name="T21" fmla="*/ 86653580 h 82"/>
                <a:gd name="T22" fmla="*/ 67269483 w 66"/>
                <a:gd name="T23" fmla="*/ 65857395 h 82"/>
                <a:gd name="T24" fmla="*/ 92299652 w 66"/>
                <a:gd name="T25" fmla="*/ 36394944 h 82"/>
                <a:gd name="T26" fmla="*/ 43802780 w 66"/>
                <a:gd name="T27" fmla="*/ 32928697 h 82"/>
                <a:gd name="T28" fmla="*/ 12515079 w 66"/>
                <a:gd name="T29" fmla="*/ 0 h 82"/>
                <a:gd name="T30" fmla="*/ 3129395 w 66"/>
                <a:gd name="T31" fmla="*/ 19063705 h 82"/>
                <a:gd name="T32" fmla="*/ 14079776 w 66"/>
                <a:gd name="T33" fmla="*/ 32928697 h 82"/>
                <a:gd name="T34" fmla="*/ 0 w 66"/>
                <a:gd name="T35" fmla="*/ 43327448 h 82"/>
                <a:gd name="T36" fmla="*/ 0 w 66"/>
                <a:gd name="T37" fmla="*/ 43327448 h 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82"/>
                <a:gd name="T59" fmla="*/ 66 w 66"/>
                <a:gd name="T60" fmla="*/ 82 h 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82">
                  <a:moveTo>
                    <a:pt x="0" y="25"/>
                  </a:moveTo>
                  <a:lnTo>
                    <a:pt x="0" y="25"/>
                  </a:lnTo>
                  <a:lnTo>
                    <a:pt x="9" y="33"/>
                  </a:lnTo>
                  <a:lnTo>
                    <a:pt x="14" y="71"/>
                  </a:lnTo>
                  <a:lnTo>
                    <a:pt x="30" y="68"/>
                  </a:lnTo>
                  <a:lnTo>
                    <a:pt x="40" y="52"/>
                  </a:lnTo>
                  <a:lnTo>
                    <a:pt x="51" y="56"/>
                  </a:lnTo>
                  <a:lnTo>
                    <a:pt x="59" y="81"/>
                  </a:lnTo>
                  <a:lnTo>
                    <a:pt x="65" y="67"/>
                  </a:lnTo>
                  <a:lnTo>
                    <a:pt x="58" y="40"/>
                  </a:lnTo>
                  <a:lnTo>
                    <a:pt x="51" y="50"/>
                  </a:lnTo>
                  <a:lnTo>
                    <a:pt x="43" y="38"/>
                  </a:lnTo>
                  <a:lnTo>
                    <a:pt x="59" y="21"/>
                  </a:lnTo>
                  <a:lnTo>
                    <a:pt x="28" y="19"/>
                  </a:lnTo>
                  <a:lnTo>
                    <a:pt x="8" y="0"/>
                  </a:lnTo>
                  <a:lnTo>
                    <a:pt x="2" y="11"/>
                  </a:lnTo>
                  <a:lnTo>
                    <a:pt x="9" y="19"/>
                  </a:lnTo>
                  <a:lnTo>
                    <a:pt x="0" y="2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480676" y="3901676"/>
              <a:ext cx="50799" cy="33338"/>
            </a:xfrm>
            <a:custGeom>
              <a:avLst/>
              <a:gdLst>
                <a:gd name="T0" fmla="*/ 0 w 42"/>
                <a:gd name="T1" fmla="*/ 27013506 h 24"/>
                <a:gd name="T2" fmla="*/ 0 w 42"/>
                <a:gd name="T3" fmla="*/ 27013506 h 24"/>
                <a:gd name="T4" fmla="*/ 7315200 w 42"/>
                <a:gd name="T5" fmla="*/ 44379820 h 24"/>
                <a:gd name="T6" fmla="*/ 59980283 w 42"/>
                <a:gd name="T7" fmla="*/ 36662076 h 24"/>
                <a:gd name="T8" fmla="*/ 57054446 w 42"/>
                <a:gd name="T9" fmla="*/ 13507447 h 24"/>
                <a:gd name="T10" fmla="*/ 19018550 w 42"/>
                <a:gd name="T11" fmla="*/ 0 h 24"/>
                <a:gd name="T12" fmla="*/ 0 w 42"/>
                <a:gd name="T13" fmla="*/ 27013506 h 24"/>
                <a:gd name="T14" fmla="*/ 0 w 42"/>
                <a:gd name="T15" fmla="*/ 27013506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24"/>
                <a:gd name="T26" fmla="*/ 42 w 42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24">
                  <a:moveTo>
                    <a:pt x="0" y="14"/>
                  </a:moveTo>
                  <a:lnTo>
                    <a:pt x="0" y="14"/>
                  </a:lnTo>
                  <a:lnTo>
                    <a:pt x="5" y="23"/>
                  </a:lnTo>
                  <a:lnTo>
                    <a:pt x="41" y="19"/>
                  </a:lnTo>
                  <a:lnTo>
                    <a:pt x="39" y="7"/>
                  </a:lnTo>
                  <a:lnTo>
                    <a:pt x="13" y="0"/>
                  </a:lnTo>
                  <a:lnTo>
                    <a:pt x="0" y="1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07710" y="4327128"/>
              <a:ext cx="22225" cy="19050"/>
            </a:xfrm>
            <a:custGeom>
              <a:avLst/>
              <a:gdLst>
                <a:gd name="T0" fmla="*/ 0 w 17"/>
                <a:gd name="T1" fmla="*/ 9677400 h 15"/>
                <a:gd name="T2" fmla="*/ 0 w 17"/>
                <a:gd name="T3" fmla="*/ 9677400 h 15"/>
                <a:gd name="T4" fmla="*/ 13673603 w 17"/>
                <a:gd name="T5" fmla="*/ 22580604 h 15"/>
                <a:gd name="T6" fmla="*/ 27347207 w 17"/>
                <a:gd name="T7" fmla="*/ 0 h 15"/>
                <a:gd name="T8" fmla="*/ 0 w 17"/>
                <a:gd name="T9" fmla="*/ 9677400 h 15"/>
                <a:gd name="T10" fmla="*/ 0 w 17"/>
                <a:gd name="T11" fmla="*/ 967740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5"/>
                <a:gd name="T20" fmla="*/ 17 w 17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5">
                  <a:moveTo>
                    <a:pt x="0" y="6"/>
                  </a:moveTo>
                  <a:lnTo>
                    <a:pt x="0" y="6"/>
                  </a:lnTo>
                  <a:lnTo>
                    <a:pt x="8" y="14"/>
                  </a:lnTo>
                  <a:lnTo>
                    <a:pt x="16" y="0"/>
                  </a:lnTo>
                  <a:lnTo>
                    <a:pt x="0" y="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536237" y="3903264"/>
              <a:ext cx="153987" cy="334963"/>
            </a:xfrm>
            <a:custGeom>
              <a:avLst/>
              <a:gdLst>
                <a:gd name="T0" fmla="*/ 0 w 124"/>
                <a:gd name="T1" fmla="*/ 180866331 h 254"/>
                <a:gd name="T2" fmla="*/ 0 w 124"/>
                <a:gd name="T3" fmla="*/ 180866331 h 254"/>
                <a:gd name="T4" fmla="*/ 9252940 w 124"/>
                <a:gd name="T5" fmla="*/ 156518251 h 254"/>
                <a:gd name="T6" fmla="*/ 63228222 w 124"/>
                <a:gd name="T7" fmla="*/ 41738375 h 254"/>
                <a:gd name="T8" fmla="*/ 101782356 w 124"/>
                <a:gd name="T9" fmla="*/ 26086159 h 254"/>
                <a:gd name="T10" fmla="*/ 109494173 w 124"/>
                <a:gd name="T11" fmla="*/ 0 h 254"/>
                <a:gd name="T12" fmla="*/ 135710623 w 124"/>
                <a:gd name="T13" fmla="*/ 15652222 h 254"/>
                <a:gd name="T14" fmla="*/ 137252987 w 124"/>
                <a:gd name="T15" fmla="*/ 38259519 h 254"/>
                <a:gd name="T16" fmla="*/ 114120021 w 124"/>
                <a:gd name="T17" fmla="*/ 107823492 h 254"/>
                <a:gd name="T18" fmla="*/ 138794108 w 124"/>
                <a:gd name="T19" fmla="*/ 102606526 h 254"/>
                <a:gd name="T20" fmla="*/ 151131773 w 124"/>
                <a:gd name="T21" fmla="*/ 149561857 h 254"/>
                <a:gd name="T22" fmla="*/ 189685926 w 124"/>
                <a:gd name="T23" fmla="*/ 163474645 h 254"/>
                <a:gd name="T24" fmla="*/ 169637687 w 124"/>
                <a:gd name="T25" fmla="*/ 186083297 h 254"/>
                <a:gd name="T26" fmla="*/ 124915322 w 124"/>
                <a:gd name="T27" fmla="*/ 215648302 h 254"/>
                <a:gd name="T28" fmla="*/ 114120021 w 124"/>
                <a:gd name="T29" fmla="*/ 243473879 h 254"/>
                <a:gd name="T30" fmla="*/ 138794108 w 124"/>
                <a:gd name="T31" fmla="*/ 297385605 h 254"/>
                <a:gd name="T32" fmla="*/ 129541170 w 124"/>
                <a:gd name="T33" fmla="*/ 328688719 h 254"/>
                <a:gd name="T34" fmla="*/ 158842347 w 124"/>
                <a:gd name="T35" fmla="*/ 398252743 h 254"/>
                <a:gd name="T36" fmla="*/ 137252987 w 124"/>
                <a:gd name="T37" fmla="*/ 439991109 h 254"/>
                <a:gd name="T38" fmla="*/ 115662384 w 124"/>
                <a:gd name="T39" fmla="*/ 290429210 h 254"/>
                <a:gd name="T40" fmla="*/ 97156508 w 124"/>
                <a:gd name="T41" fmla="*/ 266081171 h 254"/>
                <a:gd name="T42" fmla="*/ 66312948 w 124"/>
                <a:gd name="T43" fmla="*/ 306081427 h 254"/>
                <a:gd name="T44" fmla="*/ 43179983 w 124"/>
                <a:gd name="T45" fmla="*/ 299125033 h 254"/>
                <a:gd name="T46" fmla="*/ 47807072 w 124"/>
                <a:gd name="T47" fmla="*/ 243473879 h 254"/>
                <a:gd name="T48" fmla="*/ 0 w 124"/>
                <a:gd name="T49" fmla="*/ 180866331 h 254"/>
                <a:gd name="T50" fmla="*/ 0 w 124"/>
                <a:gd name="T51" fmla="*/ 180866331 h 2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4"/>
                <a:gd name="T79" fmla="*/ 0 h 254"/>
                <a:gd name="T80" fmla="*/ 124 w 124"/>
                <a:gd name="T81" fmla="*/ 254 h 25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4" h="254">
                  <a:moveTo>
                    <a:pt x="0" y="104"/>
                  </a:moveTo>
                  <a:lnTo>
                    <a:pt x="0" y="104"/>
                  </a:lnTo>
                  <a:lnTo>
                    <a:pt x="6" y="90"/>
                  </a:lnTo>
                  <a:lnTo>
                    <a:pt x="41" y="24"/>
                  </a:lnTo>
                  <a:lnTo>
                    <a:pt x="66" y="15"/>
                  </a:lnTo>
                  <a:lnTo>
                    <a:pt x="71" y="0"/>
                  </a:lnTo>
                  <a:lnTo>
                    <a:pt x="88" y="9"/>
                  </a:lnTo>
                  <a:lnTo>
                    <a:pt x="89" y="22"/>
                  </a:lnTo>
                  <a:lnTo>
                    <a:pt x="74" y="62"/>
                  </a:lnTo>
                  <a:lnTo>
                    <a:pt x="90" y="59"/>
                  </a:lnTo>
                  <a:lnTo>
                    <a:pt x="98" y="86"/>
                  </a:lnTo>
                  <a:lnTo>
                    <a:pt x="123" y="94"/>
                  </a:lnTo>
                  <a:lnTo>
                    <a:pt x="110" y="107"/>
                  </a:lnTo>
                  <a:lnTo>
                    <a:pt x="81" y="124"/>
                  </a:lnTo>
                  <a:lnTo>
                    <a:pt x="74" y="140"/>
                  </a:lnTo>
                  <a:lnTo>
                    <a:pt x="90" y="171"/>
                  </a:lnTo>
                  <a:lnTo>
                    <a:pt x="84" y="189"/>
                  </a:lnTo>
                  <a:lnTo>
                    <a:pt x="103" y="229"/>
                  </a:lnTo>
                  <a:lnTo>
                    <a:pt x="89" y="253"/>
                  </a:lnTo>
                  <a:lnTo>
                    <a:pt x="75" y="167"/>
                  </a:lnTo>
                  <a:lnTo>
                    <a:pt x="63" y="153"/>
                  </a:lnTo>
                  <a:lnTo>
                    <a:pt x="43" y="176"/>
                  </a:lnTo>
                  <a:lnTo>
                    <a:pt x="28" y="172"/>
                  </a:lnTo>
                  <a:lnTo>
                    <a:pt x="31" y="140"/>
                  </a:lnTo>
                  <a:lnTo>
                    <a:pt x="0" y="10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710861" y="4157266"/>
              <a:ext cx="87312" cy="73025"/>
            </a:xfrm>
            <a:custGeom>
              <a:avLst/>
              <a:gdLst>
                <a:gd name="T0" fmla="*/ 0 w 70"/>
                <a:gd name="T1" fmla="*/ 18383734 h 59"/>
                <a:gd name="T2" fmla="*/ 0 w 70"/>
                <a:gd name="T3" fmla="*/ 18383734 h 59"/>
                <a:gd name="T4" fmla="*/ 7779587 w 70"/>
                <a:gd name="T5" fmla="*/ 62808929 h 59"/>
                <a:gd name="T6" fmla="*/ 21782099 w 70"/>
                <a:gd name="T7" fmla="*/ 85788301 h 59"/>
                <a:gd name="T8" fmla="*/ 43562951 w 70"/>
                <a:gd name="T9" fmla="*/ 88851637 h 59"/>
                <a:gd name="T10" fmla="*/ 107352573 w 70"/>
                <a:gd name="T11" fmla="*/ 47489774 h 59"/>
                <a:gd name="T12" fmla="*/ 104240490 w 70"/>
                <a:gd name="T13" fmla="*/ 0 h 59"/>
                <a:gd name="T14" fmla="*/ 56010037 w 70"/>
                <a:gd name="T15" fmla="*/ 7660199 h 59"/>
                <a:gd name="T16" fmla="*/ 15557927 w 70"/>
                <a:gd name="T17" fmla="*/ 6127912 h 59"/>
                <a:gd name="T18" fmla="*/ 0 w 70"/>
                <a:gd name="T19" fmla="*/ 18383734 h 59"/>
                <a:gd name="T20" fmla="*/ 0 w 70"/>
                <a:gd name="T21" fmla="*/ 18383734 h 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59"/>
                <a:gd name="T35" fmla="*/ 70 w 70"/>
                <a:gd name="T36" fmla="*/ 59 h 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59">
                  <a:moveTo>
                    <a:pt x="0" y="12"/>
                  </a:moveTo>
                  <a:lnTo>
                    <a:pt x="0" y="12"/>
                  </a:lnTo>
                  <a:lnTo>
                    <a:pt x="5" y="41"/>
                  </a:lnTo>
                  <a:lnTo>
                    <a:pt x="14" y="56"/>
                  </a:lnTo>
                  <a:lnTo>
                    <a:pt x="28" y="58"/>
                  </a:lnTo>
                  <a:lnTo>
                    <a:pt x="69" y="31"/>
                  </a:lnTo>
                  <a:lnTo>
                    <a:pt x="67" y="0"/>
                  </a:lnTo>
                  <a:lnTo>
                    <a:pt x="36" y="5"/>
                  </a:lnTo>
                  <a:lnTo>
                    <a:pt x="10" y="4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326689" y="4242990"/>
              <a:ext cx="31750" cy="65087"/>
            </a:xfrm>
            <a:custGeom>
              <a:avLst/>
              <a:gdLst>
                <a:gd name="T0" fmla="*/ 0 w 26"/>
                <a:gd name="T1" fmla="*/ 0 h 51"/>
                <a:gd name="T2" fmla="*/ 0 w 26"/>
                <a:gd name="T3" fmla="*/ 0 h 51"/>
                <a:gd name="T4" fmla="*/ 7456366 w 26"/>
                <a:gd name="T5" fmla="*/ 81436595 h 51"/>
                <a:gd name="T6" fmla="*/ 37280604 w 26"/>
                <a:gd name="T7" fmla="*/ 66777986 h 51"/>
                <a:gd name="T8" fmla="*/ 22367878 w 26"/>
                <a:gd name="T9" fmla="*/ 19545242 h 51"/>
                <a:gd name="T10" fmla="*/ 0 w 26"/>
                <a:gd name="T11" fmla="*/ 0 h 51"/>
                <a:gd name="T12" fmla="*/ 0 w 26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51"/>
                <a:gd name="T23" fmla="*/ 26 w 26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51">
                  <a:moveTo>
                    <a:pt x="0" y="0"/>
                  </a:moveTo>
                  <a:lnTo>
                    <a:pt x="0" y="0"/>
                  </a:lnTo>
                  <a:lnTo>
                    <a:pt x="5" y="50"/>
                  </a:lnTo>
                  <a:lnTo>
                    <a:pt x="25" y="41"/>
                  </a:lnTo>
                  <a:lnTo>
                    <a:pt x="15" y="1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18" name="Group 29"/>
            <p:cNvGrpSpPr>
              <a:grpSpLocks/>
            </p:cNvGrpSpPr>
            <p:nvPr/>
          </p:nvGrpSpPr>
          <p:grpSpPr bwMode="auto">
            <a:xfrm>
              <a:off x="4221915" y="3365094"/>
              <a:ext cx="1041393" cy="727078"/>
              <a:chOff x="4086" y="2626"/>
              <a:chExt cx="835" cy="555"/>
            </a:xfrm>
            <a:grpFill/>
          </p:grpSpPr>
          <p:sp>
            <p:nvSpPr>
              <p:cNvPr id="264" name="Freeform 30"/>
              <p:cNvSpPr>
                <a:spLocks/>
              </p:cNvSpPr>
              <p:nvPr/>
            </p:nvSpPr>
            <p:spPr bwMode="auto">
              <a:xfrm>
                <a:off x="4086" y="2626"/>
                <a:ext cx="835" cy="526"/>
              </a:xfrm>
              <a:custGeom>
                <a:avLst/>
                <a:gdLst>
                  <a:gd name="T0" fmla="*/ 0 w 835"/>
                  <a:gd name="T1" fmla="*/ 250 h 526"/>
                  <a:gd name="T2" fmla="*/ 35 w 835"/>
                  <a:gd name="T3" fmla="*/ 226 h 526"/>
                  <a:gd name="T4" fmla="*/ 95 w 835"/>
                  <a:gd name="T5" fmla="*/ 177 h 526"/>
                  <a:gd name="T6" fmla="*/ 118 w 835"/>
                  <a:gd name="T7" fmla="*/ 145 h 526"/>
                  <a:gd name="T8" fmla="*/ 162 w 835"/>
                  <a:gd name="T9" fmla="*/ 114 h 526"/>
                  <a:gd name="T10" fmla="*/ 192 w 835"/>
                  <a:gd name="T11" fmla="*/ 81 h 526"/>
                  <a:gd name="T12" fmla="*/ 225 w 835"/>
                  <a:gd name="T13" fmla="*/ 106 h 526"/>
                  <a:gd name="T14" fmla="*/ 293 w 835"/>
                  <a:gd name="T15" fmla="*/ 160 h 526"/>
                  <a:gd name="T16" fmla="*/ 368 w 835"/>
                  <a:gd name="T17" fmla="*/ 185 h 526"/>
                  <a:gd name="T18" fmla="*/ 499 w 835"/>
                  <a:gd name="T19" fmla="*/ 187 h 526"/>
                  <a:gd name="T20" fmla="*/ 522 w 835"/>
                  <a:gd name="T21" fmla="*/ 151 h 526"/>
                  <a:gd name="T22" fmla="*/ 588 w 835"/>
                  <a:gd name="T23" fmla="*/ 123 h 526"/>
                  <a:gd name="T24" fmla="*/ 607 w 835"/>
                  <a:gd name="T25" fmla="*/ 98 h 526"/>
                  <a:gd name="T26" fmla="*/ 572 w 835"/>
                  <a:gd name="T27" fmla="*/ 78 h 526"/>
                  <a:gd name="T28" fmla="*/ 602 w 835"/>
                  <a:gd name="T29" fmla="*/ 72 h 526"/>
                  <a:gd name="T30" fmla="*/ 642 w 835"/>
                  <a:gd name="T31" fmla="*/ 28 h 526"/>
                  <a:gd name="T32" fmla="*/ 681 w 835"/>
                  <a:gd name="T33" fmla="*/ 0 h 526"/>
                  <a:gd name="T34" fmla="*/ 734 w 835"/>
                  <a:gd name="T35" fmla="*/ 69 h 526"/>
                  <a:gd name="T36" fmla="*/ 783 w 835"/>
                  <a:gd name="T37" fmla="*/ 104 h 526"/>
                  <a:gd name="T38" fmla="*/ 811 w 835"/>
                  <a:gd name="T39" fmla="*/ 147 h 526"/>
                  <a:gd name="T40" fmla="*/ 785 w 835"/>
                  <a:gd name="T41" fmla="*/ 177 h 526"/>
                  <a:gd name="T42" fmla="*/ 770 w 835"/>
                  <a:gd name="T43" fmla="*/ 185 h 526"/>
                  <a:gd name="T44" fmla="*/ 744 w 835"/>
                  <a:gd name="T45" fmla="*/ 210 h 526"/>
                  <a:gd name="T46" fmla="*/ 691 w 835"/>
                  <a:gd name="T47" fmla="*/ 232 h 526"/>
                  <a:gd name="T48" fmla="*/ 663 w 835"/>
                  <a:gd name="T49" fmla="*/ 226 h 526"/>
                  <a:gd name="T50" fmla="*/ 602 w 835"/>
                  <a:gd name="T51" fmla="*/ 247 h 526"/>
                  <a:gd name="T52" fmla="*/ 618 w 835"/>
                  <a:gd name="T53" fmla="*/ 276 h 526"/>
                  <a:gd name="T54" fmla="*/ 668 w 835"/>
                  <a:gd name="T55" fmla="*/ 274 h 526"/>
                  <a:gd name="T56" fmla="*/ 622 w 835"/>
                  <a:gd name="T57" fmla="*/ 312 h 526"/>
                  <a:gd name="T58" fmla="*/ 633 w 835"/>
                  <a:gd name="T59" fmla="*/ 355 h 526"/>
                  <a:gd name="T60" fmla="*/ 634 w 835"/>
                  <a:gd name="T61" fmla="*/ 382 h 526"/>
                  <a:gd name="T62" fmla="*/ 613 w 835"/>
                  <a:gd name="T63" fmla="*/ 463 h 526"/>
                  <a:gd name="T64" fmla="*/ 552 w 835"/>
                  <a:gd name="T65" fmla="*/ 493 h 526"/>
                  <a:gd name="T66" fmla="*/ 543 w 835"/>
                  <a:gd name="T67" fmla="*/ 489 h 526"/>
                  <a:gd name="T68" fmla="*/ 499 w 835"/>
                  <a:gd name="T69" fmla="*/ 510 h 526"/>
                  <a:gd name="T70" fmla="*/ 490 w 835"/>
                  <a:gd name="T71" fmla="*/ 506 h 526"/>
                  <a:gd name="T72" fmla="*/ 429 w 835"/>
                  <a:gd name="T73" fmla="*/ 484 h 526"/>
                  <a:gd name="T74" fmla="*/ 380 w 835"/>
                  <a:gd name="T75" fmla="*/ 494 h 526"/>
                  <a:gd name="T76" fmla="*/ 375 w 835"/>
                  <a:gd name="T77" fmla="*/ 506 h 526"/>
                  <a:gd name="T78" fmla="*/ 342 w 835"/>
                  <a:gd name="T79" fmla="*/ 471 h 526"/>
                  <a:gd name="T80" fmla="*/ 341 w 835"/>
                  <a:gd name="T81" fmla="*/ 434 h 526"/>
                  <a:gd name="T82" fmla="*/ 323 w 835"/>
                  <a:gd name="T83" fmla="*/ 412 h 526"/>
                  <a:gd name="T84" fmla="*/ 305 w 835"/>
                  <a:gd name="T85" fmla="*/ 392 h 526"/>
                  <a:gd name="T86" fmla="*/ 220 w 835"/>
                  <a:gd name="T87" fmla="*/ 410 h 526"/>
                  <a:gd name="T88" fmla="*/ 205 w 835"/>
                  <a:gd name="T89" fmla="*/ 414 h 526"/>
                  <a:gd name="T90" fmla="*/ 166 w 835"/>
                  <a:gd name="T91" fmla="*/ 416 h 526"/>
                  <a:gd name="T92" fmla="*/ 100 w 835"/>
                  <a:gd name="T93" fmla="*/ 381 h 526"/>
                  <a:gd name="T94" fmla="*/ 65 w 835"/>
                  <a:gd name="T95" fmla="*/ 347 h 526"/>
                  <a:gd name="T96" fmla="*/ 71 w 835"/>
                  <a:gd name="T97" fmla="*/ 325 h 526"/>
                  <a:gd name="T98" fmla="*/ 75 w 835"/>
                  <a:gd name="T99" fmla="*/ 295 h 526"/>
                  <a:gd name="T100" fmla="*/ 13 w 835"/>
                  <a:gd name="T101" fmla="*/ 278 h 526"/>
                  <a:gd name="T102" fmla="*/ 14 w 835"/>
                  <a:gd name="T103" fmla="*/ 256 h 526"/>
                  <a:gd name="T104" fmla="*/ 0 w 835"/>
                  <a:gd name="T105" fmla="*/ 250 h 52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35"/>
                  <a:gd name="T160" fmla="*/ 0 h 526"/>
                  <a:gd name="T161" fmla="*/ 835 w 835"/>
                  <a:gd name="T162" fmla="*/ 526 h 52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35" h="526">
                    <a:moveTo>
                      <a:pt x="0" y="250"/>
                    </a:moveTo>
                    <a:lnTo>
                      <a:pt x="0" y="250"/>
                    </a:lnTo>
                    <a:lnTo>
                      <a:pt x="5" y="230"/>
                    </a:lnTo>
                    <a:lnTo>
                      <a:pt x="35" y="226"/>
                    </a:lnTo>
                    <a:lnTo>
                      <a:pt x="88" y="198"/>
                    </a:lnTo>
                    <a:lnTo>
                      <a:pt x="95" y="177"/>
                    </a:lnTo>
                    <a:lnTo>
                      <a:pt x="85" y="152"/>
                    </a:lnTo>
                    <a:lnTo>
                      <a:pt x="118" y="145"/>
                    </a:lnTo>
                    <a:lnTo>
                      <a:pt x="127" y="112"/>
                    </a:lnTo>
                    <a:lnTo>
                      <a:pt x="162" y="114"/>
                    </a:lnTo>
                    <a:lnTo>
                      <a:pt x="166" y="92"/>
                    </a:lnTo>
                    <a:lnTo>
                      <a:pt x="192" y="81"/>
                    </a:lnTo>
                    <a:lnTo>
                      <a:pt x="206" y="100"/>
                    </a:lnTo>
                    <a:lnTo>
                      <a:pt x="225" y="106"/>
                    </a:lnTo>
                    <a:lnTo>
                      <a:pt x="233" y="145"/>
                    </a:lnTo>
                    <a:lnTo>
                      <a:pt x="293" y="160"/>
                    </a:lnTo>
                    <a:lnTo>
                      <a:pt x="319" y="187"/>
                    </a:lnTo>
                    <a:lnTo>
                      <a:pt x="368" y="185"/>
                    </a:lnTo>
                    <a:lnTo>
                      <a:pt x="424" y="206"/>
                    </a:lnTo>
                    <a:lnTo>
                      <a:pt x="499" y="187"/>
                    </a:lnTo>
                    <a:lnTo>
                      <a:pt x="522" y="172"/>
                    </a:lnTo>
                    <a:lnTo>
                      <a:pt x="522" y="151"/>
                    </a:lnTo>
                    <a:lnTo>
                      <a:pt x="543" y="153"/>
                    </a:lnTo>
                    <a:lnTo>
                      <a:pt x="588" y="123"/>
                    </a:lnTo>
                    <a:lnTo>
                      <a:pt x="625" y="121"/>
                    </a:lnTo>
                    <a:lnTo>
                      <a:pt x="607" y="98"/>
                    </a:lnTo>
                    <a:lnTo>
                      <a:pt x="572" y="104"/>
                    </a:lnTo>
                    <a:lnTo>
                      <a:pt x="572" y="78"/>
                    </a:lnTo>
                    <a:lnTo>
                      <a:pt x="581" y="64"/>
                    </a:lnTo>
                    <a:lnTo>
                      <a:pt x="602" y="72"/>
                    </a:lnTo>
                    <a:lnTo>
                      <a:pt x="621" y="63"/>
                    </a:lnTo>
                    <a:lnTo>
                      <a:pt x="642" y="28"/>
                    </a:lnTo>
                    <a:lnTo>
                      <a:pt x="632" y="16"/>
                    </a:lnTo>
                    <a:lnTo>
                      <a:pt x="681" y="0"/>
                    </a:lnTo>
                    <a:lnTo>
                      <a:pt x="709" y="11"/>
                    </a:lnTo>
                    <a:lnTo>
                      <a:pt x="734" y="69"/>
                    </a:lnTo>
                    <a:lnTo>
                      <a:pt x="776" y="82"/>
                    </a:lnTo>
                    <a:lnTo>
                      <a:pt x="783" y="104"/>
                    </a:lnTo>
                    <a:lnTo>
                      <a:pt x="834" y="90"/>
                    </a:lnTo>
                    <a:lnTo>
                      <a:pt x="811" y="147"/>
                    </a:lnTo>
                    <a:lnTo>
                      <a:pt x="781" y="155"/>
                    </a:lnTo>
                    <a:lnTo>
                      <a:pt x="785" y="177"/>
                    </a:lnTo>
                    <a:lnTo>
                      <a:pt x="776" y="190"/>
                    </a:lnTo>
                    <a:lnTo>
                      <a:pt x="770" y="185"/>
                    </a:lnTo>
                    <a:lnTo>
                      <a:pt x="744" y="201"/>
                    </a:lnTo>
                    <a:lnTo>
                      <a:pt x="744" y="210"/>
                    </a:lnTo>
                    <a:lnTo>
                      <a:pt x="726" y="207"/>
                    </a:lnTo>
                    <a:lnTo>
                      <a:pt x="691" y="232"/>
                    </a:lnTo>
                    <a:lnTo>
                      <a:pt x="651" y="253"/>
                    </a:lnTo>
                    <a:lnTo>
                      <a:pt x="663" y="226"/>
                    </a:lnTo>
                    <a:lnTo>
                      <a:pt x="657" y="216"/>
                    </a:lnTo>
                    <a:lnTo>
                      <a:pt x="602" y="247"/>
                    </a:lnTo>
                    <a:lnTo>
                      <a:pt x="600" y="255"/>
                    </a:lnTo>
                    <a:lnTo>
                      <a:pt x="618" y="276"/>
                    </a:lnTo>
                    <a:lnTo>
                      <a:pt x="643" y="267"/>
                    </a:lnTo>
                    <a:lnTo>
                      <a:pt x="668" y="274"/>
                    </a:lnTo>
                    <a:lnTo>
                      <a:pt x="634" y="290"/>
                    </a:lnTo>
                    <a:lnTo>
                      <a:pt x="622" y="312"/>
                    </a:lnTo>
                    <a:lnTo>
                      <a:pt x="658" y="360"/>
                    </a:lnTo>
                    <a:lnTo>
                      <a:pt x="633" y="355"/>
                    </a:lnTo>
                    <a:lnTo>
                      <a:pt x="658" y="371"/>
                    </a:lnTo>
                    <a:lnTo>
                      <a:pt x="634" y="382"/>
                    </a:lnTo>
                    <a:lnTo>
                      <a:pt x="659" y="386"/>
                    </a:lnTo>
                    <a:lnTo>
                      <a:pt x="613" y="463"/>
                    </a:lnTo>
                    <a:lnTo>
                      <a:pt x="582" y="485"/>
                    </a:lnTo>
                    <a:lnTo>
                      <a:pt x="552" y="493"/>
                    </a:lnTo>
                    <a:lnTo>
                      <a:pt x="550" y="493"/>
                    </a:lnTo>
                    <a:lnTo>
                      <a:pt x="543" y="489"/>
                    </a:lnTo>
                    <a:lnTo>
                      <a:pt x="535" y="502"/>
                    </a:lnTo>
                    <a:lnTo>
                      <a:pt x="499" y="510"/>
                    </a:lnTo>
                    <a:lnTo>
                      <a:pt x="496" y="525"/>
                    </a:lnTo>
                    <a:lnTo>
                      <a:pt x="490" y="506"/>
                    </a:lnTo>
                    <a:lnTo>
                      <a:pt x="466" y="507"/>
                    </a:lnTo>
                    <a:lnTo>
                      <a:pt x="429" y="484"/>
                    </a:lnTo>
                    <a:lnTo>
                      <a:pt x="389" y="494"/>
                    </a:lnTo>
                    <a:lnTo>
                      <a:pt x="380" y="494"/>
                    </a:lnTo>
                    <a:lnTo>
                      <a:pt x="381" y="510"/>
                    </a:lnTo>
                    <a:lnTo>
                      <a:pt x="375" y="506"/>
                    </a:lnTo>
                    <a:lnTo>
                      <a:pt x="350" y="498"/>
                    </a:lnTo>
                    <a:lnTo>
                      <a:pt x="342" y="471"/>
                    </a:lnTo>
                    <a:lnTo>
                      <a:pt x="326" y="474"/>
                    </a:lnTo>
                    <a:lnTo>
                      <a:pt x="341" y="434"/>
                    </a:lnTo>
                    <a:lnTo>
                      <a:pt x="340" y="421"/>
                    </a:lnTo>
                    <a:lnTo>
                      <a:pt x="323" y="412"/>
                    </a:lnTo>
                    <a:lnTo>
                      <a:pt x="309" y="407"/>
                    </a:lnTo>
                    <a:lnTo>
                      <a:pt x="305" y="392"/>
                    </a:lnTo>
                    <a:lnTo>
                      <a:pt x="246" y="417"/>
                    </a:lnTo>
                    <a:lnTo>
                      <a:pt x="220" y="410"/>
                    </a:lnTo>
                    <a:lnTo>
                      <a:pt x="207" y="424"/>
                    </a:lnTo>
                    <a:lnTo>
                      <a:pt x="205" y="414"/>
                    </a:lnTo>
                    <a:lnTo>
                      <a:pt x="196" y="416"/>
                    </a:lnTo>
                    <a:lnTo>
                      <a:pt x="166" y="416"/>
                    </a:lnTo>
                    <a:lnTo>
                      <a:pt x="143" y="395"/>
                    </a:lnTo>
                    <a:lnTo>
                      <a:pt x="100" y="381"/>
                    </a:lnTo>
                    <a:lnTo>
                      <a:pt x="72" y="371"/>
                    </a:lnTo>
                    <a:lnTo>
                      <a:pt x="65" y="347"/>
                    </a:lnTo>
                    <a:lnTo>
                      <a:pt x="80" y="344"/>
                    </a:lnTo>
                    <a:lnTo>
                      <a:pt x="71" y="325"/>
                    </a:lnTo>
                    <a:lnTo>
                      <a:pt x="90" y="302"/>
                    </a:lnTo>
                    <a:lnTo>
                      <a:pt x="75" y="295"/>
                    </a:lnTo>
                    <a:lnTo>
                      <a:pt x="54" y="303"/>
                    </a:lnTo>
                    <a:lnTo>
                      <a:pt x="13" y="278"/>
                    </a:lnTo>
                    <a:lnTo>
                      <a:pt x="14" y="274"/>
                    </a:lnTo>
                    <a:lnTo>
                      <a:pt x="14" y="256"/>
                    </a:lnTo>
                    <a:lnTo>
                      <a:pt x="0" y="25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65" name="Freeform 31"/>
              <p:cNvSpPr>
                <a:spLocks/>
              </p:cNvSpPr>
              <p:nvPr/>
            </p:nvSpPr>
            <p:spPr bwMode="auto">
              <a:xfrm>
                <a:off x="4564" y="3155"/>
                <a:ext cx="31" cy="26"/>
              </a:xfrm>
              <a:custGeom>
                <a:avLst/>
                <a:gdLst>
                  <a:gd name="T0" fmla="*/ 0 w 31"/>
                  <a:gd name="T1" fmla="*/ 19 h 26"/>
                  <a:gd name="T2" fmla="*/ 0 w 31"/>
                  <a:gd name="T3" fmla="*/ 19 h 26"/>
                  <a:gd name="T4" fmla="*/ 9 w 31"/>
                  <a:gd name="T5" fmla="*/ 0 h 26"/>
                  <a:gd name="T6" fmla="*/ 30 w 31"/>
                  <a:gd name="T7" fmla="*/ 4 h 26"/>
                  <a:gd name="T8" fmla="*/ 13 w 31"/>
                  <a:gd name="T9" fmla="*/ 25 h 26"/>
                  <a:gd name="T10" fmla="*/ 0 w 31"/>
                  <a:gd name="T11" fmla="*/ 19 h 26"/>
                  <a:gd name="T12" fmla="*/ 0 w 31"/>
                  <a:gd name="T13" fmla="*/ 19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26"/>
                  <a:gd name="T23" fmla="*/ 31 w 31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26">
                    <a:moveTo>
                      <a:pt x="0" y="19"/>
                    </a:moveTo>
                    <a:lnTo>
                      <a:pt x="0" y="19"/>
                    </a:lnTo>
                    <a:lnTo>
                      <a:pt x="9" y="0"/>
                    </a:lnTo>
                    <a:lnTo>
                      <a:pt x="30" y="4"/>
                    </a:lnTo>
                    <a:lnTo>
                      <a:pt x="13" y="25"/>
                    </a:lnTo>
                    <a:lnTo>
                      <a:pt x="0" y="1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010897" y="3965176"/>
              <a:ext cx="33337" cy="58738"/>
            </a:xfrm>
            <a:custGeom>
              <a:avLst/>
              <a:gdLst>
                <a:gd name="T0" fmla="*/ 0 w 25"/>
                <a:gd name="T1" fmla="*/ 29348570 h 46"/>
                <a:gd name="T2" fmla="*/ 0 w 25"/>
                <a:gd name="T3" fmla="*/ 29348570 h 46"/>
                <a:gd name="T4" fmla="*/ 16003094 w 25"/>
                <a:gd name="T5" fmla="*/ 73372696 h 46"/>
                <a:gd name="T6" fmla="*/ 42676691 w 25"/>
                <a:gd name="T7" fmla="*/ 0 h 46"/>
                <a:gd name="T8" fmla="*/ 19559484 w 25"/>
                <a:gd name="T9" fmla="*/ 1630618 h 46"/>
                <a:gd name="T10" fmla="*/ 0 w 25"/>
                <a:gd name="T11" fmla="*/ 29348570 h 46"/>
                <a:gd name="T12" fmla="*/ 0 w 25"/>
                <a:gd name="T13" fmla="*/ 29348570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46"/>
                <a:gd name="T23" fmla="*/ 25 w 25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46">
                  <a:moveTo>
                    <a:pt x="0" y="18"/>
                  </a:moveTo>
                  <a:lnTo>
                    <a:pt x="0" y="18"/>
                  </a:lnTo>
                  <a:lnTo>
                    <a:pt x="9" y="45"/>
                  </a:lnTo>
                  <a:lnTo>
                    <a:pt x="24" y="0"/>
                  </a:lnTo>
                  <a:lnTo>
                    <a:pt x="11" y="1"/>
                  </a:lnTo>
                  <a:lnTo>
                    <a:pt x="0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126665" y="3750863"/>
              <a:ext cx="498471" cy="522290"/>
            </a:xfrm>
            <a:custGeom>
              <a:avLst/>
              <a:gdLst>
                <a:gd name="T0" fmla="*/ 0 w 401"/>
                <a:gd name="T1" fmla="*/ 310135055 h 399"/>
                <a:gd name="T2" fmla="*/ 64899953 w 401"/>
                <a:gd name="T3" fmla="*/ 294713849 h 399"/>
                <a:gd name="T4" fmla="*/ 50993623 w 401"/>
                <a:gd name="T5" fmla="*/ 203901388 h 399"/>
                <a:gd name="T6" fmla="*/ 140617183 w 401"/>
                <a:gd name="T7" fmla="*/ 128508783 h 399"/>
                <a:gd name="T8" fmla="*/ 152979608 w 401"/>
                <a:gd name="T9" fmla="*/ 94239436 h 399"/>
                <a:gd name="T10" fmla="*/ 125164463 w 401"/>
                <a:gd name="T11" fmla="*/ 32555890 h 399"/>
                <a:gd name="T12" fmla="*/ 202426860 w 401"/>
                <a:gd name="T13" fmla="*/ 13707744 h 399"/>
                <a:gd name="T14" fmla="*/ 258055907 w 401"/>
                <a:gd name="T15" fmla="*/ 11994277 h 399"/>
                <a:gd name="T16" fmla="*/ 242604430 w 401"/>
                <a:gd name="T17" fmla="*/ 83959921 h 399"/>
                <a:gd name="T18" fmla="*/ 230242005 w 401"/>
                <a:gd name="T19" fmla="*/ 130222251 h 399"/>
                <a:gd name="T20" fmla="*/ 251875316 w 401"/>
                <a:gd name="T21" fmla="*/ 185053247 h 399"/>
                <a:gd name="T22" fmla="*/ 418762536 w 401"/>
                <a:gd name="T23" fmla="*/ 243311137 h 399"/>
                <a:gd name="T24" fmla="*/ 435760404 w 401"/>
                <a:gd name="T25" fmla="*/ 203901388 h 399"/>
                <a:gd name="T26" fmla="*/ 446576438 w 401"/>
                <a:gd name="T27" fmla="*/ 236457268 h 399"/>
                <a:gd name="T28" fmla="*/ 499115190 w 401"/>
                <a:gd name="T29" fmla="*/ 209041790 h 399"/>
                <a:gd name="T30" fmla="*/ 596465711 w 401"/>
                <a:gd name="T31" fmla="*/ 191907116 h 399"/>
                <a:gd name="T32" fmla="*/ 610373284 w 401"/>
                <a:gd name="T33" fmla="*/ 226176463 h 399"/>
                <a:gd name="T34" fmla="*/ 517658205 w 401"/>
                <a:gd name="T35" fmla="*/ 354685288 h 399"/>
                <a:gd name="T36" fmla="*/ 496024894 w 401"/>
                <a:gd name="T37" fmla="*/ 325556261 h 399"/>
                <a:gd name="T38" fmla="*/ 508386076 w 401"/>
                <a:gd name="T39" fmla="*/ 275865708 h 399"/>
                <a:gd name="T40" fmla="*/ 429578570 w 401"/>
                <a:gd name="T41" fmla="*/ 239884202 h 399"/>
                <a:gd name="T42" fmla="*/ 431123717 w 401"/>
                <a:gd name="T43" fmla="*/ 272438773 h 399"/>
                <a:gd name="T44" fmla="*/ 431123717 w 401"/>
                <a:gd name="T45" fmla="*/ 296427316 h 399"/>
                <a:gd name="T46" fmla="*/ 420307683 w 401"/>
                <a:gd name="T47" fmla="*/ 351258353 h 399"/>
                <a:gd name="T48" fmla="*/ 256510760 w 401"/>
                <a:gd name="T49" fmla="*/ 505469106 h 399"/>
                <a:gd name="T50" fmla="*/ 194701121 w 401"/>
                <a:gd name="T51" fmla="*/ 681954934 h 399"/>
                <a:gd name="T52" fmla="*/ 128256001 w 401"/>
                <a:gd name="T53" fmla="*/ 507182573 h 399"/>
                <a:gd name="T54" fmla="*/ 97350561 w 401"/>
                <a:gd name="T55" fmla="*/ 346117951 h 399"/>
                <a:gd name="T56" fmla="*/ 78807526 w 401"/>
                <a:gd name="T57" fmla="*/ 371819961 h 399"/>
                <a:gd name="T58" fmla="*/ 18543021 w 401"/>
                <a:gd name="T59" fmla="*/ 344404484 h 399"/>
                <a:gd name="T60" fmla="*/ 18543021 w 401"/>
                <a:gd name="T61" fmla="*/ 330696663 h 399"/>
                <a:gd name="T62" fmla="*/ 0 w 401"/>
                <a:gd name="T63" fmla="*/ 310135055 h 3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1"/>
                <a:gd name="T97" fmla="*/ 0 h 399"/>
                <a:gd name="T98" fmla="*/ 401 w 401"/>
                <a:gd name="T99" fmla="*/ 399 h 3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1" h="399">
                  <a:moveTo>
                    <a:pt x="0" y="181"/>
                  </a:moveTo>
                  <a:lnTo>
                    <a:pt x="0" y="181"/>
                  </a:lnTo>
                  <a:lnTo>
                    <a:pt x="11" y="172"/>
                  </a:lnTo>
                  <a:lnTo>
                    <a:pt x="42" y="172"/>
                  </a:lnTo>
                  <a:lnTo>
                    <a:pt x="20" y="130"/>
                  </a:lnTo>
                  <a:lnTo>
                    <a:pt x="33" y="119"/>
                  </a:lnTo>
                  <a:lnTo>
                    <a:pt x="51" y="120"/>
                  </a:lnTo>
                  <a:lnTo>
                    <a:pt x="91" y="75"/>
                  </a:lnTo>
                  <a:lnTo>
                    <a:pt x="88" y="62"/>
                  </a:lnTo>
                  <a:lnTo>
                    <a:pt x="99" y="55"/>
                  </a:lnTo>
                  <a:lnTo>
                    <a:pt x="81" y="41"/>
                  </a:lnTo>
                  <a:lnTo>
                    <a:pt x="81" y="19"/>
                  </a:lnTo>
                  <a:lnTo>
                    <a:pt x="120" y="19"/>
                  </a:lnTo>
                  <a:lnTo>
                    <a:pt x="131" y="8"/>
                  </a:lnTo>
                  <a:lnTo>
                    <a:pt x="152" y="0"/>
                  </a:lnTo>
                  <a:lnTo>
                    <a:pt x="167" y="7"/>
                  </a:lnTo>
                  <a:lnTo>
                    <a:pt x="148" y="30"/>
                  </a:lnTo>
                  <a:lnTo>
                    <a:pt x="157" y="49"/>
                  </a:lnTo>
                  <a:lnTo>
                    <a:pt x="142" y="52"/>
                  </a:lnTo>
                  <a:lnTo>
                    <a:pt x="149" y="76"/>
                  </a:lnTo>
                  <a:lnTo>
                    <a:pt x="177" y="86"/>
                  </a:lnTo>
                  <a:lnTo>
                    <a:pt x="163" y="108"/>
                  </a:lnTo>
                  <a:lnTo>
                    <a:pt x="200" y="129"/>
                  </a:lnTo>
                  <a:lnTo>
                    <a:pt x="271" y="142"/>
                  </a:lnTo>
                  <a:lnTo>
                    <a:pt x="273" y="121"/>
                  </a:lnTo>
                  <a:lnTo>
                    <a:pt x="282" y="119"/>
                  </a:lnTo>
                  <a:lnTo>
                    <a:pt x="284" y="129"/>
                  </a:lnTo>
                  <a:lnTo>
                    <a:pt x="289" y="138"/>
                  </a:lnTo>
                  <a:lnTo>
                    <a:pt x="325" y="134"/>
                  </a:lnTo>
                  <a:lnTo>
                    <a:pt x="323" y="122"/>
                  </a:lnTo>
                  <a:lnTo>
                    <a:pt x="382" y="97"/>
                  </a:lnTo>
                  <a:lnTo>
                    <a:pt x="386" y="112"/>
                  </a:lnTo>
                  <a:lnTo>
                    <a:pt x="400" y="117"/>
                  </a:lnTo>
                  <a:lnTo>
                    <a:pt x="395" y="132"/>
                  </a:lnTo>
                  <a:lnTo>
                    <a:pt x="370" y="141"/>
                  </a:lnTo>
                  <a:lnTo>
                    <a:pt x="335" y="207"/>
                  </a:lnTo>
                  <a:lnTo>
                    <a:pt x="328" y="180"/>
                  </a:lnTo>
                  <a:lnTo>
                    <a:pt x="321" y="190"/>
                  </a:lnTo>
                  <a:lnTo>
                    <a:pt x="313" y="178"/>
                  </a:lnTo>
                  <a:lnTo>
                    <a:pt x="329" y="161"/>
                  </a:lnTo>
                  <a:lnTo>
                    <a:pt x="298" y="159"/>
                  </a:lnTo>
                  <a:lnTo>
                    <a:pt x="278" y="140"/>
                  </a:lnTo>
                  <a:lnTo>
                    <a:pt x="272" y="151"/>
                  </a:lnTo>
                  <a:lnTo>
                    <a:pt x="279" y="159"/>
                  </a:lnTo>
                  <a:lnTo>
                    <a:pt x="270" y="165"/>
                  </a:lnTo>
                  <a:lnTo>
                    <a:pt x="279" y="173"/>
                  </a:lnTo>
                  <a:lnTo>
                    <a:pt x="284" y="211"/>
                  </a:lnTo>
                  <a:lnTo>
                    <a:pt x="272" y="205"/>
                  </a:lnTo>
                  <a:lnTo>
                    <a:pt x="249" y="234"/>
                  </a:lnTo>
                  <a:lnTo>
                    <a:pt x="166" y="295"/>
                  </a:lnTo>
                  <a:lnTo>
                    <a:pt x="160" y="369"/>
                  </a:lnTo>
                  <a:lnTo>
                    <a:pt x="126" y="398"/>
                  </a:lnTo>
                  <a:lnTo>
                    <a:pt x="95" y="341"/>
                  </a:lnTo>
                  <a:lnTo>
                    <a:pt x="83" y="296"/>
                  </a:lnTo>
                  <a:lnTo>
                    <a:pt x="72" y="285"/>
                  </a:lnTo>
                  <a:lnTo>
                    <a:pt x="63" y="202"/>
                  </a:lnTo>
                  <a:lnTo>
                    <a:pt x="56" y="199"/>
                  </a:lnTo>
                  <a:lnTo>
                    <a:pt x="51" y="217"/>
                  </a:lnTo>
                  <a:lnTo>
                    <a:pt x="32" y="223"/>
                  </a:lnTo>
                  <a:lnTo>
                    <a:pt x="12" y="201"/>
                  </a:lnTo>
                  <a:lnTo>
                    <a:pt x="31" y="189"/>
                  </a:lnTo>
                  <a:lnTo>
                    <a:pt x="12" y="193"/>
                  </a:lnTo>
                  <a:lnTo>
                    <a:pt x="0" y="18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718681" y="3669900"/>
              <a:ext cx="327023" cy="295276"/>
            </a:xfrm>
            <a:custGeom>
              <a:avLst/>
              <a:gdLst>
                <a:gd name="T0" fmla="*/ 0 w 262"/>
                <a:gd name="T1" fmla="*/ 12162959 h 224"/>
                <a:gd name="T2" fmla="*/ 0 w 262"/>
                <a:gd name="T3" fmla="*/ 12162959 h 224"/>
                <a:gd name="T4" fmla="*/ 10905410 w 262"/>
                <a:gd name="T5" fmla="*/ 0 h 224"/>
                <a:gd name="T6" fmla="*/ 42065151 w 262"/>
                <a:gd name="T7" fmla="*/ 29539366 h 224"/>
                <a:gd name="T8" fmla="*/ 81014809 w 262"/>
                <a:gd name="T9" fmla="*/ 5213449 h 224"/>
                <a:gd name="T10" fmla="*/ 84130302 w 262"/>
                <a:gd name="T11" fmla="*/ 27801989 h 224"/>
                <a:gd name="T12" fmla="*/ 102825638 w 262"/>
                <a:gd name="T13" fmla="*/ 36490190 h 224"/>
                <a:gd name="T14" fmla="*/ 105942360 w 262"/>
                <a:gd name="T15" fmla="*/ 60817427 h 224"/>
                <a:gd name="T16" fmla="*/ 162028369 w 262"/>
                <a:gd name="T17" fmla="*/ 88619426 h 224"/>
                <a:gd name="T18" fmla="*/ 213442456 w 262"/>
                <a:gd name="T19" fmla="*/ 79931205 h 224"/>
                <a:gd name="T20" fmla="*/ 208767998 w 262"/>
                <a:gd name="T21" fmla="*/ 66029556 h 224"/>
                <a:gd name="T22" fmla="*/ 275760660 w 262"/>
                <a:gd name="T23" fmla="*/ 41703638 h 224"/>
                <a:gd name="T24" fmla="*/ 363007722 w 262"/>
                <a:gd name="T25" fmla="*/ 85143335 h 224"/>
                <a:gd name="T26" fmla="*/ 364565459 w 262"/>
                <a:gd name="T27" fmla="*/ 109470581 h 224"/>
                <a:gd name="T28" fmla="*/ 350543333 w 262"/>
                <a:gd name="T29" fmla="*/ 152911586 h 224"/>
                <a:gd name="T30" fmla="*/ 353658806 w 262"/>
                <a:gd name="T31" fmla="*/ 215466409 h 224"/>
                <a:gd name="T32" fmla="*/ 375470864 w 262"/>
                <a:gd name="T33" fmla="*/ 234580188 h 224"/>
                <a:gd name="T34" fmla="*/ 356775527 w 262"/>
                <a:gd name="T35" fmla="*/ 265856920 h 224"/>
                <a:gd name="T36" fmla="*/ 406630590 w 262"/>
                <a:gd name="T37" fmla="*/ 337099903 h 224"/>
                <a:gd name="T38" fmla="*/ 373913127 w 262"/>
                <a:gd name="T39" fmla="*/ 387491814 h 224"/>
                <a:gd name="T40" fmla="*/ 283550592 w 262"/>
                <a:gd name="T41" fmla="*/ 370115413 h 224"/>
                <a:gd name="T42" fmla="*/ 263297519 w 262"/>
                <a:gd name="T43" fmla="*/ 338837280 h 224"/>
                <a:gd name="T44" fmla="*/ 200978066 w 262"/>
                <a:gd name="T45" fmla="*/ 349264258 h 224"/>
                <a:gd name="T46" fmla="*/ 155797422 w 262"/>
                <a:gd name="T47" fmla="*/ 317986125 h 224"/>
                <a:gd name="T48" fmla="*/ 124637696 w 262"/>
                <a:gd name="T49" fmla="*/ 258907414 h 224"/>
                <a:gd name="T50" fmla="*/ 101267901 w 262"/>
                <a:gd name="T51" fmla="*/ 248480518 h 224"/>
                <a:gd name="T52" fmla="*/ 95035706 w 262"/>
                <a:gd name="T53" fmla="*/ 262382167 h 224"/>
                <a:gd name="T54" fmla="*/ 66992682 w 262"/>
                <a:gd name="T55" fmla="*/ 201564761 h 224"/>
                <a:gd name="T56" fmla="*/ 28043015 w 262"/>
                <a:gd name="T57" fmla="*/ 165074540 h 224"/>
                <a:gd name="T58" fmla="*/ 46739609 w 262"/>
                <a:gd name="T59" fmla="*/ 109470581 h 224"/>
                <a:gd name="T60" fmla="*/ 29601999 w 262"/>
                <a:gd name="T61" fmla="*/ 102519757 h 224"/>
                <a:gd name="T62" fmla="*/ 14022131 w 262"/>
                <a:gd name="T63" fmla="*/ 71243004 h 224"/>
                <a:gd name="T64" fmla="*/ 0 w 262"/>
                <a:gd name="T65" fmla="*/ 12162959 h 224"/>
                <a:gd name="T66" fmla="*/ 0 w 262"/>
                <a:gd name="T67" fmla="*/ 12162959 h 2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"/>
                <a:gd name="T103" fmla="*/ 0 h 224"/>
                <a:gd name="T104" fmla="*/ 262 w 262"/>
                <a:gd name="T105" fmla="*/ 224 h 2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" h="224">
                  <a:moveTo>
                    <a:pt x="0" y="7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27" y="17"/>
                  </a:lnTo>
                  <a:lnTo>
                    <a:pt x="52" y="3"/>
                  </a:lnTo>
                  <a:lnTo>
                    <a:pt x="54" y="16"/>
                  </a:lnTo>
                  <a:lnTo>
                    <a:pt x="66" y="21"/>
                  </a:lnTo>
                  <a:lnTo>
                    <a:pt x="68" y="35"/>
                  </a:lnTo>
                  <a:lnTo>
                    <a:pt x="104" y="51"/>
                  </a:lnTo>
                  <a:lnTo>
                    <a:pt x="137" y="46"/>
                  </a:lnTo>
                  <a:lnTo>
                    <a:pt x="134" y="38"/>
                  </a:lnTo>
                  <a:lnTo>
                    <a:pt x="177" y="24"/>
                  </a:lnTo>
                  <a:lnTo>
                    <a:pt x="233" y="49"/>
                  </a:lnTo>
                  <a:lnTo>
                    <a:pt x="234" y="63"/>
                  </a:lnTo>
                  <a:lnTo>
                    <a:pt x="225" y="88"/>
                  </a:lnTo>
                  <a:lnTo>
                    <a:pt x="227" y="124"/>
                  </a:lnTo>
                  <a:lnTo>
                    <a:pt x="241" y="135"/>
                  </a:lnTo>
                  <a:lnTo>
                    <a:pt x="229" y="153"/>
                  </a:lnTo>
                  <a:lnTo>
                    <a:pt x="261" y="194"/>
                  </a:lnTo>
                  <a:lnTo>
                    <a:pt x="240" y="223"/>
                  </a:lnTo>
                  <a:lnTo>
                    <a:pt x="182" y="213"/>
                  </a:lnTo>
                  <a:lnTo>
                    <a:pt x="169" y="195"/>
                  </a:lnTo>
                  <a:lnTo>
                    <a:pt x="129" y="201"/>
                  </a:lnTo>
                  <a:lnTo>
                    <a:pt x="100" y="183"/>
                  </a:lnTo>
                  <a:lnTo>
                    <a:pt x="80" y="149"/>
                  </a:lnTo>
                  <a:lnTo>
                    <a:pt x="65" y="143"/>
                  </a:lnTo>
                  <a:lnTo>
                    <a:pt x="61" y="151"/>
                  </a:lnTo>
                  <a:lnTo>
                    <a:pt x="43" y="116"/>
                  </a:lnTo>
                  <a:lnTo>
                    <a:pt x="18" y="95"/>
                  </a:lnTo>
                  <a:lnTo>
                    <a:pt x="30" y="63"/>
                  </a:lnTo>
                  <a:lnTo>
                    <a:pt x="19" y="59"/>
                  </a:lnTo>
                  <a:lnTo>
                    <a:pt x="9" y="41"/>
                  </a:lnTo>
                  <a:lnTo>
                    <a:pt x="0" y="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22" name="Group 35"/>
            <p:cNvGrpSpPr>
              <a:grpSpLocks/>
            </p:cNvGrpSpPr>
            <p:nvPr/>
          </p:nvGrpSpPr>
          <p:grpSpPr bwMode="auto">
            <a:xfrm>
              <a:off x="5174408" y="3552399"/>
              <a:ext cx="276223" cy="292100"/>
              <a:chOff x="4850" y="2769"/>
              <a:chExt cx="221" cy="223"/>
            </a:xfrm>
            <a:grpFill/>
          </p:grpSpPr>
          <p:sp>
            <p:nvSpPr>
              <p:cNvPr id="260" name="Freeform 259"/>
              <p:cNvSpPr>
                <a:spLocks/>
              </p:cNvSpPr>
              <p:nvPr/>
            </p:nvSpPr>
            <p:spPr bwMode="auto">
              <a:xfrm>
                <a:off x="4850" y="2954"/>
                <a:ext cx="33" cy="38"/>
              </a:xfrm>
              <a:custGeom>
                <a:avLst/>
                <a:gdLst>
                  <a:gd name="T0" fmla="*/ 0 w 33"/>
                  <a:gd name="T1" fmla="*/ 10 h 38"/>
                  <a:gd name="T2" fmla="*/ 0 w 33"/>
                  <a:gd name="T3" fmla="*/ 10 h 38"/>
                  <a:gd name="T4" fmla="*/ 1 w 33"/>
                  <a:gd name="T5" fmla="*/ 19 h 38"/>
                  <a:gd name="T6" fmla="*/ 8 w 33"/>
                  <a:gd name="T7" fmla="*/ 10 h 38"/>
                  <a:gd name="T8" fmla="*/ 12 w 33"/>
                  <a:gd name="T9" fmla="*/ 15 h 38"/>
                  <a:gd name="T10" fmla="*/ 8 w 33"/>
                  <a:gd name="T11" fmla="*/ 37 h 38"/>
                  <a:gd name="T12" fmla="*/ 23 w 33"/>
                  <a:gd name="T13" fmla="*/ 37 h 38"/>
                  <a:gd name="T14" fmla="*/ 32 w 33"/>
                  <a:gd name="T15" fmla="*/ 14 h 38"/>
                  <a:gd name="T16" fmla="*/ 27 w 33"/>
                  <a:gd name="T17" fmla="*/ 1 h 38"/>
                  <a:gd name="T18" fmla="*/ 12 w 33"/>
                  <a:gd name="T19" fmla="*/ 0 h 38"/>
                  <a:gd name="T20" fmla="*/ 0 w 33"/>
                  <a:gd name="T21" fmla="*/ 10 h 38"/>
                  <a:gd name="T22" fmla="*/ 0 w 33"/>
                  <a:gd name="T23" fmla="*/ 10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38"/>
                  <a:gd name="T38" fmla="*/ 33 w 33"/>
                  <a:gd name="T39" fmla="*/ 38 h 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38">
                    <a:moveTo>
                      <a:pt x="0" y="10"/>
                    </a:moveTo>
                    <a:lnTo>
                      <a:pt x="0" y="10"/>
                    </a:lnTo>
                    <a:lnTo>
                      <a:pt x="1" y="19"/>
                    </a:lnTo>
                    <a:lnTo>
                      <a:pt x="8" y="10"/>
                    </a:lnTo>
                    <a:lnTo>
                      <a:pt x="12" y="15"/>
                    </a:lnTo>
                    <a:lnTo>
                      <a:pt x="8" y="37"/>
                    </a:lnTo>
                    <a:lnTo>
                      <a:pt x="23" y="37"/>
                    </a:lnTo>
                    <a:lnTo>
                      <a:pt x="32" y="14"/>
                    </a:lnTo>
                    <a:lnTo>
                      <a:pt x="27" y="1"/>
                    </a:lnTo>
                    <a:lnTo>
                      <a:pt x="12" y="0"/>
                    </a:lnTo>
                    <a:lnTo>
                      <a:pt x="0" y="1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61" name="Freeform 260"/>
              <p:cNvSpPr>
                <a:spLocks/>
              </p:cNvSpPr>
              <p:nvPr/>
            </p:nvSpPr>
            <p:spPr bwMode="auto">
              <a:xfrm>
                <a:off x="4866" y="2835"/>
                <a:ext cx="155" cy="125"/>
              </a:xfrm>
              <a:custGeom>
                <a:avLst/>
                <a:gdLst>
                  <a:gd name="T0" fmla="*/ 0 w 155"/>
                  <a:gd name="T1" fmla="*/ 116 h 125"/>
                  <a:gd name="T2" fmla="*/ 0 w 155"/>
                  <a:gd name="T3" fmla="*/ 116 h 125"/>
                  <a:gd name="T4" fmla="*/ 27 w 155"/>
                  <a:gd name="T5" fmla="*/ 93 h 125"/>
                  <a:gd name="T6" fmla="*/ 66 w 155"/>
                  <a:gd name="T7" fmla="*/ 93 h 125"/>
                  <a:gd name="T8" fmla="*/ 82 w 155"/>
                  <a:gd name="T9" fmla="*/ 65 h 125"/>
                  <a:gd name="T10" fmla="*/ 89 w 155"/>
                  <a:gd name="T11" fmla="*/ 63 h 125"/>
                  <a:gd name="T12" fmla="*/ 89 w 155"/>
                  <a:gd name="T13" fmla="*/ 74 h 125"/>
                  <a:gd name="T14" fmla="*/ 107 w 155"/>
                  <a:gd name="T15" fmla="*/ 63 h 125"/>
                  <a:gd name="T16" fmla="*/ 122 w 155"/>
                  <a:gd name="T17" fmla="*/ 42 h 125"/>
                  <a:gd name="T18" fmla="*/ 129 w 155"/>
                  <a:gd name="T19" fmla="*/ 6 h 125"/>
                  <a:gd name="T20" fmla="*/ 141 w 155"/>
                  <a:gd name="T21" fmla="*/ 8 h 125"/>
                  <a:gd name="T22" fmla="*/ 137 w 155"/>
                  <a:gd name="T23" fmla="*/ 0 h 125"/>
                  <a:gd name="T24" fmla="*/ 144 w 155"/>
                  <a:gd name="T25" fmla="*/ 1 h 125"/>
                  <a:gd name="T26" fmla="*/ 154 w 155"/>
                  <a:gd name="T27" fmla="*/ 30 h 125"/>
                  <a:gd name="T28" fmla="*/ 141 w 155"/>
                  <a:gd name="T29" fmla="*/ 51 h 125"/>
                  <a:gd name="T30" fmla="*/ 141 w 155"/>
                  <a:gd name="T31" fmla="*/ 70 h 125"/>
                  <a:gd name="T32" fmla="*/ 131 w 155"/>
                  <a:gd name="T33" fmla="*/ 98 h 125"/>
                  <a:gd name="T34" fmla="*/ 124 w 155"/>
                  <a:gd name="T35" fmla="*/ 102 h 125"/>
                  <a:gd name="T36" fmla="*/ 124 w 155"/>
                  <a:gd name="T37" fmla="*/ 91 h 125"/>
                  <a:gd name="T38" fmla="*/ 101 w 155"/>
                  <a:gd name="T39" fmla="*/ 107 h 125"/>
                  <a:gd name="T40" fmla="*/ 82 w 155"/>
                  <a:gd name="T41" fmla="*/ 100 h 125"/>
                  <a:gd name="T42" fmla="*/ 83 w 155"/>
                  <a:gd name="T43" fmla="*/ 113 h 125"/>
                  <a:gd name="T44" fmla="*/ 67 w 155"/>
                  <a:gd name="T45" fmla="*/ 124 h 125"/>
                  <a:gd name="T46" fmla="*/ 62 w 155"/>
                  <a:gd name="T47" fmla="*/ 106 h 125"/>
                  <a:gd name="T48" fmla="*/ 0 w 155"/>
                  <a:gd name="T49" fmla="*/ 116 h 125"/>
                  <a:gd name="T50" fmla="*/ 0 w 155"/>
                  <a:gd name="T51" fmla="*/ 116 h 1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5"/>
                  <a:gd name="T79" fmla="*/ 0 h 125"/>
                  <a:gd name="T80" fmla="*/ 155 w 155"/>
                  <a:gd name="T81" fmla="*/ 125 h 1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5" h="125">
                    <a:moveTo>
                      <a:pt x="0" y="116"/>
                    </a:moveTo>
                    <a:lnTo>
                      <a:pt x="0" y="116"/>
                    </a:lnTo>
                    <a:lnTo>
                      <a:pt x="27" y="93"/>
                    </a:lnTo>
                    <a:lnTo>
                      <a:pt x="66" y="93"/>
                    </a:lnTo>
                    <a:lnTo>
                      <a:pt x="82" y="65"/>
                    </a:lnTo>
                    <a:lnTo>
                      <a:pt x="89" y="63"/>
                    </a:lnTo>
                    <a:lnTo>
                      <a:pt x="89" y="74"/>
                    </a:lnTo>
                    <a:lnTo>
                      <a:pt x="107" y="63"/>
                    </a:lnTo>
                    <a:lnTo>
                      <a:pt x="122" y="42"/>
                    </a:lnTo>
                    <a:lnTo>
                      <a:pt x="129" y="6"/>
                    </a:lnTo>
                    <a:lnTo>
                      <a:pt x="141" y="8"/>
                    </a:lnTo>
                    <a:lnTo>
                      <a:pt x="137" y="0"/>
                    </a:lnTo>
                    <a:lnTo>
                      <a:pt x="144" y="1"/>
                    </a:lnTo>
                    <a:lnTo>
                      <a:pt x="154" y="30"/>
                    </a:lnTo>
                    <a:lnTo>
                      <a:pt x="141" y="51"/>
                    </a:lnTo>
                    <a:lnTo>
                      <a:pt x="141" y="70"/>
                    </a:lnTo>
                    <a:lnTo>
                      <a:pt x="131" y="98"/>
                    </a:lnTo>
                    <a:lnTo>
                      <a:pt x="124" y="102"/>
                    </a:lnTo>
                    <a:lnTo>
                      <a:pt x="124" y="91"/>
                    </a:lnTo>
                    <a:lnTo>
                      <a:pt x="101" y="107"/>
                    </a:lnTo>
                    <a:lnTo>
                      <a:pt x="82" y="100"/>
                    </a:lnTo>
                    <a:lnTo>
                      <a:pt x="83" y="113"/>
                    </a:lnTo>
                    <a:lnTo>
                      <a:pt x="67" y="124"/>
                    </a:lnTo>
                    <a:lnTo>
                      <a:pt x="62" y="106"/>
                    </a:lnTo>
                    <a:lnTo>
                      <a:pt x="0" y="11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62" name="Freeform 261"/>
              <p:cNvSpPr>
                <a:spLocks/>
              </p:cNvSpPr>
              <p:nvPr/>
            </p:nvSpPr>
            <p:spPr bwMode="auto">
              <a:xfrm>
                <a:off x="4885" y="2948"/>
                <a:ext cx="32" cy="23"/>
              </a:xfrm>
              <a:custGeom>
                <a:avLst/>
                <a:gdLst>
                  <a:gd name="T0" fmla="*/ 0 w 32"/>
                  <a:gd name="T1" fmla="*/ 12 h 23"/>
                  <a:gd name="T2" fmla="*/ 0 w 32"/>
                  <a:gd name="T3" fmla="*/ 12 h 23"/>
                  <a:gd name="T4" fmla="*/ 10 w 32"/>
                  <a:gd name="T5" fmla="*/ 22 h 23"/>
                  <a:gd name="T6" fmla="*/ 28 w 32"/>
                  <a:gd name="T7" fmla="*/ 14 h 23"/>
                  <a:gd name="T8" fmla="*/ 31 w 32"/>
                  <a:gd name="T9" fmla="*/ 0 h 23"/>
                  <a:gd name="T10" fmla="*/ 0 w 32"/>
                  <a:gd name="T11" fmla="*/ 12 h 23"/>
                  <a:gd name="T12" fmla="*/ 0 w 32"/>
                  <a:gd name="T13" fmla="*/ 12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23"/>
                  <a:gd name="T23" fmla="*/ 32 w 32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23">
                    <a:moveTo>
                      <a:pt x="0" y="12"/>
                    </a:moveTo>
                    <a:lnTo>
                      <a:pt x="0" y="12"/>
                    </a:lnTo>
                    <a:lnTo>
                      <a:pt x="10" y="22"/>
                    </a:lnTo>
                    <a:lnTo>
                      <a:pt x="28" y="14"/>
                    </a:lnTo>
                    <a:lnTo>
                      <a:pt x="31" y="0"/>
                    </a:lnTo>
                    <a:lnTo>
                      <a:pt x="0" y="1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63" name="Freeform 262"/>
              <p:cNvSpPr>
                <a:spLocks/>
              </p:cNvSpPr>
              <p:nvPr/>
            </p:nvSpPr>
            <p:spPr bwMode="auto">
              <a:xfrm>
                <a:off x="4990" y="2769"/>
                <a:ext cx="81" cy="67"/>
              </a:xfrm>
              <a:custGeom>
                <a:avLst/>
                <a:gdLst>
                  <a:gd name="T0" fmla="*/ 0 w 81"/>
                  <a:gd name="T1" fmla="*/ 47 h 67"/>
                  <a:gd name="T2" fmla="*/ 0 w 81"/>
                  <a:gd name="T3" fmla="*/ 47 h 67"/>
                  <a:gd name="T4" fmla="*/ 3 w 81"/>
                  <a:gd name="T5" fmla="*/ 66 h 67"/>
                  <a:gd name="T6" fmla="*/ 17 w 81"/>
                  <a:gd name="T7" fmla="*/ 59 h 67"/>
                  <a:gd name="T8" fmla="*/ 8 w 81"/>
                  <a:gd name="T9" fmla="*/ 48 h 67"/>
                  <a:gd name="T10" fmla="*/ 46 w 81"/>
                  <a:gd name="T11" fmla="*/ 58 h 67"/>
                  <a:gd name="T12" fmla="*/ 55 w 81"/>
                  <a:gd name="T13" fmla="*/ 42 h 67"/>
                  <a:gd name="T14" fmla="*/ 80 w 81"/>
                  <a:gd name="T15" fmla="*/ 37 h 67"/>
                  <a:gd name="T16" fmla="*/ 71 w 81"/>
                  <a:gd name="T17" fmla="*/ 27 h 67"/>
                  <a:gd name="T18" fmla="*/ 74 w 81"/>
                  <a:gd name="T19" fmla="*/ 18 h 67"/>
                  <a:gd name="T20" fmla="*/ 53 w 81"/>
                  <a:gd name="T21" fmla="*/ 20 h 67"/>
                  <a:gd name="T22" fmla="*/ 27 w 81"/>
                  <a:gd name="T23" fmla="*/ 0 h 67"/>
                  <a:gd name="T24" fmla="*/ 18 w 81"/>
                  <a:gd name="T25" fmla="*/ 38 h 67"/>
                  <a:gd name="T26" fmla="*/ 7 w 81"/>
                  <a:gd name="T27" fmla="*/ 35 h 67"/>
                  <a:gd name="T28" fmla="*/ 0 w 81"/>
                  <a:gd name="T29" fmla="*/ 47 h 67"/>
                  <a:gd name="T30" fmla="*/ 0 w 81"/>
                  <a:gd name="T31" fmla="*/ 47 h 6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1"/>
                  <a:gd name="T49" fmla="*/ 0 h 67"/>
                  <a:gd name="T50" fmla="*/ 81 w 81"/>
                  <a:gd name="T51" fmla="*/ 67 h 6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1" h="67">
                    <a:moveTo>
                      <a:pt x="0" y="47"/>
                    </a:moveTo>
                    <a:lnTo>
                      <a:pt x="0" y="47"/>
                    </a:lnTo>
                    <a:lnTo>
                      <a:pt x="3" y="66"/>
                    </a:lnTo>
                    <a:lnTo>
                      <a:pt x="17" y="59"/>
                    </a:lnTo>
                    <a:lnTo>
                      <a:pt x="8" y="48"/>
                    </a:lnTo>
                    <a:lnTo>
                      <a:pt x="46" y="58"/>
                    </a:lnTo>
                    <a:lnTo>
                      <a:pt x="55" y="42"/>
                    </a:lnTo>
                    <a:lnTo>
                      <a:pt x="80" y="37"/>
                    </a:lnTo>
                    <a:lnTo>
                      <a:pt x="71" y="27"/>
                    </a:lnTo>
                    <a:lnTo>
                      <a:pt x="74" y="18"/>
                    </a:lnTo>
                    <a:lnTo>
                      <a:pt x="53" y="20"/>
                    </a:lnTo>
                    <a:lnTo>
                      <a:pt x="27" y="0"/>
                    </a:lnTo>
                    <a:lnTo>
                      <a:pt x="18" y="38"/>
                    </a:lnTo>
                    <a:lnTo>
                      <a:pt x="7" y="35"/>
                    </a:lnTo>
                    <a:lnTo>
                      <a:pt x="0" y="47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083921" y="3607988"/>
              <a:ext cx="109536" cy="111125"/>
            </a:xfrm>
            <a:custGeom>
              <a:avLst/>
              <a:gdLst>
                <a:gd name="T0" fmla="*/ 0 w 87"/>
                <a:gd name="T1" fmla="*/ 82254980 h 84"/>
                <a:gd name="T2" fmla="*/ 0 w 87"/>
                <a:gd name="T3" fmla="*/ 82254980 h 84"/>
                <a:gd name="T4" fmla="*/ 25363482 w 87"/>
                <a:gd name="T5" fmla="*/ 94505205 h 84"/>
                <a:gd name="T6" fmla="*/ 9510832 w 87"/>
                <a:gd name="T7" fmla="*/ 136509117 h 84"/>
                <a:gd name="T8" fmla="*/ 47555429 w 87"/>
                <a:gd name="T9" fmla="*/ 145258884 h 84"/>
                <a:gd name="T10" fmla="*/ 87186425 w 87"/>
                <a:gd name="T11" fmla="*/ 120757154 h 84"/>
                <a:gd name="T12" fmla="*/ 69748624 w 87"/>
                <a:gd name="T13" fmla="*/ 87505655 h 84"/>
                <a:gd name="T14" fmla="*/ 115718915 w 87"/>
                <a:gd name="T15" fmla="*/ 56003032 h 84"/>
                <a:gd name="T16" fmla="*/ 136326972 w 87"/>
                <a:gd name="T17" fmla="*/ 14000427 h 84"/>
                <a:gd name="T18" fmla="*/ 134741833 w 87"/>
                <a:gd name="T19" fmla="*/ 8751093 h 84"/>
                <a:gd name="T20" fmla="*/ 125231004 w 87"/>
                <a:gd name="T21" fmla="*/ 0 h 84"/>
                <a:gd name="T22" fmla="*/ 84014889 w 87"/>
                <a:gd name="T23" fmla="*/ 28002177 h 84"/>
                <a:gd name="T24" fmla="*/ 84014889 w 87"/>
                <a:gd name="T25" fmla="*/ 43752828 h 84"/>
                <a:gd name="T26" fmla="*/ 55482379 w 87"/>
                <a:gd name="T27" fmla="*/ 38502163 h 84"/>
                <a:gd name="T28" fmla="*/ 0 w 87"/>
                <a:gd name="T29" fmla="*/ 82254980 h 84"/>
                <a:gd name="T30" fmla="*/ 0 w 87"/>
                <a:gd name="T31" fmla="*/ 82254980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7"/>
                <a:gd name="T49" fmla="*/ 0 h 84"/>
                <a:gd name="T50" fmla="*/ 87 w 87"/>
                <a:gd name="T51" fmla="*/ 84 h 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7" h="84">
                  <a:moveTo>
                    <a:pt x="0" y="47"/>
                  </a:moveTo>
                  <a:lnTo>
                    <a:pt x="0" y="47"/>
                  </a:lnTo>
                  <a:lnTo>
                    <a:pt x="16" y="54"/>
                  </a:lnTo>
                  <a:lnTo>
                    <a:pt x="6" y="78"/>
                  </a:lnTo>
                  <a:lnTo>
                    <a:pt x="30" y="83"/>
                  </a:lnTo>
                  <a:lnTo>
                    <a:pt x="55" y="69"/>
                  </a:lnTo>
                  <a:lnTo>
                    <a:pt x="44" y="50"/>
                  </a:lnTo>
                  <a:lnTo>
                    <a:pt x="73" y="32"/>
                  </a:lnTo>
                  <a:lnTo>
                    <a:pt x="86" y="8"/>
                  </a:lnTo>
                  <a:lnTo>
                    <a:pt x="85" y="5"/>
                  </a:lnTo>
                  <a:lnTo>
                    <a:pt x="79" y="0"/>
                  </a:lnTo>
                  <a:lnTo>
                    <a:pt x="53" y="16"/>
                  </a:lnTo>
                  <a:lnTo>
                    <a:pt x="53" y="25"/>
                  </a:lnTo>
                  <a:lnTo>
                    <a:pt x="35" y="22"/>
                  </a:lnTo>
                  <a:lnTo>
                    <a:pt x="0" y="4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674350" y="4012802"/>
              <a:ext cx="122236" cy="149225"/>
            </a:xfrm>
            <a:custGeom>
              <a:avLst/>
              <a:gdLst>
                <a:gd name="T0" fmla="*/ 0 w 99"/>
                <a:gd name="T1" fmla="*/ 42094425 h 115"/>
                <a:gd name="T2" fmla="*/ 0 w 99"/>
                <a:gd name="T3" fmla="*/ 42094425 h 115"/>
                <a:gd name="T4" fmla="*/ 19818444 w 99"/>
                <a:gd name="T5" fmla="*/ 69035380 h 115"/>
                <a:gd name="T6" fmla="*/ 13720178 w 99"/>
                <a:gd name="T7" fmla="*/ 116181404 h 115"/>
                <a:gd name="T8" fmla="*/ 67079713 w 99"/>
                <a:gd name="T9" fmla="*/ 95976345 h 115"/>
                <a:gd name="T10" fmla="*/ 89946687 w 99"/>
                <a:gd name="T11" fmla="*/ 116181404 h 115"/>
                <a:gd name="T12" fmla="*/ 109766361 w 99"/>
                <a:gd name="T13" fmla="*/ 163327409 h 115"/>
                <a:gd name="T14" fmla="*/ 102143220 w 99"/>
                <a:gd name="T15" fmla="*/ 191951392 h 115"/>
                <a:gd name="T16" fmla="*/ 149403240 w 99"/>
                <a:gd name="T17" fmla="*/ 183532509 h 115"/>
                <a:gd name="T18" fmla="*/ 126536285 w 99"/>
                <a:gd name="T19" fmla="*/ 121232994 h 115"/>
                <a:gd name="T20" fmla="*/ 76226495 w 99"/>
                <a:gd name="T21" fmla="*/ 75769967 h 115"/>
                <a:gd name="T22" fmla="*/ 89946687 w 99"/>
                <a:gd name="T23" fmla="*/ 50513318 h 115"/>
                <a:gd name="T24" fmla="*/ 62505087 w 99"/>
                <a:gd name="T25" fmla="*/ 35359838 h 115"/>
                <a:gd name="T26" fmla="*/ 41161773 w 99"/>
                <a:gd name="T27" fmla="*/ 0 h 115"/>
                <a:gd name="T28" fmla="*/ 27441590 w 99"/>
                <a:gd name="T29" fmla="*/ 0 h 115"/>
                <a:gd name="T30" fmla="*/ 28966466 w 99"/>
                <a:gd name="T31" fmla="*/ 26940955 h 115"/>
                <a:gd name="T32" fmla="*/ 19818444 w 99"/>
                <a:gd name="T33" fmla="*/ 20205065 h 115"/>
                <a:gd name="T34" fmla="*/ 0 w 99"/>
                <a:gd name="T35" fmla="*/ 42094425 h 115"/>
                <a:gd name="T36" fmla="*/ 0 w 99"/>
                <a:gd name="T37" fmla="*/ 42094425 h 1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115"/>
                <a:gd name="T59" fmla="*/ 99 w 99"/>
                <a:gd name="T60" fmla="*/ 115 h 1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115">
                  <a:moveTo>
                    <a:pt x="0" y="25"/>
                  </a:moveTo>
                  <a:lnTo>
                    <a:pt x="0" y="25"/>
                  </a:lnTo>
                  <a:lnTo>
                    <a:pt x="13" y="41"/>
                  </a:lnTo>
                  <a:lnTo>
                    <a:pt x="9" y="69"/>
                  </a:lnTo>
                  <a:lnTo>
                    <a:pt x="44" y="57"/>
                  </a:lnTo>
                  <a:lnTo>
                    <a:pt x="59" y="69"/>
                  </a:lnTo>
                  <a:lnTo>
                    <a:pt x="72" y="97"/>
                  </a:lnTo>
                  <a:lnTo>
                    <a:pt x="67" y="114"/>
                  </a:lnTo>
                  <a:lnTo>
                    <a:pt x="98" y="109"/>
                  </a:lnTo>
                  <a:lnTo>
                    <a:pt x="83" y="72"/>
                  </a:lnTo>
                  <a:lnTo>
                    <a:pt x="50" y="45"/>
                  </a:lnTo>
                  <a:lnTo>
                    <a:pt x="59" y="30"/>
                  </a:lnTo>
                  <a:lnTo>
                    <a:pt x="41" y="21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9" y="16"/>
                  </a:lnTo>
                  <a:lnTo>
                    <a:pt x="13" y="12"/>
                  </a:lnTo>
                  <a:lnTo>
                    <a:pt x="0" y="2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26" name="Group 43"/>
            <p:cNvGrpSpPr>
              <a:grpSpLocks/>
            </p:cNvGrpSpPr>
            <p:nvPr/>
          </p:nvGrpSpPr>
          <p:grpSpPr bwMode="auto">
            <a:xfrm>
              <a:off x="569102" y="2428466"/>
              <a:ext cx="1504940" cy="1201746"/>
              <a:chOff x="1156" y="1908"/>
              <a:chExt cx="1207" cy="919"/>
            </a:xfrm>
            <a:grpFill/>
          </p:grpSpPr>
          <p:sp>
            <p:nvSpPr>
              <p:cNvPr id="241" name="Freeform 240"/>
              <p:cNvSpPr>
                <a:spLocks/>
              </p:cNvSpPr>
              <p:nvPr/>
            </p:nvSpPr>
            <p:spPr bwMode="auto">
              <a:xfrm>
                <a:off x="1156" y="2232"/>
                <a:ext cx="1166" cy="595"/>
              </a:xfrm>
              <a:custGeom>
                <a:avLst/>
                <a:gdLst>
                  <a:gd name="T0" fmla="*/ 93 w 1166"/>
                  <a:gd name="T1" fmla="*/ 82 h 595"/>
                  <a:gd name="T2" fmla="*/ 110 w 1166"/>
                  <a:gd name="T3" fmla="*/ 69 h 595"/>
                  <a:gd name="T4" fmla="*/ 177 w 1166"/>
                  <a:gd name="T5" fmla="*/ 35 h 595"/>
                  <a:gd name="T6" fmla="*/ 250 w 1166"/>
                  <a:gd name="T7" fmla="*/ 52 h 595"/>
                  <a:gd name="T8" fmla="*/ 347 w 1166"/>
                  <a:gd name="T9" fmla="*/ 95 h 595"/>
                  <a:gd name="T10" fmla="*/ 453 w 1166"/>
                  <a:gd name="T11" fmla="*/ 123 h 595"/>
                  <a:gd name="T12" fmla="*/ 450 w 1166"/>
                  <a:gd name="T13" fmla="*/ 93 h 595"/>
                  <a:gd name="T14" fmla="*/ 515 w 1166"/>
                  <a:gd name="T15" fmla="*/ 93 h 595"/>
                  <a:gd name="T16" fmla="*/ 595 w 1166"/>
                  <a:gd name="T17" fmla="*/ 105 h 595"/>
                  <a:gd name="T18" fmla="*/ 597 w 1166"/>
                  <a:gd name="T19" fmla="*/ 85 h 595"/>
                  <a:gd name="T20" fmla="*/ 624 w 1166"/>
                  <a:gd name="T21" fmla="*/ 114 h 595"/>
                  <a:gd name="T22" fmla="*/ 632 w 1166"/>
                  <a:gd name="T23" fmla="*/ 78 h 595"/>
                  <a:gd name="T24" fmla="*/ 620 w 1166"/>
                  <a:gd name="T25" fmla="*/ 18 h 595"/>
                  <a:gd name="T26" fmla="*/ 676 w 1166"/>
                  <a:gd name="T27" fmla="*/ 44 h 595"/>
                  <a:gd name="T28" fmla="*/ 685 w 1166"/>
                  <a:gd name="T29" fmla="*/ 61 h 595"/>
                  <a:gd name="T30" fmla="*/ 721 w 1166"/>
                  <a:gd name="T31" fmla="*/ 76 h 595"/>
                  <a:gd name="T32" fmla="*/ 743 w 1166"/>
                  <a:gd name="T33" fmla="*/ 109 h 595"/>
                  <a:gd name="T34" fmla="*/ 797 w 1166"/>
                  <a:gd name="T35" fmla="*/ 55 h 595"/>
                  <a:gd name="T36" fmla="*/ 798 w 1166"/>
                  <a:gd name="T37" fmla="*/ 85 h 595"/>
                  <a:gd name="T38" fmla="*/ 783 w 1166"/>
                  <a:gd name="T39" fmla="*/ 137 h 595"/>
                  <a:gd name="T40" fmla="*/ 695 w 1166"/>
                  <a:gd name="T41" fmla="*/ 143 h 595"/>
                  <a:gd name="T42" fmla="*/ 698 w 1166"/>
                  <a:gd name="T43" fmla="*/ 183 h 595"/>
                  <a:gd name="T44" fmla="*/ 689 w 1166"/>
                  <a:gd name="T45" fmla="*/ 208 h 595"/>
                  <a:gd name="T46" fmla="*/ 661 w 1166"/>
                  <a:gd name="T47" fmla="*/ 226 h 595"/>
                  <a:gd name="T48" fmla="*/ 653 w 1166"/>
                  <a:gd name="T49" fmla="*/ 293 h 595"/>
                  <a:gd name="T50" fmla="*/ 759 w 1166"/>
                  <a:gd name="T51" fmla="*/ 359 h 595"/>
                  <a:gd name="T52" fmla="*/ 800 w 1166"/>
                  <a:gd name="T53" fmla="*/ 404 h 595"/>
                  <a:gd name="T54" fmla="*/ 817 w 1166"/>
                  <a:gd name="T55" fmla="*/ 440 h 595"/>
                  <a:gd name="T56" fmla="*/ 836 w 1166"/>
                  <a:gd name="T57" fmla="*/ 375 h 595"/>
                  <a:gd name="T58" fmla="*/ 849 w 1166"/>
                  <a:gd name="T59" fmla="*/ 293 h 595"/>
                  <a:gd name="T60" fmla="*/ 858 w 1166"/>
                  <a:gd name="T61" fmla="*/ 252 h 595"/>
                  <a:gd name="T62" fmla="*/ 900 w 1166"/>
                  <a:gd name="T63" fmla="*/ 225 h 595"/>
                  <a:gd name="T64" fmla="*/ 974 w 1166"/>
                  <a:gd name="T65" fmla="*/ 248 h 595"/>
                  <a:gd name="T66" fmla="*/ 980 w 1166"/>
                  <a:gd name="T67" fmla="*/ 283 h 595"/>
                  <a:gd name="T68" fmla="*/ 978 w 1166"/>
                  <a:gd name="T69" fmla="*/ 312 h 595"/>
                  <a:gd name="T70" fmla="*/ 1022 w 1166"/>
                  <a:gd name="T71" fmla="*/ 300 h 595"/>
                  <a:gd name="T72" fmla="*/ 1061 w 1166"/>
                  <a:gd name="T73" fmla="*/ 285 h 595"/>
                  <a:gd name="T74" fmla="*/ 1058 w 1166"/>
                  <a:gd name="T75" fmla="*/ 300 h 595"/>
                  <a:gd name="T76" fmla="*/ 1079 w 1166"/>
                  <a:gd name="T77" fmla="*/ 316 h 595"/>
                  <a:gd name="T78" fmla="*/ 1082 w 1166"/>
                  <a:gd name="T79" fmla="*/ 336 h 595"/>
                  <a:gd name="T80" fmla="*/ 1118 w 1166"/>
                  <a:gd name="T81" fmla="*/ 362 h 595"/>
                  <a:gd name="T82" fmla="*/ 1144 w 1166"/>
                  <a:gd name="T83" fmla="*/ 381 h 595"/>
                  <a:gd name="T84" fmla="*/ 1156 w 1166"/>
                  <a:gd name="T85" fmla="*/ 400 h 595"/>
                  <a:gd name="T86" fmla="*/ 985 w 1166"/>
                  <a:gd name="T87" fmla="*/ 477 h 595"/>
                  <a:gd name="T88" fmla="*/ 1047 w 1166"/>
                  <a:gd name="T89" fmla="*/ 482 h 595"/>
                  <a:gd name="T90" fmla="*/ 1053 w 1166"/>
                  <a:gd name="T91" fmla="*/ 527 h 595"/>
                  <a:gd name="T92" fmla="*/ 1108 w 1166"/>
                  <a:gd name="T93" fmla="*/ 523 h 595"/>
                  <a:gd name="T94" fmla="*/ 1022 w 1166"/>
                  <a:gd name="T95" fmla="*/ 552 h 595"/>
                  <a:gd name="T96" fmla="*/ 1010 w 1166"/>
                  <a:gd name="T97" fmla="*/ 540 h 595"/>
                  <a:gd name="T98" fmla="*/ 960 w 1166"/>
                  <a:gd name="T99" fmla="*/ 539 h 595"/>
                  <a:gd name="T100" fmla="*/ 846 w 1166"/>
                  <a:gd name="T101" fmla="*/ 574 h 595"/>
                  <a:gd name="T102" fmla="*/ 798 w 1166"/>
                  <a:gd name="T103" fmla="*/ 582 h 595"/>
                  <a:gd name="T104" fmla="*/ 820 w 1166"/>
                  <a:gd name="T105" fmla="*/ 550 h 595"/>
                  <a:gd name="T106" fmla="*/ 770 w 1166"/>
                  <a:gd name="T107" fmla="*/ 518 h 595"/>
                  <a:gd name="T108" fmla="*/ 735 w 1166"/>
                  <a:gd name="T109" fmla="*/ 479 h 595"/>
                  <a:gd name="T110" fmla="*/ 634 w 1166"/>
                  <a:gd name="T111" fmla="*/ 480 h 595"/>
                  <a:gd name="T112" fmla="*/ 244 w 1166"/>
                  <a:gd name="T113" fmla="*/ 462 h 595"/>
                  <a:gd name="T114" fmla="*/ 188 w 1166"/>
                  <a:gd name="T115" fmla="*/ 431 h 595"/>
                  <a:gd name="T116" fmla="*/ 149 w 1166"/>
                  <a:gd name="T117" fmla="*/ 366 h 595"/>
                  <a:gd name="T118" fmla="*/ 48 w 1166"/>
                  <a:gd name="T119" fmla="*/ 291 h 595"/>
                  <a:gd name="T120" fmla="*/ 0 w 1166"/>
                  <a:gd name="T121" fmla="*/ 264 h 59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66"/>
                  <a:gd name="T184" fmla="*/ 0 h 595"/>
                  <a:gd name="T185" fmla="*/ 1166 w 1166"/>
                  <a:gd name="T186" fmla="*/ 595 h 59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66" h="595">
                    <a:moveTo>
                      <a:pt x="0" y="264"/>
                    </a:moveTo>
                    <a:lnTo>
                      <a:pt x="0" y="264"/>
                    </a:lnTo>
                    <a:lnTo>
                      <a:pt x="0" y="55"/>
                    </a:lnTo>
                    <a:lnTo>
                      <a:pt x="93" y="82"/>
                    </a:lnTo>
                    <a:lnTo>
                      <a:pt x="88" y="71"/>
                    </a:lnTo>
                    <a:lnTo>
                      <a:pt x="98" y="64"/>
                    </a:lnTo>
                    <a:lnTo>
                      <a:pt x="154" y="42"/>
                    </a:lnTo>
                    <a:lnTo>
                      <a:pt x="110" y="69"/>
                    </a:lnTo>
                    <a:lnTo>
                      <a:pt x="136" y="62"/>
                    </a:lnTo>
                    <a:lnTo>
                      <a:pt x="136" y="67"/>
                    </a:lnTo>
                    <a:lnTo>
                      <a:pt x="183" y="43"/>
                    </a:lnTo>
                    <a:lnTo>
                      <a:pt x="177" y="35"/>
                    </a:lnTo>
                    <a:lnTo>
                      <a:pt x="207" y="64"/>
                    </a:lnTo>
                    <a:lnTo>
                      <a:pt x="227" y="47"/>
                    </a:lnTo>
                    <a:lnTo>
                      <a:pt x="225" y="64"/>
                    </a:lnTo>
                    <a:lnTo>
                      <a:pt x="250" y="52"/>
                    </a:lnTo>
                    <a:lnTo>
                      <a:pt x="319" y="73"/>
                    </a:lnTo>
                    <a:lnTo>
                      <a:pt x="351" y="72"/>
                    </a:lnTo>
                    <a:lnTo>
                      <a:pt x="369" y="85"/>
                    </a:lnTo>
                    <a:lnTo>
                      <a:pt x="347" y="95"/>
                    </a:lnTo>
                    <a:lnTo>
                      <a:pt x="360" y="100"/>
                    </a:lnTo>
                    <a:lnTo>
                      <a:pt x="422" y="94"/>
                    </a:lnTo>
                    <a:lnTo>
                      <a:pt x="450" y="112"/>
                    </a:lnTo>
                    <a:lnTo>
                      <a:pt x="453" y="123"/>
                    </a:lnTo>
                    <a:lnTo>
                      <a:pt x="460" y="116"/>
                    </a:lnTo>
                    <a:lnTo>
                      <a:pt x="450" y="100"/>
                    </a:lnTo>
                    <a:lnTo>
                      <a:pt x="479" y="80"/>
                    </a:lnTo>
                    <a:lnTo>
                      <a:pt x="450" y="93"/>
                    </a:lnTo>
                    <a:lnTo>
                      <a:pt x="440" y="87"/>
                    </a:lnTo>
                    <a:lnTo>
                      <a:pt x="475" y="72"/>
                    </a:lnTo>
                    <a:lnTo>
                      <a:pt x="494" y="93"/>
                    </a:lnTo>
                    <a:lnTo>
                      <a:pt x="515" y="93"/>
                    </a:lnTo>
                    <a:lnTo>
                      <a:pt x="528" y="102"/>
                    </a:lnTo>
                    <a:lnTo>
                      <a:pt x="582" y="100"/>
                    </a:lnTo>
                    <a:lnTo>
                      <a:pt x="580" y="93"/>
                    </a:lnTo>
                    <a:lnTo>
                      <a:pt x="595" y="105"/>
                    </a:lnTo>
                    <a:lnTo>
                      <a:pt x="598" y="95"/>
                    </a:lnTo>
                    <a:lnTo>
                      <a:pt x="586" y="99"/>
                    </a:lnTo>
                    <a:lnTo>
                      <a:pt x="577" y="86"/>
                    </a:lnTo>
                    <a:lnTo>
                      <a:pt x="597" y="85"/>
                    </a:lnTo>
                    <a:lnTo>
                      <a:pt x="605" y="94"/>
                    </a:lnTo>
                    <a:lnTo>
                      <a:pt x="613" y="91"/>
                    </a:lnTo>
                    <a:lnTo>
                      <a:pt x="609" y="106"/>
                    </a:lnTo>
                    <a:lnTo>
                      <a:pt x="624" y="114"/>
                    </a:lnTo>
                    <a:lnTo>
                      <a:pt x="620" y="93"/>
                    </a:lnTo>
                    <a:lnTo>
                      <a:pt x="648" y="81"/>
                    </a:lnTo>
                    <a:lnTo>
                      <a:pt x="640" y="71"/>
                    </a:lnTo>
                    <a:lnTo>
                      <a:pt x="632" y="78"/>
                    </a:lnTo>
                    <a:lnTo>
                      <a:pt x="646" y="61"/>
                    </a:lnTo>
                    <a:lnTo>
                      <a:pt x="607" y="48"/>
                    </a:lnTo>
                    <a:lnTo>
                      <a:pt x="611" y="17"/>
                    </a:lnTo>
                    <a:lnTo>
                      <a:pt x="620" y="18"/>
                    </a:lnTo>
                    <a:lnTo>
                      <a:pt x="625" y="0"/>
                    </a:lnTo>
                    <a:lnTo>
                      <a:pt x="655" y="17"/>
                    </a:lnTo>
                    <a:lnTo>
                      <a:pt x="656" y="29"/>
                    </a:lnTo>
                    <a:lnTo>
                      <a:pt x="676" y="44"/>
                    </a:lnTo>
                    <a:lnTo>
                      <a:pt x="663" y="44"/>
                    </a:lnTo>
                    <a:lnTo>
                      <a:pt x="668" y="49"/>
                    </a:lnTo>
                    <a:lnTo>
                      <a:pt x="661" y="56"/>
                    </a:lnTo>
                    <a:lnTo>
                      <a:pt x="685" y="61"/>
                    </a:lnTo>
                    <a:lnTo>
                      <a:pt x="677" y="64"/>
                    </a:lnTo>
                    <a:lnTo>
                      <a:pt x="692" y="90"/>
                    </a:lnTo>
                    <a:lnTo>
                      <a:pt x="704" y="67"/>
                    </a:lnTo>
                    <a:lnTo>
                      <a:pt x="721" y="76"/>
                    </a:lnTo>
                    <a:lnTo>
                      <a:pt x="726" y="91"/>
                    </a:lnTo>
                    <a:lnTo>
                      <a:pt x="717" y="95"/>
                    </a:lnTo>
                    <a:lnTo>
                      <a:pt x="733" y="114"/>
                    </a:lnTo>
                    <a:lnTo>
                      <a:pt x="743" y="109"/>
                    </a:lnTo>
                    <a:lnTo>
                      <a:pt x="755" y="81"/>
                    </a:lnTo>
                    <a:lnTo>
                      <a:pt x="769" y="78"/>
                    </a:lnTo>
                    <a:lnTo>
                      <a:pt x="758" y="53"/>
                    </a:lnTo>
                    <a:lnTo>
                      <a:pt x="797" y="55"/>
                    </a:lnTo>
                    <a:lnTo>
                      <a:pt x="814" y="69"/>
                    </a:lnTo>
                    <a:lnTo>
                      <a:pt x="807" y="77"/>
                    </a:lnTo>
                    <a:lnTo>
                      <a:pt x="815" y="81"/>
                    </a:lnTo>
                    <a:lnTo>
                      <a:pt x="798" y="85"/>
                    </a:lnTo>
                    <a:lnTo>
                      <a:pt x="813" y="117"/>
                    </a:lnTo>
                    <a:lnTo>
                      <a:pt x="788" y="134"/>
                    </a:lnTo>
                    <a:lnTo>
                      <a:pt x="779" y="126"/>
                    </a:lnTo>
                    <a:lnTo>
                      <a:pt x="783" y="137"/>
                    </a:lnTo>
                    <a:lnTo>
                      <a:pt x="743" y="129"/>
                    </a:lnTo>
                    <a:lnTo>
                      <a:pt x="751" y="140"/>
                    </a:lnTo>
                    <a:lnTo>
                      <a:pt x="735" y="156"/>
                    </a:lnTo>
                    <a:lnTo>
                      <a:pt x="695" y="143"/>
                    </a:lnTo>
                    <a:lnTo>
                      <a:pt x="710" y="156"/>
                    </a:lnTo>
                    <a:lnTo>
                      <a:pt x="739" y="159"/>
                    </a:lnTo>
                    <a:lnTo>
                      <a:pt x="719" y="185"/>
                    </a:lnTo>
                    <a:lnTo>
                      <a:pt x="698" y="183"/>
                    </a:lnTo>
                    <a:lnTo>
                      <a:pt x="688" y="197"/>
                    </a:lnTo>
                    <a:lnTo>
                      <a:pt x="650" y="185"/>
                    </a:lnTo>
                    <a:lnTo>
                      <a:pt x="685" y="197"/>
                    </a:lnTo>
                    <a:lnTo>
                      <a:pt x="689" y="208"/>
                    </a:lnTo>
                    <a:lnTo>
                      <a:pt x="663" y="212"/>
                    </a:lnTo>
                    <a:lnTo>
                      <a:pt x="668" y="215"/>
                    </a:lnTo>
                    <a:lnTo>
                      <a:pt x="661" y="216"/>
                    </a:lnTo>
                    <a:lnTo>
                      <a:pt x="661" y="226"/>
                    </a:lnTo>
                    <a:lnTo>
                      <a:pt x="633" y="241"/>
                    </a:lnTo>
                    <a:lnTo>
                      <a:pt x="627" y="289"/>
                    </a:lnTo>
                    <a:lnTo>
                      <a:pt x="638" y="300"/>
                    </a:lnTo>
                    <a:lnTo>
                      <a:pt x="653" y="293"/>
                    </a:lnTo>
                    <a:lnTo>
                      <a:pt x="659" y="330"/>
                    </a:lnTo>
                    <a:lnTo>
                      <a:pt x="681" y="322"/>
                    </a:lnTo>
                    <a:lnTo>
                      <a:pt x="707" y="333"/>
                    </a:lnTo>
                    <a:lnTo>
                      <a:pt x="759" y="359"/>
                    </a:lnTo>
                    <a:lnTo>
                      <a:pt x="755" y="370"/>
                    </a:lnTo>
                    <a:lnTo>
                      <a:pt x="761" y="362"/>
                    </a:lnTo>
                    <a:lnTo>
                      <a:pt x="800" y="364"/>
                    </a:lnTo>
                    <a:lnTo>
                      <a:pt x="800" y="404"/>
                    </a:lnTo>
                    <a:lnTo>
                      <a:pt x="812" y="417"/>
                    </a:lnTo>
                    <a:lnTo>
                      <a:pt x="803" y="420"/>
                    </a:lnTo>
                    <a:lnTo>
                      <a:pt x="823" y="427"/>
                    </a:lnTo>
                    <a:lnTo>
                      <a:pt x="817" y="440"/>
                    </a:lnTo>
                    <a:lnTo>
                      <a:pt x="836" y="439"/>
                    </a:lnTo>
                    <a:lnTo>
                      <a:pt x="862" y="418"/>
                    </a:lnTo>
                    <a:lnTo>
                      <a:pt x="851" y="413"/>
                    </a:lnTo>
                    <a:lnTo>
                      <a:pt x="836" y="375"/>
                    </a:lnTo>
                    <a:lnTo>
                      <a:pt x="885" y="342"/>
                    </a:lnTo>
                    <a:lnTo>
                      <a:pt x="877" y="342"/>
                    </a:lnTo>
                    <a:lnTo>
                      <a:pt x="867" y="303"/>
                    </a:lnTo>
                    <a:lnTo>
                      <a:pt x="849" y="293"/>
                    </a:lnTo>
                    <a:lnTo>
                      <a:pt x="872" y="277"/>
                    </a:lnTo>
                    <a:lnTo>
                      <a:pt x="864" y="269"/>
                    </a:lnTo>
                    <a:lnTo>
                      <a:pt x="868" y="255"/>
                    </a:lnTo>
                    <a:lnTo>
                      <a:pt x="858" y="252"/>
                    </a:lnTo>
                    <a:lnTo>
                      <a:pt x="868" y="238"/>
                    </a:lnTo>
                    <a:lnTo>
                      <a:pt x="857" y="229"/>
                    </a:lnTo>
                    <a:lnTo>
                      <a:pt x="863" y="216"/>
                    </a:lnTo>
                    <a:lnTo>
                      <a:pt x="900" y="225"/>
                    </a:lnTo>
                    <a:lnTo>
                      <a:pt x="916" y="218"/>
                    </a:lnTo>
                    <a:lnTo>
                      <a:pt x="947" y="238"/>
                    </a:lnTo>
                    <a:lnTo>
                      <a:pt x="947" y="246"/>
                    </a:lnTo>
                    <a:lnTo>
                      <a:pt x="974" y="248"/>
                    </a:lnTo>
                    <a:lnTo>
                      <a:pt x="977" y="267"/>
                    </a:lnTo>
                    <a:lnTo>
                      <a:pt x="953" y="268"/>
                    </a:lnTo>
                    <a:lnTo>
                      <a:pt x="973" y="271"/>
                    </a:lnTo>
                    <a:lnTo>
                      <a:pt x="980" y="283"/>
                    </a:lnTo>
                    <a:lnTo>
                      <a:pt x="958" y="300"/>
                    </a:lnTo>
                    <a:lnTo>
                      <a:pt x="990" y="292"/>
                    </a:lnTo>
                    <a:lnTo>
                      <a:pt x="992" y="306"/>
                    </a:lnTo>
                    <a:lnTo>
                      <a:pt x="978" y="312"/>
                    </a:lnTo>
                    <a:lnTo>
                      <a:pt x="998" y="297"/>
                    </a:lnTo>
                    <a:lnTo>
                      <a:pt x="1000" y="307"/>
                    </a:lnTo>
                    <a:lnTo>
                      <a:pt x="1018" y="292"/>
                    </a:lnTo>
                    <a:lnTo>
                      <a:pt x="1022" y="300"/>
                    </a:lnTo>
                    <a:lnTo>
                      <a:pt x="1035" y="279"/>
                    </a:lnTo>
                    <a:lnTo>
                      <a:pt x="1030" y="275"/>
                    </a:lnTo>
                    <a:lnTo>
                      <a:pt x="1045" y="264"/>
                    </a:lnTo>
                    <a:lnTo>
                      <a:pt x="1061" y="285"/>
                    </a:lnTo>
                    <a:lnTo>
                      <a:pt x="1047" y="291"/>
                    </a:lnTo>
                    <a:lnTo>
                      <a:pt x="1062" y="288"/>
                    </a:lnTo>
                    <a:lnTo>
                      <a:pt x="1068" y="297"/>
                    </a:lnTo>
                    <a:lnTo>
                      <a:pt x="1058" y="300"/>
                    </a:lnTo>
                    <a:lnTo>
                      <a:pt x="1071" y="301"/>
                    </a:lnTo>
                    <a:lnTo>
                      <a:pt x="1062" y="308"/>
                    </a:lnTo>
                    <a:lnTo>
                      <a:pt x="1072" y="306"/>
                    </a:lnTo>
                    <a:lnTo>
                      <a:pt x="1079" y="316"/>
                    </a:lnTo>
                    <a:lnTo>
                      <a:pt x="1074" y="320"/>
                    </a:lnTo>
                    <a:lnTo>
                      <a:pt x="1088" y="328"/>
                    </a:lnTo>
                    <a:lnTo>
                      <a:pt x="1066" y="336"/>
                    </a:lnTo>
                    <a:lnTo>
                      <a:pt x="1082" y="336"/>
                    </a:lnTo>
                    <a:lnTo>
                      <a:pt x="1079" y="344"/>
                    </a:lnTo>
                    <a:lnTo>
                      <a:pt x="1102" y="351"/>
                    </a:lnTo>
                    <a:lnTo>
                      <a:pt x="1110" y="369"/>
                    </a:lnTo>
                    <a:lnTo>
                      <a:pt x="1118" y="362"/>
                    </a:lnTo>
                    <a:lnTo>
                      <a:pt x="1142" y="375"/>
                    </a:lnTo>
                    <a:lnTo>
                      <a:pt x="1091" y="390"/>
                    </a:lnTo>
                    <a:lnTo>
                      <a:pt x="1102" y="399"/>
                    </a:lnTo>
                    <a:lnTo>
                      <a:pt x="1144" y="381"/>
                    </a:lnTo>
                    <a:lnTo>
                      <a:pt x="1144" y="396"/>
                    </a:lnTo>
                    <a:lnTo>
                      <a:pt x="1163" y="393"/>
                    </a:lnTo>
                    <a:lnTo>
                      <a:pt x="1165" y="400"/>
                    </a:lnTo>
                    <a:lnTo>
                      <a:pt x="1156" y="400"/>
                    </a:lnTo>
                    <a:lnTo>
                      <a:pt x="1165" y="418"/>
                    </a:lnTo>
                    <a:lnTo>
                      <a:pt x="1106" y="453"/>
                    </a:lnTo>
                    <a:lnTo>
                      <a:pt x="1021" y="453"/>
                    </a:lnTo>
                    <a:lnTo>
                      <a:pt x="985" y="477"/>
                    </a:lnTo>
                    <a:lnTo>
                      <a:pt x="955" y="513"/>
                    </a:lnTo>
                    <a:lnTo>
                      <a:pt x="985" y="486"/>
                    </a:lnTo>
                    <a:lnTo>
                      <a:pt x="1031" y="470"/>
                    </a:lnTo>
                    <a:lnTo>
                      <a:pt x="1047" y="482"/>
                    </a:lnTo>
                    <a:lnTo>
                      <a:pt x="1017" y="492"/>
                    </a:lnTo>
                    <a:lnTo>
                      <a:pt x="1041" y="497"/>
                    </a:lnTo>
                    <a:lnTo>
                      <a:pt x="1035" y="508"/>
                    </a:lnTo>
                    <a:lnTo>
                      <a:pt x="1053" y="527"/>
                    </a:lnTo>
                    <a:lnTo>
                      <a:pt x="1089" y="535"/>
                    </a:lnTo>
                    <a:lnTo>
                      <a:pt x="1098" y="510"/>
                    </a:lnTo>
                    <a:lnTo>
                      <a:pt x="1098" y="525"/>
                    </a:lnTo>
                    <a:lnTo>
                      <a:pt x="1108" y="523"/>
                    </a:lnTo>
                    <a:lnTo>
                      <a:pt x="1091" y="539"/>
                    </a:lnTo>
                    <a:lnTo>
                      <a:pt x="1049" y="550"/>
                    </a:lnTo>
                    <a:lnTo>
                      <a:pt x="1034" y="568"/>
                    </a:lnTo>
                    <a:lnTo>
                      <a:pt x="1022" y="552"/>
                    </a:lnTo>
                    <a:lnTo>
                      <a:pt x="1062" y="537"/>
                    </a:lnTo>
                    <a:lnTo>
                      <a:pt x="1041" y="538"/>
                    </a:lnTo>
                    <a:lnTo>
                      <a:pt x="1045" y="527"/>
                    </a:lnTo>
                    <a:lnTo>
                      <a:pt x="1010" y="540"/>
                    </a:lnTo>
                    <a:lnTo>
                      <a:pt x="1000" y="532"/>
                    </a:lnTo>
                    <a:lnTo>
                      <a:pt x="1000" y="510"/>
                    </a:lnTo>
                    <a:lnTo>
                      <a:pt x="977" y="503"/>
                    </a:lnTo>
                    <a:lnTo>
                      <a:pt x="960" y="539"/>
                    </a:lnTo>
                    <a:lnTo>
                      <a:pt x="891" y="552"/>
                    </a:lnTo>
                    <a:lnTo>
                      <a:pt x="843" y="566"/>
                    </a:lnTo>
                    <a:lnTo>
                      <a:pt x="835" y="572"/>
                    </a:lnTo>
                    <a:lnTo>
                      <a:pt x="846" y="574"/>
                    </a:lnTo>
                    <a:lnTo>
                      <a:pt x="849" y="579"/>
                    </a:lnTo>
                    <a:lnTo>
                      <a:pt x="791" y="594"/>
                    </a:lnTo>
                    <a:lnTo>
                      <a:pt x="794" y="587"/>
                    </a:lnTo>
                    <a:lnTo>
                      <a:pt x="798" y="582"/>
                    </a:lnTo>
                    <a:lnTo>
                      <a:pt x="800" y="576"/>
                    </a:lnTo>
                    <a:lnTo>
                      <a:pt x="809" y="571"/>
                    </a:lnTo>
                    <a:lnTo>
                      <a:pt x="810" y="539"/>
                    </a:lnTo>
                    <a:lnTo>
                      <a:pt x="820" y="550"/>
                    </a:lnTo>
                    <a:lnTo>
                      <a:pt x="837" y="546"/>
                    </a:lnTo>
                    <a:lnTo>
                      <a:pt x="823" y="527"/>
                    </a:lnTo>
                    <a:lnTo>
                      <a:pt x="773" y="518"/>
                    </a:lnTo>
                    <a:lnTo>
                      <a:pt x="770" y="518"/>
                    </a:lnTo>
                    <a:lnTo>
                      <a:pt x="765" y="493"/>
                    </a:lnTo>
                    <a:lnTo>
                      <a:pt x="755" y="495"/>
                    </a:lnTo>
                    <a:lnTo>
                      <a:pt x="746" y="480"/>
                    </a:lnTo>
                    <a:lnTo>
                      <a:pt x="735" y="479"/>
                    </a:lnTo>
                    <a:lnTo>
                      <a:pt x="735" y="488"/>
                    </a:lnTo>
                    <a:lnTo>
                      <a:pt x="722" y="475"/>
                    </a:lnTo>
                    <a:lnTo>
                      <a:pt x="699" y="493"/>
                    </a:lnTo>
                    <a:lnTo>
                      <a:pt x="634" y="480"/>
                    </a:lnTo>
                    <a:lnTo>
                      <a:pt x="626" y="468"/>
                    </a:lnTo>
                    <a:lnTo>
                      <a:pt x="625" y="476"/>
                    </a:lnTo>
                    <a:lnTo>
                      <a:pt x="249" y="476"/>
                    </a:lnTo>
                    <a:lnTo>
                      <a:pt x="244" y="462"/>
                    </a:lnTo>
                    <a:lnTo>
                      <a:pt x="224" y="458"/>
                    </a:lnTo>
                    <a:lnTo>
                      <a:pt x="225" y="449"/>
                    </a:lnTo>
                    <a:lnTo>
                      <a:pt x="183" y="437"/>
                    </a:lnTo>
                    <a:lnTo>
                      <a:pt x="188" y="431"/>
                    </a:lnTo>
                    <a:lnTo>
                      <a:pt x="178" y="414"/>
                    </a:lnTo>
                    <a:lnTo>
                      <a:pt x="168" y="413"/>
                    </a:lnTo>
                    <a:lnTo>
                      <a:pt x="145" y="377"/>
                    </a:lnTo>
                    <a:lnTo>
                      <a:pt x="149" y="366"/>
                    </a:lnTo>
                    <a:lnTo>
                      <a:pt x="150" y="347"/>
                    </a:lnTo>
                    <a:lnTo>
                      <a:pt x="124" y="336"/>
                    </a:lnTo>
                    <a:lnTo>
                      <a:pt x="76" y="273"/>
                    </a:lnTo>
                    <a:lnTo>
                      <a:pt x="48" y="291"/>
                    </a:lnTo>
                    <a:lnTo>
                      <a:pt x="41" y="283"/>
                    </a:lnTo>
                    <a:lnTo>
                      <a:pt x="39" y="281"/>
                    </a:lnTo>
                    <a:lnTo>
                      <a:pt x="26" y="264"/>
                    </a:lnTo>
                    <a:lnTo>
                      <a:pt x="0" y="264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42" name="Freeform 45"/>
              <p:cNvSpPr>
                <a:spLocks/>
              </p:cNvSpPr>
              <p:nvPr/>
            </p:nvSpPr>
            <p:spPr bwMode="auto">
              <a:xfrm>
                <a:off x="1330" y="2676"/>
                <a:ext cx="69" cy="40"/>
              </a:xfrm>
              <a:custGeom>
                <a:avLst/>
                <a:gdLst>
                  <a:gd name="T0" fmla="*/ 0 w 69"/>
                  <a:gd name="T1" fmla="*/ 0 h 40"/>
                  <a:gd name="T2" fmla="*/ 0 w 69"/>
                  <a:gd name="T3" fmla="*/ 0 h 40"/>
                  <a:gd name="T4" fmla="*/ 37 w 69"/>
                  <a:gd name="T5" fmla="*/ 8 h 40"/>
                  <a:gd name="T6" fmla="*/ 68 w 69"/>
                  <a:gd name="T7" fmla="*/ 39 h 40"/>
                  <a:gd name="T8" fmla="*/ 50 w 69"/>
                  <a:gd name="T9" fmla="*/ 33 h 40"/>
                  <a:gd name="T10" fmla="*/ 0 w 69"/>
                  <a:gd name="T11" fmla="*/ 0 h 40"/>
                  <a:gd name="T12" fmla="*/ 0 w 69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40"/>
                  <a:gd name="T23" fmla="*/ 69 w 69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40">
                    <a:moveTo>
                      <a:pt x="0" y="0"/>
                    </a:moveTo>
                    <a:lnTo>
                      <a:pt x="0" y="0"/>
                    </a:lnTo>
                    <a:lnTo>
                      <a:pt x="37" y="8"/>
                    </a:lnTo>
                    <a:lnTo>
                      <a:pt x="68" y="39"/>
                    </a:lnTo>
                    <a:lnTo>
                      <a:pt x="50" y="33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43" name="Freeform 242"/>
              <p:cNvSpPr>
                <a:spLocks/>
              </p:cNvSpPr>
              <p:nvPr/>
            </p:nvSpPr>
            <p:spPr bwMode="auto">
              <a:xfrm>
                <a:off x="1362" y="2165"/>
                <a:ext cx="144" cy="89"/>
              </a:xfrm>
              <a:custGeom>
                <a:avLst/>
                <a:gdLst>
                  <a:gd name="T0" fmla="*/ 0 w 144"/>
                  <a:gd name="T1" fmla="*/ 66 h 89"/>
                  <a:gd name="T2" fmla="*/ 0 w 144"/>
                  <a:gd name="T3" fmla="*/ 66 h 89"/>
                  <a:gd name="T4" fmla="*/ 6 w 144"/>
                  <a:gd name="T5" fmla="*/ 55 h 89"/>
                  <a:gd name="T6" fmla="*/ 27 w 144"/>
                  <a:gd name="T7" fmla="*/ 18 h 89"/>
                  <a:gd name="T8" fmla="*/ 17 w 144"/>
                  <a:gd name="T9" fmla="*/ 3 h 89"/>
                  <a:gd name="T10" fmla="*/ 61 w 144"/>
                  <a:gd name="T11" fmla="*/ 0 h 89"/>
                  <a:gd name="T12" fmla="*/ 92 w 144"/>
                  <a:gd name="T13" fmla="*/ 14 h 89"/>
                  <a:gd name="T14" fmla="*/ 112 w 144"/>
                  <a:gd name="T15" fmla="*/ 6 h 89"/>
                  <a:gd name="T16" fmla="*/ 143 w 144"/>
                  <a:gd name="T17" fmla="*/ 27 h 89"/>
                  <a:gd name="T18" fmla="*/ 77 w 144"/>
                  <a:gd name="T19" fmla="*/ 59 h 89"/>
                  <a:gd name="T20" fmla="*/ 72 w 144"/>
                  <a:gd name="T21" fmla="*/ 79 h 89"/>
                  <a:gd name="T22" fmla="*/ 39 w 144"/>
                  <a:gd name="T23" fmla="*/ 88 h 89"/>
                  <a:gd name="T24" fmla="*/ 25 w 144"/>
                  <a:gd name="T25" fmla="*/ 73 h 89"/>
                  <a:gd name="T26" fmla="*/ 0 w 144"/>
                  <a:gd name="T27" fmla="*/ 66 h 89"/>
                  <a:gd name="T28" fmla="*/ 0 w 144"/>
                  <a:gd name="T29" fmla="*/ 66 h 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4"/>
                  <a:gd name="T46" fmla="*/ 0 h 89"/>
                  <a:gd name="T47" fmla="*/ 144 w 144"/>
                  <a:gd name="T48" fmla="*/ 89 h 8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4" h="89">
                    <a:moveTo>
                      <a:pt x="0" y="66"/>
                    </a:moveTo>
                    <a:lnTo>
                      <a:pt x="0" y="66"/>
                    </a:lnTo>
                    <a:lnTo>
                      <a:pt x="6" y="55"/>
                    </a:lnTo>
                    <a:lnTo>
                      <a:pt x="27" y="18"/>
                    </a:lnTo>
                    <a:lnTo>
                      <a:pt x="17" y="3"/>
                    </a:lnTo>
                    <a:lnTo>
                      <a:pt x="61" y="0"/>
                    </a:lnTo>
                    <a:lnTo>
                      <a:pt x="92" y="14"/>
                    </a:lnTo>
                    <a:lnTo>
                      <a:pt x="112" y="6"/>
                    </a:lnTo>
                    <a:lnTo>
                      <a:pt x="143" y="27"/>
                    </a:lnTo>
                    <a:lnTo>
                      <a:pt x="77" y="59"/>
                    </a:lnTo>
                    <a:lnTo>
                      <a:pt x="72" y="79"/>
                    </a:lnTo>
                    <a:lnTo>
                      <a:pt x="39" y="88"/>
                    </a:lnTo>
                    <a:lnTo>
                      <a:pt x="25" y="73"/>
                    </a:lnTo>
                    <a:lnTo>
                      <a:pt x="0" y="6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44" name="Freeform 243"/>
              <p:cNvSpPr>
                <a:spLocks/>
              </p:cNvSpPr>
              <p:nvPr/>
            </p:nvSpPr>
            <p:spPr bwMode="auto">
              <a:xfrm>
                <a:off x="1403" y="2082"/>
                <a:ext cx="101" cy="51"/>
              </a:xfrm>
              <a:custGeom>
                <a:avLst/>
                <a:gdLst>
                  <a:gd name="T0" fmla="*/ 0 w 101"/>
                  <a:gd name="T1" fmla="*/ 38 h 51"/>
                  <a:gd name="T2" fmla="*/ 0 w 101"/>
                  <a:gd name="T3" fmla="*/ 38 h 51"/>
                  <a:gd name="T4" fmla="*/ 23 w 101"/>
                  <a:gd name="T5" fmla="*/ 45 h 51"/>
                  <a:gd name="T6" fmla="*/ 29 w 101"/>
                  <a:gd name="T7" fmla="*/ 37 h 51"/>
                  <a:gd name="T8" fmla="*/ 34 w 101"/>
                  <a:gd name="T9" fmla="*/ 50 h 51"/>
                  <a:gd name="T10" fmla="*/ 45 w 101"/>
                  <a:gd name="T11" fmla="*/ 45 h 51"/>
                  <a:gd name="T12" fmla="*/ 43 w 101"/>
                  <a:gd name="T13" fmla="*/ 33 h 51"/>
                  <a:gd name="T14" fmla="*/ 54 w 101"/>
                  <a:gd name="T15" fmla="*/ 39 h 51"/>
                  <a:gd name="T16" fmla="*/ 60 w 101"/>
                  <a:gd name="T17" fmla="*/ 21 h 51"/>
                  <a:gd name="T18" fmla="*/ 69 w 101"/>
                  <a:gd name="T19" fmla="*/ 20 h 51"/>
                  <a:gd name="T20" fmla="*/ 72 w 101"/>
                  <a:gd name="T21" fmla="*/ 37 h 51"/>
                  <a:gd name="T22" fmla="*/ 94 w 101"/>
                  <a:gd name="T23" fmla="*/ 24 h 51"/>
                  <a:gd name="T24" fmla="*/ 87 w 101"/>
                  <a:gd name="T25" fmla="*/ 10 h 51"/>
                  <a:gd name="T26" fmla="*/ 100 w 101"/>
                  <a:gd name="T27" fmla="*/ 7 h 51"/>
                  <a:gd name="T28" fmla="*/ 86 w 101"/>
                  <a:gd name="T29" fmla="*/ 0 h 51"/>
                  <a:gd name="T30" fmla="*/ 50 w 101"/>
                  <a:gd name="T31" fmla="*/ 7 h 51"/>
                  <a:gd name="T32" fmla="*/ 0 w 101"/>
                  <a:gd name="T33" fmla="*/ 38 h 51"/>
                  <a:gd name="T34" fmla="*/ 0 w 101"/>
                  <a:gd name="T35" fmla="*/ 38 h 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51"/>
                  <a:gd name="T56" fmla="*/ 101 w 101"/>
                  <a:gd name="T57" fmla="*/ 51 h 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51">
                    <a:moveTo>
                      <a:pt x="0" y="38"/>
                    </a:moveTo>
                    <a:lnTo>
                      <a:pt x="0" y="38"/>
                    </a:lnTo>
                    <a:lnTo>
                      <a:pt x="23" y="45"/>
                    </a:lnTo>
                    <a:lnTo>
                      <a:pt x="29" y="37"/>
                    </a:lnTo>
                    <a:lnTo>
                      <a:pt x="34" y="50"/>
                    </a:lnTo>
                    <a:lnTo>
                      <a:pt x="45" y="45"/>
                    </a:lnTo>
                    <a:lnTo>
                      <a:pt x="43" y="33"/>
                    </a:lnTo>
                    <a:lnTo>
                      <a:pt x="54" y="39"/>
                    </a:lnTo>
                    <a:lnTo>
                      <a:pt x="60" y="21"/>
                    </a:lnTo>
                    <a:lnTo>
                      <a:pt x="69" y="20"/>
                    </a:lnTo>
                    <a:lnTo>
                      <a:pt x="72" y="37"/>
                    </a:lnTo>
                    <a:lnTo>
                      <a:pt x="94" y="24"/>
                    </a:lnTo>
                    <a:lnTo>
                      <a:pt x="87" y="10"/>
                    </a:lnTo>
                    <a:lnTo>
                      <a:pt x="100" y="7"/>
                    </a:lnTo>
                    <a:lnTo>
                      <a:pt x="86" y="0"/>
                    </a:lnTo>
                    <a:lnTo>
                      <a:pt x="50" y="7"/>
                    </a:lnTo>
                    <a:lnTo>
                      <a:pt x="0" y="3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45" name="Freeform 244"/>
              <p:cNvSpPr>
                <a:spLocks/>
              </p:cNvSpPr>
              <p:nvPr/>
            </p:nvSpPr>
            <p:spPr bwMode="auto">
              <a:xfrm>
                <a:off x="1457" y="2196"/>
                <a:ext cx="247" cy="122"/>
              </a:xfrm>
              <a:custGeom>
                <a:avLst/>
                <a:gdLst>
                  <a:gd name="T0" fmla="*/ 0 w 247"/>
                  <a:gd name="T1" fmla="*/ 39 h 122"/>
                  <a:gd name="T2" fmla="*/ 0 w 247"/>
                  <a:gd name="T3" fmla="*/ 39 h 122"/>
                  <a:gd name="T4" fmla="*/ 12 w 247"/>
                  <a:gd name="T5" fmla="*/ 29 h 122"/>
                  <a:gd name="T6" fmla="*/ 6 w 247"/>
                  <a:gd name="T7" fmla="*/ 24 h 122"/>
                  <a:gd name="T8" fmla="*/ 35 w 247"/>
                  <a:gd name="T9" fmla="*/ 7 h 122"/>
                  <a:gd name="T10" fmla="*/ 59 w 247"/>
                  <a:gd name="T11" fmla="*/ 0 h 122"/>
                  <a:gd name="T12" fmla="*/ 67 w 247"/>
                  <a:gd name="T13" fmla="*/ 13 h 122"/>
                  <a:gd name="T14" fmla="*/ 59 w 247"/>
                  <a:gd name="T15" fmla="*/ 20 h 122"/>
                  <a:gd name="T16" fmla="*/ 81 w 247"/>
                  <a:gd name="T17" fmla="*/ 10 h 122"/>
                  <a:gd name="T18" fmla="*/ 105 w 247"/>
                  <a:gd name="T19" fmla="*/ 18 h 122"/>
                  <a:gd name="T20" fmla="*/ 96 w 247"/>
                  <a:gd name="T21" fmla="*/ 27 h 122"/>
                  <a:gd name="T22" fmla="*/ 124 w 247"/>
                  <a:gd name="T23" fmla="*/ 21 h 122"/>
                  <a:gd name="T24" fmla="*/ 116 w 247"/>
                  <a:gd name="T25" fmla="*/ 11 h 122"/>
                  <a:gd name="T26" fmla="*/ 127 w 247"/>
                  <a:gd name="T27" fmla="*/ 12 h 122"/>
                  <a:gd name="T28" fmla="*/ 149 w 247"/>
                  <a:gd name="T29" fmla="*/ 44 h 122"/>
                  <a:gd name="T30" fmla="*/ 157 w 247"/>
                  <a:gd name="T31" fmla="*/ 37 h 122"/>
                  <a:gd name="T32" fmla="*/ 148 w 247"/>
                  <a:gd name="T33" fmla="*/ 1 h 122"/>
                  <a:gd name="T34" fmla="*/ 166 w 247"/>
                  <a:gd name="T35" fmla="*/ 2 h 122"/>
                  <a:gd name="T36" fmla="*/ 186 w 247"/>
                  <a:gd name="T37" fmla="*/ 14 h 122"/>
                  <a:gd name="T38" fmla="*/ 197 w 247"/>
                  <a:gd name="T39" fmla="*/ 58 h 122"/>
                  <a:gd name="T40" fmla="*/ 246 w 247"/>
                  <a:gd name="T41" fmla="*/ 80 h 122"/>
                  <a:gd name="T42" fmla="*/ 245 w 247"/>
                  <a:gd name="T43" fmla="*/ 91 h 122"/>
                  <a:gd name="T44" fmla="*/ 232 w 247"/>
                  <a:gd name="T45" fmla="*/ 86 h 122"/>
                  <a:gd name="T46" fmla="*/ 217 w 247"/>
                  <a:gd name="T47" fmla="*/ 94 h 122"/>
                  <a:gd name="T48" fmla="*/ 238 w 247"/>
                  <a:gd name="T49" fmla="*/ 104 h 122"/>
                  <a:gd name="T50" fmla="*/ 219 w 247"/>
                  <a:gd name="T51" fmla="*/ 114 h 122"/>
                  <a:gd name="T52" fmla="*/ 187 w 247"/>
                  <a:gd name="T53" fmla="*/ 109 h 122"/>
                  <a:gd name="T54" fmla="*/ 169 w 247"/>
                  <a:gd name="T55" fmla="*/ 97 h 122"/>
                  <a:gd name="T56" fmla="*/ 128 w 247"/>
                  <a:gd name="T57" fmla="*/ 117 h 122"/>
                  <a:gd name="T58" fmla="*/ 78 w 247"/>
                  <a:gd name="T59" fmla="*/ 121 h 122"/>
                  <a:gd name="T60" fmla="*/ 68 w 247"/>
                  <a:gd name="T61" fmla="*/ 102 h 122"/>
                  <a:gd name="T62" fmla="*/ 40 w 247"/>
                  <a:gd name="T63" fmla="*/ 100 h 122"/>
                  <a:gd name="T64" fmla="*/ 22 w 247"/>
                  <a:gd name="T65" fmla="*/ 84 h 122"/>
                  <a:gd name="T66" fmla="*/ 93 w 247"/>
                  <a:gd name="T67" fmla="*/ 74 h 122"/>
                  <a:gd name="T68" fmla="*/ 19 w 247"/>
                  <a:gd name="T69" fmla="*/ 69 h 122"/>
                  <a:gd name="T70" fmla="*/ 9 w 247"/>
                  <a:gd name="T71" fmla="*/ 59 h 122"/>
                  <a:gd name="T72" fmla="*/ 47 w 247"/>
                  <a:gd name="T73" fmla="*/ 48 h 122"/>
                  <a:gd name="T74" fmla="*/ 12 w 247"/>
                  <a:gd name="T75" fmla="*/ 49 h 122"/>
                  <a:gd name="T76" fmla="*/ 15 w 247"/>
                  <a:gd name="T77" fmla="*/ 44 h 122"/>
                  <a:gd name="T78" fmla="*/ 0 w 247"/>
                  <a:gd name="T79" fmla="*/ 39 h 122"/>
                  <a:gd name="T80" fmla="*/ 0 w 247"/>
                  <a:gd name="T81" fmla="*/ 39 h 1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7"/>
                  <a:gd name="T124" fmla="*/ 0 h 122"/>
                  <a:gd name="T125" fmla="*/ 247 w 247"/>
                  <a:gd name="T126" fmla="*/ 122 h 12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7" h="122">
                    <a:moveTo>
                      <a:pt x="0" y="39"/>
                    </a:moveTo>
                    <a:lnTo>
                      <a:pt x="0" y="39"/>
                    </a:lnTo>
                    <a:lnTo>
                      <a:pt x="12" y="29"/>
                    </a:lnTo>
                    <a:lnTo>
                      <a:pt x="6" y="24"/>
                    </a:lnTo>
                    <a:lnTo>
                      <a:pt x="35" y="7"/>
                    </a:lnTo>
                    <a:lnTo>
                      <a:pt x="59" y="0"/>
                    </a:lnTo>
                    <a:lnTo>
                      <a:pt x="67" y="13"/>
                    </a:lnTo>
                    <a:lnTo>
                      <a:pt x="59" y="20"/>
                    </a:lnTo>
                    <a:lnTo>
                      <a:pt x="81" y="10"/>
                    </a:lnTo>
                    <a:lnTo>
                      <a:pt x="105" y="18"/>
                    </a:lnTo>
                    <a:lnTo>
                      <a:pt x="96" y="27"/>
                    </a:lnTo>
                    <a:lnTo>
                      <a:pt x="124" y="21"/>
                    </a:lnTo>
                    <a:lnTo>
                      <a:pt x="116" y="11"/>
                    </a:lnTo>
                    <a:lnTo>
                      <a:pt x="127" y="12"/>
                    </a:lnTo>
                    <a:lnTo>
                      <a:pt x="149" y="44"/>
                    </a:lnTo>
                    <a:lnTo>
                      <a:pt x="157" y="37"/>
                    </a:lnTo>
                    <a:lnTo>
                      <a:pt x="148" y="1"/>
                    </a:lnTo>
                    <a:lnTo>
                      <a:pt x="166" y="2"/>
                    </a:lnTo>
                    <a:lnTo>
                      <a:pt x="186" y="14"/>
                    </a:lnTo>
                    <a:lnTo>
                      <a:pt x="197" y="58"/>
                    </a:lnTo>
                    <a:lnTo>
                      <a:pt x="246" y="80"/>
                    </a:lnTo>
                    <a:lnTo>
                      <a:pt x="245" y="91"/>
                    </a:lnTo>
                    <a:lnTo>
                      <a:pt x="232" y="86"/>
                    </a:lnTo>
                    <a:lnTo>
                      <a:pt x="217" y="94"/>
                    </a:lnTo>
                    <a:lnTo>
                      <a:pt x="238" y="104"/>
                    </a:lnTo>
                    <a:lnTo>
                      <a:pt x="219" y="114"/>
                    </a:lnTo>
                    <a:lnTo>
                      <a:pt x="187" y="109"/>
                    </a:lnTo>
                    <a:lnTo>
                      <a:pt x="169" y="97"/>
                    </a:lnTo>
                    <a:lnTo>
                      <a:pt x="128" y="117"/>
                    </a:lnTo>
                    <a:lnTo>
                      <a:pt x="78" y="121"/>
                    </a:lnTo>
                    <a:lnTo>
                      <a:pt x="68" y="102"/>
                    </a:lnTo>
                    <a:lnTo>
                      <a:pt x="40" y="100"/>
                    </a:lnTo>
                    <a:lnTo>
                      <a:pt x="22" y="84"/>
                    </a:lnTo>
                    <a:lnTo>
                      <a:pt x="93" y="74"/>
                    </a:lnTo>
                    <a:lnTo>
                      <a:pt x="19" y="69"/>
                    </a:lnTo>
                    <a:lnTo>
                      <a:pt x="9" y="59"/>
                    </a:lnTo>
                    <a:lnTo>
                      <a:pt x="47" y="48"/>
                    </a:lnTo>
                    <a:lnTo>
                      <a:pt x="12" y="49"/>
                    </a:lnTo>
                    <a:lnTo>
                      <a:pt x="15" y="44"/>
                    </a:lnTo>
                    <a:lnTo>
                      <a:pt x="0" y="3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46" name="Freeform 245"/>
              <p:cNvSpPr>
                <a:spLocks/>
              </p:cNvSpPr>
              <p:nvPr/>
            </p:nvSpPr>
            <p:spPr bwMode="auto">
              <a:xfrm>
                <a:off x="1475" y="2101"/>
                <a:ext cx="168" cy="68"/>
              </a:xfrm>
              <a:custGeom>
                <a:avLst/>
                <a:gdLst>
                  <a:gd name="T0" fmla="*/ 0 w 168"/>
                  <a:gd name="T1" fmla="*/ 44 h 68"/>
                  <a:gd name="T2" fmla="*/ 0 w 168"/>
                  <a:gd name="T3" fmla="*/ 44 h 68"/>
                  <a:gd name="T4" fmla="*/ 6 w 168"/>
                  <a:gd name="T5" fmla="*/ 38 h 68"/>
                  <a:gd name="T6" fmla="*/ 34 w 168"/>
                  <a:gd name="T7" fmla="*/ 32 h 68"/>
                  <a:gd name="T8" fmla="*/ 6 w 168"/>
                  <a:gd name="T9" fmla="*/ 33 h 68"/>
                  <a:gd name="T10" fmla="*/ 39 w 168"/>
                  <a:gd name="T11" fmla="*/ 27 h 68"/>
                  <a:gd name="T12" fmla="*/ 12 w 168"/>
                  <a:gd name="T13" fmla="*/ 27 h 68"/>
                  <a:gd name="T14" fmla="*/ 14 w 168"/>
                  <a:gd name="T15" fmla="*/ 19 h 68"/>
                  <a:gd name="T16" fmla="*/ 40 w 168"/>
                  <a:gd name="T17" fmla="*/ 19 h 68"/>
                  <a:gd name="T18" fmla="*/ 22 w 168"/>
                  <a:gd name="T19" fmla="*/ 17 h 68"/>
                  <a:gd name="T20" fmla="*/ 36 w 168"/>
                  <a:gd name="T21" fmla="*/ 10 h 68"/>
                  <a:gd name="T22" fmla="*/ 70 w 168"/>
                  <a:gd name="T23" fmla="*/ 19 h 68"/>
                  <a:gd name="T24" fmla="*/ 87 w 168"/>
                  <a:gd name="T25" fmla="*/ 36 h 68"/>
                  <a:gd name="T26" fmla="*/ 118 w 168"/>
                  <a:gd name="T27" fmla="*/ 37 h 68"/>
                  <a:gd name="T28" fmla="*/ 106 w 168"/>
                  <a:gd name="T29" fmla="*/ 27 h 68"/>
                  <a:gd name="T30" fmla="*/ 113 w 168"/>
                  <a:gd name="T31" fmla="*/ 20 h 68"/>
                  <a:gd name="T32" fmla="*/ 99 w 168"/>
                  <a:gd name="T33" fmla="*/ 12 h 68"/>
                  <a:gd name="T34" fmla="*/ 121 w 168"/>
                  <a:gd name="T35" fmla="*/ 0 h 68"/>
                  <a:gd name="T36" fmla="*/ 131 w 168"/>
                  <a:gd name="T37" fmla="*/ 14 h 68"/>
                  <a:gd name="T38" fmla="*/ 124 w 168"/>
                  <a:gd name="T39" fmla="*/ 21 h 68"/>
                  <a:gd name="T40" fmla="*/ 136 w 168"/>
                  <a:gd name="T41" fmla="*/ 23 h 68"/>
                  <a:gd name="T42" fmla="*/ 132 w 168"/>
                  <a:gd name="T43" fmla="*/ 31 h 68"/>
                  <a:gd name="T44" fmla="*/ 147 w 168"/>
                  <a:gd name="T45" fmla="*/ 33 h 68"/>
                  <a:gd name="T46" fmla="*/ 156 w 168"/>
                  <a:gd name="T47" fmla="*/ 23 h 68"/>
                  <a:gd name="T48" fmla="*/ 167 w 168"/>
                  <a:gd name="T49" fmla="*/ 35 h 68"/>
                  <a:gd name="T50" fmla="*/ 158 w 168"/>
                  <a:gd name="T51" fmla="*/ 50 h 68"/>
                  <a:gd name="T52" fmla="*/ 122 w 168"/>
                  <a:gd name="T53" fmla="*/ 49 h 68"/>
                  <a:gd name="T54" fmla="*/ 67 w 168"/>
                  <a:gd name="T55" fmla="*/ 67 h 68"/>
                  <a:gd name="T56" fmla="*/ 45 w 168"/>
                  <a:gd name="T57" fmla="*/ 57 h 68"/>
                  <a:gd name="T58" fmla="*/ 91 w 168"/>
                  <a:gd name="T59" fmla="*/ 42 h 68"/>
                  <a:gd name="T60" fmla="*/ 51 w 168"/>
                  <a:gd name="T61" fmla="*/ 51 h 68"/>
                  <a:gd name="T62" fmla="*/ 58 w 168"/>
                  <a:gd name="T63" fmla="*/ 39 h 68"/>
                  <a:gd name="T64" fmla="*/ 38 w 168"/>
                  <a:gd name="T65" fmla="*/ 52 h 68"/>
                  <a:gd name="T66" fmla="*/ 14 w 168"/>
                  <a:gd name="T67" fmla="*/ 49 h 68"/>
                  <a:gd name="T68" fmla="*/ 0 w 168"/>
                  <a:gd name="T69" fmla="*/ 44 h 68"/>
                  <a:gd name="T70" fmla="*/ 0 w 168"/>
                  <a:gd name="T71" fmla="*/ 44 h 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8"/>
                  <a:gd name="T109" fmla="*/ 0 h 68"/>
                  <a:gd name="T110" fmla="*/ 168 w 168"/>
                  <a:gd name="T111" fmla="*/ 68 h 6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8" h="68">
                    <a:moveTo>
                      <a:pt x="0" y="44"/>
                    </a:moveTo>
                    <a:lnTo>
                      <a:pt x="0" y="44"/>
                    </a:lnTo>
                    <a:lnTo>
                      <a:pt x="6" y="38"/>
                    </a:lnTo>
                    <a:lnTo>
                      <a:pt x="34" y="32"/>
                    </a:lnTo>
                    <a:lnTo>
                      <a:pt x="6" y="33"/>
                    </a:lnTo>
                    <a:lnTo>
                      <a:pt x="39" y="27"/>
                    </a:lnTo>
                    <a:lnTo>
                      <a:pt x="12" y="27"/>
                    </a:lnTo>
                    <a:lnTo>
                      <a:pt x="14" y="19"/>
                    </a:lnTo>
                    <a:lnTo>
                      <a:pt x="40" y="19"/>
                    </a:lnTo>
                    <a:lnTo>
                      <a:pt x="22" y="17"/>
                    </a:lnTo>
                    <a:lnTo>
                      <a:pt x="36" y="10"/>
                    </a:lnTo>
                    <a:lnTo>
                      <a:pt x="70" y="19"/>
                    </a:lnTo>
                    <a:lnTo>
                      <a:pt x="87" y="36"/>
                    </a:lnTo>
                    <a:lnTo>
                      <a:pt x="118" y="37"/>
                    </a:lnTo>
                    <a:lnTo>
                      <a:pt x="106" y="27"/>
                    </a:lnTo>
                    <a:lnTo>
                      <a:pt x="113" y="20"/>
                    </a:lnTo>
                    <a:lnTo>
                      <a:pt x="99" y="12"/>
                    </a:lnTo>
                    <a:lnTo>
                      <a:pt x="121" y="0"/>
                    </a:lnTo>
                    <a:lnTo>
                      <a:pt x="131" y="14"/>
                    </a:lnTo>
                    <a:lnTo>
                      <a:pt x="124" y="21"/>
                    </a:lnTo>
                    <a:lnTo>
                      <a:pt x="136" y="23"/>
                    </a:lnTo>
                    <a:lnTo>
                      <a:pt x="132" y="31"/>
                    </a:lnTo>
                    <a:lnTo>
                      <a:pt x="147" y="33"/>
                    </a:lnTo>
                    <a:lnTo>
                      <a:pt x="156" y="23"/>
                    </a:lnTo>
                    <a:lnTo>
                      <a:pt x="167" y="35"/>
                    </a:lnTo>
                    <a:lnTo>
                      <a:pt x="158" y="50"/>
                    </a:lnTo>
                    <a:lnTo>
                      <a:pt x="122" y="49"/>
                    </a:lnTo>
                    <a:lnTo>
                      <a:pt x="67" y="67"/>
                    </a:lnTo>
                    <a:lnTo>
                      <a:pt x="45" y="57"/>
                    </a:lnTo>
                    <a:lnTo>
                      <a:pt x="91" y="42"/>
                    </a:lnTo>
                    <a:lnTo>
                      <a:pt x="51" y="51"/>
                    </a:lnTo>
                    <a:lnTo>
                      <a:pt x="58" y="39"/>
                    </a:lnTo>
                    <a:lnTo>
                      <a:pt x="38" y="52"/>
                    </a:lnTo>
                    <a:lnTo>
                      <a:pt x="14" y="49"/>
                    </a:lnTo>
                    <a:lnTo>
                      <a:pt x="0" y="4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47" name="Freeform 246"/>
              <p:cNvSpPr>
                <a:spLocks/>
              </p:cNvSpPr>
              <p:nvPr/>
            </p:nvSpPr>
            <p:spPr bwMode="auto">
              <a:xfrm>
                <a:off x="1641" y="2031"/>
                <a:ext cx="87" cy="43"/>
              </a:xfrm>
              <a:custGeom>
                <a:avLst/>
                <a:gdLst>
                  <a:gd name="T0" fmla="*/ 0 w 87"/>
                  <a:gd name="T1" fmla="*/ 0 h 43"/>
                  <a:gd name="T2" fmla="*/ 0 w 87"/>
                  <a:gd name="T3" fmla="*/ 0 h 43"/>
                  <a:gd name="T4" fmla="*/ 7 w 87"/>
                  <a:gd name="T5" fmla="*/ 15 h 43"/>
                  <a:gd name="T6" fmla="*/ 28 w 87"/>
                  <a:gd name="T7" fmla="*/ 15 h 43"/>
                  <a:gd name="T8" fmla="*/ 21 w 87"/>
                  <a:gd name="T9" fmla="*/ 18 h 43"/>
                  <a:gd name="T10" fmla="*/ 26 w 87"/>
                  <a:gd name="T11" fmla="*/ 23 h 43"/>
                  <a:gd name="T12" fmla="*/ 8 w 87"/>
                  <a:gd name="T13" fmla="*/ 25 h 43"/>
                  <a:gd name="T14" fmla="*/ 38 w 87"/>
                  <a:gd name="T15" fmla="*/ 31 h 43"/>
                  <a:gd name="T16" fmla="*/ 86 w 87"/>
                  <a:gd name="T17" fmla="*/ 42 h 43"/>
                  <a:gd name="T18" fmla="*/ 79 w 87"/>
                  <a:gd name="T19" fmla="*/ 17 h 43"/>
                  <a:gd name="T20" fmla="*/ 44 w 87"/>
                  <a:gd name="T21" fmla="*/ 3 h 43"/>
                  <a:gd name="T22" fmla="*/ 33 w 87"/>
                  <a:gd name="T23" fmla="*/ 9 h 43"/>
                  <a:gd name="T24" fmla="*/ 30 w 87"/>
                  <a:gd name="T25" fmla="*/ 0 h 43"/>
                  <a:gd name="T26" fmla="*/ 0 w 87"/>
                  <a:gd name="T27" fmla="*/ 0 h 43"/>
                  <a:gd name="T28" fmla="*/ 0 w 87"/>
                  <a:gd name="T29" fmla="*/ 0 h 4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7"/>
                  <a:gd name="T46" fmla="*/ 0 h 43"/>
                  <a:gd name="T47" fmla="*/ 87 w 87"/>
                  <a:gd name="T48" fmla="*/ 43 h 4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7" h="43">
                    <a:moveTo>
                      <a:pt x="0" y="0"/>
                    </a:moveTo>
                    <a:lnTo>
                      <a:pt x="0" y="0"/>
                    </a:lnTo>
                    <a:lnTo>
                      <a:pt x="7" y="15"/>
                    </a:lnTo>
                    <a:lnTo>
                      <a:pt x="28" y="15"/>
                    </a:lnTo>
                    <a:lnTo>
                      <a:pt x="21" y="18"/>
                    </a:lnTo>
                    <a:lnTo>
                      <a:pt x="26" y="23"/>
                    </a:lnTo>
                    <a:lnTo>
                      <a:pt x="8" y="25"/>
                    </a:lnTo>
                    <a:lnTo>
                      <a:pt x="38" y="31"/>
                    </a:lnTo>
                    <a:lnTo>
                      <a:pt x="86" y="42"/>
                    </a:lnTo>
                    <a:lnTo>
                      <a:pt x="79" y="17"/>
                    </a:lnTo>
                    <a:lnTo>
                      <a:pt x="44" y="3"/>
                    </a:lnTo>
                    <a:lnTo>
                      <a:pt x="33" y="9"/>
                    </a:lnTo>
                    <a:lnTo>
                      <a:pt x="30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48" name="Freeform 247"/>
              <p:cNvSpPr>
                <a:spLocks/>
              </p:cNvSpPr>
              <p:nvPr/>
            </p:nvSpPr>
            <p:spPr bwMode="auto">
              <a:xfrm>
                <a:off x="1681" y="2110"/>
                <a:ext cx="70" cy="43"/>
              </a:xfrm>
              <a:custGeom>
                <a:avLst/>
                <a:gdLst>
                  <a:gd name="T0" fmla="*/ 0 w 70"/>
                  <a:gd name="T1" fmla="*/ 28 h 43"/>
                  <a:gd name="T2" fmla="*/ 0 w 70"/>
                  <a:gd name="T3" fmla="*/ 28 h 43"/>
                  <a:gd name="T4" fmla="*/ 8 w 70"/>
                  <a:gd name="T5" fmla="*/ 18 h 43"/>
                  <a:gd name="T6" fmla="*/ 21 w 70"/>
                  <a:gd name="T7" fmla="*/ 19 h 43"/>
                  <a:gd name="T8" fmla="*/ 4 w 70"/>
                  <a:gd name="T9" fmla="*/ 9 h 43"/>
                  <a:gd name="T10" fmla="*/ 8 w 70"/>
                  <a:gd name="T11" fmla="*/ 3 h 43"/>
                  <a:gd name="T12" fmla="*/ 36 w 70"/>
                  <a:gd name="T13" fmla="*/ 17 h 43"/>
                  <a:gd name="T14" fmla="*/ 20 w 70"/>
                  <a:gd name="T15" fmla="*/ 2 h 43"/>
                  <a:gd name="T16" fmla="*/ 62 w 70"/>
                  <a:gd name="T17" fmla="*/ 0 h 43"/>
                  <a:gd name="T18" fmla="*/ 69 w 70"/>
                  <a:gd name="T19" fmla="*/ 31 h 43"/>
                  <a:gd name="T20" fmla="*/ 61 w 70"/>
                  <a:gd name="T21" fmla="*/ 26 h 43"/>
                  <a:gd name="T22" fmla="*/ 60 w 70"/>
                  <a:gd name="T23" fmla="*/ 42 h 43"/>
                  <a:gd name="T24" fmla="*/ 27 w 70"/>
                  <a:gd name="T25" fmla="*/ 41 h 43"/>
                  <a:gd name="T26" fmla="*/ 33 w 70"/>
                  <a:gd name="T27" fmla="*/ 36 h 43"/>
                  <a:gd name="T28" fmla="*/ 24 w 70"/>
                  <a:gd name="T29" fmla="*/ 30 h 43"/>
                  <a:gd name="T30" fmla="*/ 48 w 70"/>
                  <a:gd name="T31" fmla="*/ 22 h 43"/>
                  <a:gd name="T32" fmla="*/ 0 w 70"/>
                  <a:gd name="T33" fmla="*/ 28 h 43"/>
                  <a:gd name="T34" fmla="*/ 0 w 70"/>
                  <a:gd name="T35" fmla="*/ 28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0"/>
                  <a:gd name="T55" fmla="*/ 0 h 43"/>
                  <a:gd name="T56" fmla="*/ 70 w 70"/>
                  <a:gd name="T57" fmla="*/ 43 h 4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0" h="43">
                    <a:moveTo>
                      <a:pt x="0" y="28"/>
                    </a:moveTo>
                    <a:lnTo>
                      <a:pt x="0" y="28"/>
                    </a:lnTo>
                    <a:lnTo>
                      <a:pt x="8" y="18"/>
                    </a:lnTo>
                    <a:lnTo>
                      <a:pt x="21" y="19"/>
                    </a:lnTo>
                    <a:lnTo>
                      <a:pt x="4" y="9"/>
                    </a:lnTo>
                    <a:lnTo>
                      <a:pt x="8" y="3"/>
                    </a:lnTo>
                    <a:lnTo>
                      <a:pt x="36" y="17"/>
                    </a:lnTo>
                    <a:lnTo>
                      <a:pt x="20" y="2"/>
                    </a:lnTo>
                    <a:lnTo>
                      <a:pt x="62" y="0"/>
                    </a:lnTo>
                    <a:lnTo>
                      <a:pt x="69" y="31"/>
                    </a:lnTo>
                    <a:lnTo>
                      <a:pt x="61" y="26"/>
                    </a:lnTo>
                    <a:lnTo>
                      <a:pt x="60" y="42"/>
                    </a:lnTo>
                    <a:lnTo>
                      <a:pt x="27" y="41"/>
                    </a:lnTo>
                    <a:lnTo>
                      <a:pt x="33" y="36"/>
                    </a:lnTo>
                    <a:lnTo>
                      <a:pt x="24" y="30"/>
                    </a:lnTo>
                    <a:lnTo>
                      <a:pt x="48" y="22"/>
                    </a:lnTo>
                    <a:lnTo>
                      <a:pt x="0" y="2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49" name="Freeform 248"/>
              <p:cNvSpPr>
                <a:spLocks/>
              </p:cNvSpPr>
              <p:nvPr/>
            </p:nvSpPr>
            <p:spPr bwMode="auto">
              <a:xfrm>
                <a:off x="1683" y="2183"/>
                <a:ext cx="82" cy="67"/>
              </a:xfrm>
              <a:custGeom>
                <a:avLst/>
                <a:gdLst>
                  <a:gd name="T0" fmla="*/ 0 w 82"/>
                  <a:gd name="T1" fmla="*/ 33 h 67"/>
                  <a:gd name="T2" fmla="*/ 0 w 82"/>
                  <a:gd name="T3" fmla="*/ 33 h 67"/>
                  <a:gd name="T4" fmla="*/ 4 w 82"/>
                  <a:gd name="T5" fmla="*/ 24 h 67"/>
                  <a:gd name="T6" fmla="*/ 31 w 82"/>
                  <a:gd name="T7" fmla="*/ 29 h 67"/>
                  <a:gd name="T8" fmla="*/ 27 w 82"/>
                  <a:gd name="T9" fmla="*/ 19 h 67"/>
                  <a:gd name="T10" fmla="*/ 34 w 82"/>
                  <a:gd name="T11" fmla="*/ 19 h 67"/>
                  <a:gd name="T12" fmla="*/ 16 w 82"/>
                  <a:gd name="T13" fmla="*/ 14 h 67"/>
                  <a:gd name="T14" fmla="*/ 25 w 82"/>
                  <a:gd name="T15" fmla="*/ 11 h 67"/>
                  <a:gd name="T16" fmla="*/ 17 w 82"/>
                  <a:gd name="T17" fmla="*/ 5 h 67"/>
                  <a:gd name="T18" fmla="*/ 68 w 82"/>
                  <a:gd name="T19" fmla="*/ 0 h 67"/>
                  <a:gd name="T20" fmla="*/ 70 w 82"/>
                  <a:gd name="T21" fmla="*/ 14 h 67"/>
                  <a:gd name="T22" fmla="*/ 54 w 82"/>
                  <a:gd name="T23" fmla="*/ 26 h 67"/>
                  <a:gd name="T24" fmla="*/ 78 w 82"/>
                  <a:gd name="T25" fmla="*/ 29 h 67"/>
                  <a:gd name="T26" fmla="*/ 81 w 82"/>
                  <a:gd name="T27" fmla="*/ 53 h 67"/>
                  <a:gd name="T28" fmla="*/ 46 w 82"/>
                  <a:gd name="T29" fmla="*/ 66 h 67"/>
                  <a:gd name="T30" fmla="*/ 31 w 82"/>
                  <a:gd name="T31" fmla="*/ 47 h 67"/>
                  <a:gd name="T32" fmla="*/ 0 w 82"/>
                  <a:gd name="T33" fmla="*/ 33 h 67"/>
                  <a:gd name="T34" fmla="*/ 0 w 82"/>
                  <a:gd name="T35" fmla="*/ 33 h 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2"/>
                  <a:gd name="T55" fmla="*/ 0 h 67"/>
                  <a:gd name="T56" fmla="*/ 82 w 82"/>
                  <a:gd name="T57" fmla="*/ 67 h 6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2" h="67">
                    <a:moveTo>
                      <a:pt x="0" y="33"/>
                    </a:moveTo>
                    <a:lnTo>
                      <a:pt x="0" y="33"/>
                    </a:lnTo>
                    <a:lnTo>
                      <a:pt x="4" y="24"/>
                    </a:lnTo>
                    <a:lnTo>
                      <a:pt x="31" y="29"/>
                    </a:lnTo>
                    <a:lnTo>
                      <a:pt x="27" y="19"/>
                    </a:lnTo>
                    <a:lnTo>
                      <a:pt x="34" y="19"/>
                    </a:lnTo>
                    <a:lnTo>
                      <a:pt x="16" y="14"/>
                    </a:lnTo>
                    <a:lnTo>
                      <a:pt x="25" y="11"/>
                    </a:lnTo>
                    <a:lnTo>
                      <a:pt x="17" y="5"/>
                    </a:lnTo>
                    <a:lnTo>
                      <a:pt x="68" y="0"/>
                    </a:lnTo>
                    <a:lnTo>
                      <a:pt x="70" y="14"/>
                    </a:lnTo>
                    <a:lnTo>
                      <a:pt x="54" y="26"/>
                    </a:lnTo>
                    <a:lnTo>
                      <a:pt x="78" y="29"/>
                    </a:lnTo>
                    <a:lnTo>
                      <a:pt x="81" y="53"/>
                    </a:lnTo>
                    <a:lnTo>
                      <a:pt x="46" y="66"/>
                    </a:lnTo>
                    <a:lnTo>
                      <a:pt x="31" y="47"/>
                    </a:lnTo>
                    <a:lnTo>
                      <a:pt x="0" y="3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50" name="Freeform 249"/>
              <p:cNvSpPr>
                <a:spLocks/>
              </p:cNvSpPr>
              <p:nvPr/>
            </p:nvSpPr>
            <p:spPr bwMode="auto">
              <a:xfrm>
                <a:off x="1740" y="2042"/>
                <a:ext cx="49" cy="34"/>
              </a:xfrm>
              <a:custGeom>
                <a:avLst/>
                <a:gdLst>
                  <a:gd name="T0" fmla="*/ 0 w 49"/>
                  <a:gd name="T1" fmla="*/ 0 h 34"/>
                  <a:gd name="T2" fmla="*/ 0 w 49"/>
                  <a:gd name="T3" fmla="*/ 0 h 34"/>
                  <a:gd name="T4" fmla="*/ 5 w 49"/>
                  <a:gd name="T5" fmla="*/ 20 h 34"/>
                  <a:gd name="T6" fmla="*/ 20 w 49"/>
                  <a:gd name="T7" fmla="*/ 21 h 34"/>
                  <a:gd name="T8" fmla="*/ 7 w 49"/>
                  <a:gd name="T9" fmla="*/ 24 h 34"/>
                  <a:gd name="T10" fmla="*/ 14 w 49"/>
                  <a:gd name="T11" fmla="*/ 33 h 34"/>
                  <a:gd name="T12" fmla="*/ 44 w 49"/>
                  <a:gd name="T13" fmla="*/ 28 h 34"/>
                  <a:gd name="T14" fmla="*/ 48 w 49"/>
                  <a:gd name="T15" fmla="*/ 16 h 34"/>
                  <a:gd name="T16" fmla="*/ 0 w 49"/>
                  <a:gd name="T17" fmla="*/ 0 h 34"/>
                  <a:gd name="T18" fmla="*/ 0 w 49"/>
                  <a:gd name="T19" fmla="*/ 0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"/>
                  <a:gd name="T31" fmla="*/ 0 h 34"/>
                  <a:gd name="T32" fmla="*/ 49 w 49"/>
                  <a:gd name="T33" fmla="*/ 34 h 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" h="34">
                    <a:moveTo>
                      <a:pt x="0" y="0"/>
                    </a:moveTo>
                    <a:lnTo>
                      <a:pt x="0" y="0"/>
                    </a:lnTo>
                    <a:lnTo>
                      <a:pt x="5" y="20"/>
                    </a:lnTo>
                    <a:lnTo>
                      <a:pt x="20" y="21"/>
                    </a:lnTo>
                    <a:lnTo>
                      <a:pt x="7" y="24"/>
                    </a:lnTo>
                    <a:lnTo>
                      <a:pt x="14" y="33"/>
                    </a:lnTo>
                    <a:lnTo>
                      <a:pt x="44" y="28"/>
                    </a:lnTo>
                    <a:lnTo>
                      <a:pt x="48" y="16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51" name="Freeform 250"/>
              <p:cNvSpPr>
                <a:spLocks/>
              </p:cNvSpPr>
              <p:nvPr/>
            </p:nvSpPr>
            <p:spPr bwMode="auto">
              <a:xfrm>
                <a:off x="1757" y="2093"/>
                <a:ext cx="236" cy="76"/>
              </a:xfrm>
              <a:custGeom>
                <a:avLst/>
                <a:gdLst>
                  <a:gd name="T0" fmla="*/ 0 w 236"/>
                  <a:gd name="T1" fmla="*/ 12 h 76"/>
                  <a:gd name="T2" fmla="*/ 0 w 236"/>
                  <a:gd name="T3" fmla="*/ 12 h 76"/>
                  <a:gd name="T4" fmla="*/ 15 w 236"/>
                  <a:gd name="T5" fmla="*/ 0 h 76"/>
                  <a:gd name="T6" fmla="*/ 35 w 236"/>
                  <a:gd name="T7" fmla="*/ 7 h 76"/>
                  <a:gd name="T8" fmla="*/ 49 w 236"/>
                  <a:gd name="T9" fmla="*/ 12 h 76"/>
                  <a:gd name="T10" fmla="*/ 45 w 236"/>
                  <a:gd name="T11" fmla="*/ 21 h 76"/>
                  <a:gd name="T12" fmla="*/ 72 w 236"/>
                  <a:gd name="T13" fmla="*/ 13 h 76"/>
                  <a:gd name="T14" fmla="*/ 89 w 236"/>
                  <a:gd name="T15" fmla="*/ 21 h 76"/>
                  <a:gd name="T16" fmla="*/ 75 w 236"/>
                  <a:gd name="T17" fmla="*/ 21 h 76"/>
                  <a:gd name="T18" fmla="*/ 105 w 236"/>
                  <a:gd name="T19" fmla="*/ 26 h 76"/>
                  <a:gd name="T20" fmla="*/ 72 w 236"/>
                  <a:gd name="T21" fmla="*/ 28 h 76"/>
                  <a:gd name="T22" fmla="*/ 89 w 236"/>
                  <a:gd name="T23" fmla="*/ 34 h 76"/>
                  <a:gd name="T24" fmla="*/ 76 w 236"/>
                  <a:gd name="T25" fmla="*/ 40 h 76"/>
                  <a:gd name="T26" fmla="*/ 93 w 236"/>
                  <a:gd name="T27" fmla="*/ 35 h 76"/>
                  <a:gd name="T28" fmla="*/ 107 w 236"/>
                  <a:gd name="T29" fmla="*/ 49 h 76"/>
                  <a:gd name="T30" fmla="*/ 111 w 236"/>
                  <a:gd name="T31" fmla="*/ 43 h 76"/>
                  <a:gd name="T32" fmla="*/ 154 w 236"/>
                  <a:gd name="T33" fmla="*/ 49 h 76"/>
                  <a:gd name="T34" fmla="*/ 199 w 236"/>
                  <a:gd name="T35" fmla="*/ 35 h 76"/>
                  <a:gd name="T36" fmla="*/ 235 w 236"/>
                  <a:gd name="T37" fmla="*/ 52 h 76"/>
                  <a:gd name="T38" fmla="*/ 224 w 236"/>
                  <a:gd name="T39" fmla="*/ 59 h 76"/>
                  <a:gd name="T40" fmla="*/ 228 w 236"/>
                  <a:gd name="T41" fmla="*/ 72 h 76"/>
                  <a:gd name="T42" fmla="*/ 206 w 236"/>
                  <a:gd name="T43" fmla="*/ 75 h 76"/>
                  <a:gd name="T44" fmla="*/ 182 w 236"/>
                  <a:gd name="T45" fmla="*/ 63 h 76"/>
                  <a:gd name="T46" fmla="*/ 182 w 236"/>
                  <a:gd name="T47" fmla="*/ 72 h 76"/>
                  <a:gd name="T48" fmla="*/ 169 w 236"/>
                  <a:gd name="T49" fmla="*/ 73 h 76"/>
                  <a:gd name="T50" fmla="*/ 116 w 236"/>
                  <a:gd name="T51" fmla="*/ 75 h 76"/>
                  <a:gd name="T52" fmla="*/ 111 w 236"/>
                  <a:gd name="T53" fmla="*/ 64 h 76"/>
                  <a:gd name="T54" fmla="*/ 98 w 236"/>
                  <a:gd name="T55" fmla="*/ 73 h 76"/>
                  <a:gd name="T56" fmla="*/ 82 w 236"/>
                  <a:gd name="T57" fmla="*/ 64 h 76"/>
                  <a:gd name="T58" fmla="*/ 71 w 236"/>
                  <a:gd name="T59" fmla="*/ 71 h 76"/>
                  <a:gd name="T60" fmla="*/ 51 w 236"/>
                  <a:gd name="T61" fmla="*/ 22 h 76"/>
                  <a:gd name="T62" fmla="*/ 26 w 236"/>
                  <a:gd name="T63" fmla="*/ 27 h 76"/>
                  <a:gd name="T64" fmla="*/ 0 w 236"/>
                  <a:gd name="T65" fmla="*/ 12 h 76"/>
                  <a:gd name="T66" fmla="*/ 0 w 236"/>
                  <a:gd name="T67" fmla="*/ 12 h 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6"/>
                  <a:gd name="T103" fmla="*/ 0 h 76"/>
                  <a:gd name="T104" fmla="*/ 236 w 236"/>
                  <a:gd name="T105" fmla="*/ 76 h 7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6" h="76">
                    <a:moveTo>
                      <a:pt x="0" y="12"/>
                    </a:moveTo>
                    <a:lnTo>
                      <a:pt x="0" y="12"/>
                    </a:lnTo>
                    <a:lnTo>
                      <a:pt x="15" y="0"/>
                    </a:lnTo>
                    <a:lnTo>
                      <a:pt x="35" y="7"/>
                    </a:lnTo>
                    <a:lnTo>
                      <a:pt x="49" y="12"/>
                    </a:lnTo>
                    <a:lnTo>
                      <a:pt x="45" y="21"/>
                    </a:lnTo>
                    <a:lnTo>
                      <a:pt x="72" y="13"/>
                    </a:lnTo>
                    <a:lnTo>
                      <a:pt x="89" y="21"/>
                    </a:lnTo>
                    <a:lnTo>
                      <a:pt x="75" y="21"/>
                    </a:lnTo>
                    <a:lnTo>
                      <a:pt x="105" y="26"/>
                    </a:lnTo>
                    <a:lnTo>
                      <a:pt x="72" y="28"/>
                    </a:lnTo>
                    <a:lnTo>
                      <a:pt x="89" y="34"/>
                    </a:lnTo>
                    <a:lnTo>
                      <a:pt x="76" y="40"/>
                    </a:lnTo>
                    <a:lnTo>
                      <a:pt x="93" y="35"/>
                    </a:lnTo>
                    <a:lnTo>
                      <a:pt x="107" y="49"/>
                    </a:lnTo>
                    <a:lnTo>
                      <a:pt x="111" y="43"/>
                    </a:lnTo>
                    <a:lnTo>
                      <a:pt x="154" y="49"/>
                    </a:lnTo>
                    <a:lnTo>
                      <a:pt x="199" y="35"/>
                    </a:lnTo>
                    <a:lnTo>
                      <a:pt x="235" y="52"/>
                    </a:lnTo>
                    <a:lnTo>
                      <a:pt x="224" y="59"/>
                    </a:lnTo>
                    <a:lnTo>
                      <a:pt x="228" y="72"/>
                    </a:lnTo>
                    <a:lnTo>
                      <a:pt x="206" y="75"/>
                    </a:lnTo>
                    <a:lnTo>
                      <a:pt x="182" y="63"/>
                    </a:lnTo>
                    <a:lnTo>
                      <a:pt x="182" y="72"/>
                    </a:lnTo>
                    <a:lnTo>
                      <a:pt x="169" y="73"/>
                    </a:lnTo>
                    <a:lnTo>
                      <a:pt x="116" y="75"/>
                    </a:lnTo>
                    <a:lnTo>
                      <a:pt x="111" y="64"/>
                    </a:lnTo>
                    <a:lnTo>
                      <a:pt x="98" y="73"/>
                    </a:lnTo>
                    <a:lnTo>
                      <a:pt x="82" y="64"/>
                    </a:lnTo>
                    <a:lnTo>
                      <a:pt x="71" y="71"/>
                    </a:lnTo>
                    <a:lnTo>
                      <a:pt x="51" y="22"/>
                    </a:lnTo>
                    <a:lnTo>
                      <a:pt x="26" y="27"/>
                    </a:lnTo>
                    <a:lnTo>
                      <a:pt x="0" y="1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52" name="Freeform 251"/>
              <p:cNvSpPr>
                <a:spLocks/>
              </p:cNvSpPr>
              <p:nvPr/>
            </p:nvSpPr>
            <p:spPr bwMode="auto">
              <a:xfrm>
                <a:off x="1767" y="1966"/>
                <a:ext cx="154" cy="100"/>
              </a:xfrm>
              <a:custGeom>
                <a:avLst/>
                <a:gdLst>
                  <a:gd name="T0" fmla="*/ 0 w 154"/>
                  <a:gd name="T1" fmla="*/ 31 h 100"/>
                  <a:gd name="T2" fmla="*/ 0 w 154"/>
                  <a:gd name="T3" fmla="*/ 31 h 100"/>
                  <a:gd name="T4" fmla="*/ 37 w 154"/>
                  <a:gd name="T5" fmla="*/ 26 h 100"/>
                  <a:gd name="T6" fmla="*/ 17 w 154"/>
                  <a:gd name="T7" fmla="*/ 12 h 100"/>
                  <a:gd name="T8" fmla="*/ 50 w 154"/>
                  <a:gd name="T9" fmla="*/ 6 h 100"/>
                  <a:gd name="T10" fmla="*/ 24 w 154"/>
                  <a:gd name="T11" fmla="*/ 0 h 100"/>
                  <a:gd name="T12" fmla="*/ 65 w 154"/>
                  <a:gd name="T13" fmla="*/ 8 h 100"/>
                  <a:gd name="T14" fmla="*/ 77 w 154"/>
                  <a:gd name="T15" fmla="*/ 26 h 100"/>
                  <a:gd name="T16" fmla="*/ 98 w 154"/>
                  <a:gd name="T17" fmla="*/ 27 h 100"/>
                  <a:gd name="T18" fmla="*/ 106 w 154"/>
                  <a:gd name="T19" fmla="*/ 40 h 100"/>
                  <a:gd name="T20" fmla="*/ 108 w 154"/>
                  <a:gd name="T21" fmla="*/ 31 h 100"/>
                  <a:gd name="T22" fmla="*/ 118 w 154"/>
                  <a:gd name="T23" fmla="*/ 31 h 100"/>
                  <a:gd name="T24" fmla="*/ 114 w 154"/>
                  <a:gd name="T25" fmla="*/ 40 h 100"/>
                  <a:gd name="T26" fmla="*/ 126 w 154"/>
                  <a:gd name="T27" fmla="*/ 46 h 100"/>
                  <a:gd name="T28" fmla="*/ 118 w 154"/>
                  <a:gd name="T29" fmla="*/ 55 h 100"/>
                  <a:gd name="T30" fmla="*/ 142 w 154"/>
                  <a:gd name="T31" fmla="*/ 54 h 100"/>
                  <a:gd name="T32" fmla="*/ 153 w 154"/>
                  <a:gd name="T33" fmla="*/ 67 h 100"/>
                  <a:gd name="T34" fmla="*/ 124 w 154"/>
                  <a:gd name="T35" fmla="*/ 71 h 100"/>
                  <a:gd name="T36" fmla="*/ 116 w 154"/>
                  <a:gd name="T37" fmla="*/ 83 h 100"/>
                  <a:gd name="T38" fmla="*/ 110 w 154"/>
                  <a:gd name="T39" fmla="*/ 71 h 100"/>
                  <a:gd name="T40" fmla="*/ 102 w 154"/>
                  <a:gd name="T41" fmla="*/ 99 h 100"/>
                  <a:gd name="T42" fmla="*/ 84 w 154"/>
                  <a:gd name="T43" fmla="*/ 84 h 100"/>
                  <a:gd name="T44" fmla="*/ 93 w 154"/>
                  <a:gd name="T45" fmla="*/ 99 h 100"/>
                  <a:gd name="T46" fmla="*/ 57 w 154"/>
                  <a:gd name="T47" fmla="*/ 97 h 100"/>
                  <a:gd name="T48" fmla="*/ 46 w 154"/>
                  <a:gd name="T49" fmla="*/ 89 h 100"/>
                  <a:gd name="T50" fmla="*/ 63 w 154"/>
                  <a:gd name="T51" fmla="*/ 88 h 100"/>
                  <a:gd name="T52" fmla="*/ 45 w 154"/>
                  <a:gd name="T53" fmla="*/ 85 h 100"/>
                  <a:gd name="T54" fmla="*/ 40 w 154"/>
                  <a:gd name="T55" fmla="*/ 81 h 100"/>
                  <a:gd name="T56" fmla="*/ 50 w 154"/>
                  <a:gd name="T57" fmla="*/ 80 h 100"/>
                  <a:gd name="T58" fmla="*/ 34 w 154"/>
                  <a:gd name="T59" fmla="*/ 74 h 100"/>
                  <a:gd name="T60" fmla="*/ 83 w 154"/>
                  <a:gd name="T61" fmla="*/ 65 h 100"/>
                  <a:gd name="T62" fmla="*/ 24 w 154"/>
                  <a:gd name="T63" fmla="*/ 67 h 100"/>
                  <a:gd name="T64" fmla="*/ 13 w 154"/>
                  <a:gd name="T65" fmla="*/ 57 h 100"/>
                  <a:gd name="T66" fmla="*/ 34 w 154"/>
                  <a:gd name="T67" fmla="*/ 53 h 100"/>
                  <a:gd name="T68" fmla="*/ 2 w 154"/>
                  <a:gd name="T69" fmla="*/ 46 h 100"/>
                  <a:gd name="T70" fmla="*/ 9 w 154"/>
                  <a:gd name="T71" fmla="*/ 45 h 100"/>
                  <a:gd name="T72" fmla="*/ 0 w 154"/>
                  <a:gd name="T73" fmla="*/ 38 h 100"/>
                  <a:gd name="T74" fmla="*/ 37 w 154"/>
                  <a:gd name="T75" fmla="*/ 38 h 100"/>
                  <a:gd name="T76" fmla="*/ 0 w 154"/>
                  <a:gd name="T77" fmla="*/ 31 h 100"/>
                  <a:gd name="T78" fmla="*/ 0 w 154"/>
                  <a:gd name="T79" fmla="*/ 31 h 10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54"/>
                  <a:gd name="T121" fmla="*/ 0 h 100"/>
                  <a:gd name="T122" fmla="*/ 154 w 154"/>
                  <a:gd name="T123" fmla="*/ 100 h 10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54" h="100">
                    <a:moveTo>
                      <a:pt x="0" y="31"/>
                    </a:moveTo>
                    <a:lnTo>
                      <a:pt x="0" y="31"/>
                    </a:lnTo>
                    <a:lnTo>
                      <a:pt x="37" y="26"/>
                    </a:lnTo>
                    <a:lnTo>
                      <a:pt x="17" y="12"/>
                    </a:lnTo>
                    <a:lnTo>
                      <a:pt x="50" y="6"/>
                    </a:lnTo>
                    <a:lnTo>
                      <a:pt x="24" y="0"/>
                    </a:lnTo>
                    <a:lnTo>
                      <a:pt x="65" y="8"/>
                    </a:lnTo>
                    <a:lnTo>
                      <a:pt x="77" y="26"/>
                    </a:lnTo>
                    <a:lnTo>
                      <a:pt x="98" y="27"/>
                    </a:lnTo>
                    <a:lnTo>
                      <a:pt x="106" y="40"/>
                    </a:lnTo>
                    <a:lnTo>
                      <a:pt x="108" y="31"/>
                    </a:lnTo>
                    <a:lnTo>
                      <a:pt x="118" y="31"/>
                    </a:lnTo>
                    <a:lnTo>
                      <a:pt x="114" y="40"/>
                    </a:lnTo>
                    <a:lnTo>
                      <a:pt x="126" y="46"/>
                    </a:lnTo>
                    <a:lnTo>
                      <a:pt x="118" y="55"/>
                    </a:lnTo>
                    <a:lnTo>
                      <a:pt x="142" y="54"/>
                    </a:lnTo>
                    <a:lnTo>
                      <a:pt x="153" y="67"/>
                    </a:lnTo>
                    <a:lnTo>
                      <a:pt x="124" y="71"/>
                    </a:lnTo>
                    <a:lnTo>
                      <a:pt x="116" y="83"/>
                    </a:lnTo>
                    <a:lnTo>
                      <a:pt x="110" y="71"/>
                    </a:lnTo>
                    <a:lnTo>
                      <a:pt x="102" y="99"/>
                    </a:lnTo>
                    <a:lnTo>
                      <a:pt x="84" y="84"/>
                    </a:lnTo>
                    <a:lnTo>
                      <a:pt x="93" y="99"/>
                    </a:lnTo>
                    <a:lnTo>
                      <a:pt x="57" y="97"/>
                    </a:lnTo>
                    <a:lnTo>
                      <a:pt x="46" y="89"/>
                    </a:lnTo>
                    <a:lnTo>
                      <a:pt x="63" y="88"/>
                    </a:lnTo>
                    <a:lnTo>
                      <a:pt x="45" y="85"/>
                    </a:lnTo>
                    <a:lnTo>
                      <a:pt x="40" y="81"/>
                    </a:lnTo>
                    <a:lnTo>
                      <a:pt x="50" y="80"/>
                    </a:lnTo>
                    <a:lnTo>
                      <a:pt x="34" y="74"/>
                    </a:lnTo>
                    <a:lnTo>
                      <a:pt x="83" y="65"/>
                    </a:lnTo>
                    <a:lnTo>
                      <a:pt x="24" y="67"/>
                    </a:lnTo>
                    <a:lnTo>
                      <a:pt x="13" y="57"/>
                    </a:lnTo>
                    <a:lnTo>
                      <a:pt x="34" y="53"/>
                    </a:lnTo>
                    <a:lnTo>
                      <a:pt x="2" y="46"/>
                    </a:lnTo>
                    <a:lnTo>
                      <a:pt x="9" y="45"/>
                    </a:lnTo>
                    <a:lnTo>
                      <a:pt x="0" y="38"/>
                    </a:lnTo>
                    <a:lnTo>
                      <a:pt x="37" y="38"/>
                    </a:lnTo>
                    <a:lnTo>
                      <a:pt x="0" y="3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53" name="Freeform 252"/>
              <p:cNvSpPr>
                <a:spLocks/>
              </p:cNvSpPr>
              <p:nvPr/>
            </p:nvSpPr>
            <p:spPr bwMode="auto">
              <a:xfrm>
                <a:off x="1767" y="2137"/>
                <a:ext cx="38" cy="26"/>
              </a:xfrm>
              <a:custGeom>
                <a:avLst/>
                <a:gdLst>
                  <a:gd name="T0" fmla="*/ 0 w 38"/>
                  <a:gd name="T1" fmla="*/ 17 h 26"/>
                  <a:gd name="T2" fmla="*/ 0 w 38"/>
                  <a:gd name="T3" fmla="*/ 17 h 26"/>
                  <a:gd name="T4" fmla="*/ 6 w 38"/>
                  <a:gd name="T5" fmla="*/ 0 h 26"/>
                  <a:gd name="T6" fmla="*/ 30 w 38"/>
                  <a:gd name="T7" fmla="*/ 5 h 26"/>
                  <a:gd name="T8" fmla="*/ 37 w 38"/>
                  <a:gd name="T9" fmla="*/ 25 h 26"/>
                  <a:gd name="T10" fmla="*/ 0 w 38"/>
                  <a:gd name="T11" fmla="*/ 17 h 26"/>
                  <a:gd name="T12" fmla="*/ 0 w 38"/>
                  <a:gd name="T13" fmla="*/ 17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26"/>
                  <a:gd name="T23" fmla="*/ 38 w 38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26">
                    <a:moveTo>
                      <a:pt x="0" y="17"/>
                    </a:moveTo>
                    <a:lnTo>
                      <a:pt x="0" y="17"/>
                    </a:lnTo>
                    <a:lnTo>
                      <a:pt x="6" y="0"/>
                    </a:lnTo>
                    <a:lnTo>
                      <a:pt x="30" y="5"/>
                    </a:lnTo>
                    <a:lnTo>
                      <a:pt x="37" y="25"/>
                    </a:lnTo>
                    <a:lnTo>
                      <a:pt x="0" y="17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54" name="Freeform 253"/>
              <p:cNvSpPr>
                <a:spLocks/>
              </p:cNvSpPr>
              <p:nvPr/>
            </p:nvSpPr>
            <p:spPr bwMode="auto">
              <a:xfrm>
                <a:off x="1767" y="2075"/>
                <a:ext cx="43" cy="10"/>
              </a:xfrm>
              <a:custGeom>
                <a:avLst/>
                <a:gdLst>
                  <a:gd name="T0" fmla="*/ 0 w 43"/>
                  <a:gd name="T1" fmla="*/ 4 h 10"/>
                  <a:gd name="T2" fmla="*/ 0 w 43"/>
                  <a:gd name="T3" fmla="*/ 4 h 10"/>
                  <a:gd name="T4" fmla="*/ 10 w 43"/>
                  <a:gd name="T5" fmla="*/ 9 h 10"/>
                  <a:gd name="T6" fmla="*/ 42 w 43"/>
                  <a:gd name="T7" fmla="*/ 4 h 10"/>
                  <a:gd name="T8" fmla="*/ 11 w 43"/>
                  <a:gd name="T9" fmla="*/ 0 h 10"/>
                  <a:gd name="T10" fmla="*/ 0 w 43"/>
                  <a:gd name="T11" fmla="*/ 4 h 10"/>
                  <a:gd name="T12" fmla="*/ 0 w 43"/>
                  <a:gd name="T13" fmla="*/ 4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10"/>
                  <a:gd name="T23" fmla="*/ 43 w 43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10">
                    <a:moveTo>
                      <a:pt x="0" y="4"/>
                    </a:moveTo>
                    <a:lnTo>
                      <a:pt x="0" y="4"/>
                    </a:lnTo>
                    <a:lnTo>
                      <a:pt x="10" y="9"/>
                    </a:lnTo>
                    <a:lnTo>
                      <a:pt x="42" y="4"/>
                    </a:lnTo>
                    <a:lnTo>
                      <a:pt x="11" y="0"/>
                    </a:lnTo>
                    <a:lnTo>
                      <a:pt x="0" y="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55" name="Freeform 254"/>
              <p:cNvSpPr>
                <a:spLocks/>
              </p:cNvSpPr>
              <p:nvPr/>
            </p:nvSpPr>
            <p:spPr bwMode="auto">
              <a:xfrm>
                <a:off x="1774" y="2179"/>
                <a:ext cx="75" cy="53"/>
              </a:xfrm>
              <a:custGeom>
                <a:avLst/>
                <a:gdLst>
                  <a:gd name="T0" fmla="*/ 0 w 75"/>
                  <a:gd name="T1" fmla="*/ 9 h 53"/>
                  <a:gd name="T2" fmla="*/ 0 w 75"/>
                  <a:gd name="T3" fmla="*/ 9 h 53"/>
                  <a:gd name="T4" fmla="*/ 2 w 75"/>
                  <a:gd name="T5" fmla="*/ 33 h 53"/>
                  <a:gd name="T6" fmla="*/ 10 w 75"/>
                  <a:gd name="T7" fmla="*/ 38 h 53"/>
                  <a:gd name="T8" fmla="*/ 7 w 75"/>
                  <a:gd name="T9" fmla="*/ 52 h 53"/>
                  <a:gd name="T10" fmla="*/ 18 w 75"/>
                  <a:gd name="T11" fmla="*/ 52 h 53"/>
                  <a:gd name="T12" fmla="*/ 30 w 75"/>
                  <a:gd name="T13" fmla="*/ 41 h 53"/>
                  <a:gd name="T14" fmla="*/ 18 w 75"/>
                  <a:gd name="T15" fmla="*/ 33 h 53"/>
                  <a:gd name="T16" fmla="*/ 48 w 75"/>
                  <a:gd name="T17" fmla="*/ 33 h 53"/>
                  <a:gd name="T18" fmla="*/ 74 w 75"/>
                  <a:gd name="T19" fmla="*/ 4 h 53"/>
                  <a:gd name="T20" fmla="*/ 6 w 75"/>
                  <a:gd name="T21" fmla="*/ 0 h 53"/>
                  <a:gd name="T22" fmla="*/ 15 w 75"/>
                  <a:gd name="T23" fmla="*/ 10 h 53"/>
                  <a:gd name="T24" fmla="*/ 0 w 75"/>
                  <a:gd name="T25" fmla="*/ 9 h 53"/>
                  <a:gd name="T26" fmla="*/ 0 w 75"/>
                  <a:gd name="T27" fmla="*/ 9 h 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5"/>
                  <a:gd name="T43" fmla="*/ 0 h 53"/>
                  <a:gd name="T44" fmla="*/ 75 w 75"/>
                  <a:gd name="T45" fmla="*/ 53 h 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5" h="53">
                    <a:moveTo>
                      <a:pt x="0" y="9"/>
                    </a:moveTo>
                    <a:lnTo>
                      <a:pt x="0" y="9"/>
                    </a:lnTo>
                    <a:lnTo>
                      <a:pt x="2" y="33"/>
                    </a:lnTo>
                    <a:lnTo>
                      <a:pt x="10" y="38"/>
                    </a:lnTo>
                    <a:lnTo>
                      <a:pt x="7" y="52"/>
                    </a:lnTo>
                    <a:lnTo>
                      <a:pt x="18" y="52"/>
                    </a:lnTo>
                    <a:lnTo>
                      <a:pt x="30" y="41"/>
                    </a:lnTo>
                    <a:lnTo>
                      <a:pt x="18" y="33"/>
                    </a:lnTo>
                    <a:lnTo>
                      <a:pt x="48" y="33"/>
                    </a:lnTo>
                    <a:lnTo>
                      <a:pt x="74" y="4"/>
                    </a:lnTo>
                    <a:lnTo>
                      <a:pt x="6" y="0"/>
                    </a:lnTo>
                    <a:lnTo>
                      <a:pt x="15" y="10"/>
                    </a:lnTo>
                    <a:lnTo>
                      <a:pt x="0" y="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56" name="Freeform 59"/>
              <p:cNvSpPr>
                <a:spLocks/>
              </p:cNvSpPr>
              <p:nvPr/>
            </p:nvSpPr>
            <p:spPr bwMode="auto">
              <a:xfrm>
                <a:off x="1824" y="1908"/>
                <a:ext cx="421" cy="214"/>
              </a:xfrm>
              <a:custGeom>
                <a:avLst/>
                <a:gdLst>
                  <a:gd name="T0" fmla="*/ 37 w 421"/>
                  <a:gd name="T1" fmla="*/ 50 h 214"/>
                  <a:gd name="T2" fmla="*/ 31 w 421"/>
                  <a:gd name="T3" fmla="*/ 58 h 214"/>
                  <a:gd name="T4" fmla="*/ 36 w 421"/>
                  <a:gd name="T5" fmla="*/ 68 h 214"/>
                  <a:gd name="T6" fmla="*/ 66 w 421"/>
                  <a:gd name="T7" fmla="*/ 83 h 214"/>
                  <a:gd name="T8" fmla="*/ 89 w 421"/>
                  <a:gd name="T9" fmla="*/ 71 h 214"/>
                  <a:gd name="T10" fmla="*/ 135 w 421"/>
                  <a:gd name="T11" fmla="*/ 72 h 214"/>
                  <a:gd name="T12" fmla="*/ 166 w 421"/>
                  <a:gd name="T13" fmla="*/ 75 h 214"/>
                  <a:gd name="T14" fmla="*/ 172 w 421"/>
                  <a:gd name="T15" fmla="*/ 74 h 214"/>
                  <a:gd name="T16" fmla="*/ 142 w 421"/>
                  <a:gd name="T17" fmla="*/ 111 h 214"/>
                  <a:gd name="T18" fmla="*/ 111 w 421"/>
                  <a:gd name="T19" fmla="*/ 93 h 214"/>
                  <a:gd name="T20" fmla="*/ 90 w 421"/>
                  <a:gd name="T21" fmla="*/ 103 h 214"/>
                  <a:gd name="T22" fmla="*/ 100 w 421"/>
                  <a:gd name="T23" fmla="*/ 131 h 214"/>
                  <a:gd name="T24" fmla="*/ 132 w 421"/>
                  <a:gd name="T25" fmla="*/ 145 h 214"/>
                  <a:gd name="T26" fmla="*/ 62 w 421"/>
                  <a:gd name="T27" fmla="*/ 157 h 214"/>
                  <a:gd name="T28" fmla="*/ 88 w 421"/>
                  <a:gd name="T29" fmla="*/ 158 h 214"/>
                  <a:gd name="T30" fmla="*/ 109 w 421"/>
                  <a:gd name="T31" fmla="*/ 157 h 214"/>
                  <a:gd name="T32" fmla="*/ 88 w 421"/>
                  <a:gd name="T33" fmla="*/ 167 h 214"/>
                  <a:gd name="T34" fmla="*/ 132 w 421"/>
                  <a:gd name="T35" fmla="*/ 159 h 214"/>
                  <a:gd name="T36" fmla="*/ 51 w 421"/>
                  <a:gd name="T37" fmla="*/ 168 h 214"/>
                  <a:gd name="T38" fmla="*/ 39 w 421"/>
                  <a:gd name="T39" fmla="*/ 207 h 214"/>
                  <a:gd name="T40" fmla="*/ 72 w 421"/>
                  <a:gd name="T41" fmla="*/ 202 h 214"/>
                  <a:gd name="T42" fmla="*/ 93 w 421"/>
                  <a:gd name="T43" fmla="*/ 203 h 214"/>
                  <a:gd name="T44" fmla="*/ 126 w 421"/>
                  <a:gd name="T45" fmla="*/ 207 h 214"/>
                  <a:gd name="T46" fmla="*/ 149 w 421"/>
                  <a:gd name="T47" fmla="*/ 205 h 214"/>
                  <a:gd name="T48" fmla="*/ 191 w 421"/>
                  <a:gd name="T49" fmla="*/ 193 h 214"/>
                  <a:gd name="T50" fmla="*/ 135 w 421"/>
                  <a:gd name="T51" fmla="*/ 184 h 214"/>
                  <a:gd name="T52" fmla="*/ 188 w 421"/>
                  <a:gd name="T53" fmla="*/ 162 h 214"/>
                  <a:gd name="T54" fmla="*/ 204 w 421"/>
                  <a:gd name="T55" fmla="*/ 155 h 214"/>
                  <a:gd name="T56" fmla="*/ 235 w 421"/>
                  <a:gd name="T57" fmla="*/ 142 h 214"/>
                  <a:gd name="T58" fmla="*/ 217 w 421"/>
                  <a:gd name="T59" fmla="*/ 129 h 214"/>
                  <a:gd name="T60" fmla="*/ 237 w 421"/>
                  <a:gd name="T61" fmla="*/ 125 h 214"/>
                  <a:gd name="T62" fmla="*/ 235 w 421"/>
                  <a:gd name="T63" fmla="*/ 108 h 214"/>
                  <a:gd name="T64" fmla="*/ 268 w 421"/>
                  <a:gd name="T65" fmla="*/ 98 h 214"/>
                  <a:gd name="T66" fmla="*/ 305 w 421"/>
                  <a:gd name="T67" fmla="*/ 90 h 214"/>
                  <a:gd name="T68" fmla="*/ 341 w 421"/>
                  <a:gd name="T69" fmla="*/ 53 h 214"/>
                  <a:gd name="T70" fmla="*/ 357 w 421"/>
                  <a:gd name="T71" fmla="*/ 50 h 214"/>
                  <a:gd name="T72" fmla="*/ 393 w 421"/>
                  <a:gd name="T73" fmla="*/ 23 h 214"/>
                  <a:gd name="T74" fmla="*/ 345 w 421"/>
                  <a:gd name="T75" fmla="*/ 6 h 214"/>
                  <a:gd name="T76" fmla="*/ 249 w 421"/>
                  <a:gd name="T77" fmla="*/ 11 h 214"/>
                  <a:gd name="T78" fmla="*/ 219 w 421"/>
                  <a:gd name="T79" fmla="*/ 19 h 214"/>
                  <a:gd name="T80" fmla="*/ 154 w 421"/>
                  <a:gd name="T81" fmla="*/ 7 h 214"/>
                  <a:gd name="T82" fmla="*/ 147 w 421"/>
                  <a:gd name="T83" fmla="*/ 21 h 214"/>
                  <a:gd name="T84" fmla="*/ 117 w 421"/>
                  <a:gd name="T85" fmla="*/ 23 h 214"/>
                  <a:gd name="T86" fmla="*/ 65 w 421"/>
                  <a:gd name="T87" fmla="*/ 33 h 214"/>
                  <a:gd name="T88" fmla="*/ 0 w 421"/>
                  <a:gd name="T89" fmla="*/ 50 h 21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1"/>
                  <a:gd name="T136" fmla="*/ 0 h 214"/>
                  <a:gd name="T137" fmla="*/ 421 w 421"/>
                  <a:gd name="T138" fmla="*/ 214 h 21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1" h="214">
                    <a:moveTo>
                      <a:pt x="0" y="50"/>
                    </a:moveTo>
                    <a:lnTo>
                      <a:pt x="0" y="50"/>
                    </a:lnTo>
                    <a:lnTo>
                      <a:pt x="37" y="50"/>
                    </a:lnTo>
                    <a:lnTo>
                      <a:pt x="24" y="58"/>
                    </a:lnTo>
                    <a:lnTo>
                      <a:pt x="76" y="53"/>
                    </a:lnTo>
                    <a:lnTo>
                      <a:pt x="31" y="58"/>
                    </a:lnTo>
                    <a:lnTo>
                      <a:pt x="45" y="62"/>
                    </a:lnTo>
                    <a:lnTo>
                      <a:pt x="30" y="63"/>
                    </a:lnTo>
                    <a:lnTo>
                      <a:pt x="36" y="68"/>
                    </a:lnTo>
                    <a:lnTo>
                      <a:pt x="103" y="60"/>
                    </a:lnTo>
                    <a:lnTo>
                      <a:pt x="37" y="73"/>
                    </a:lnTo>
                    <a:lnTo>
                      <a:pt x="66" y="83"/>
                    </a:lnTo>
                    <a:lnTo>
                      <a:pt x="92" y="68"/>
                    </a:lnTo>
                    <a:lnTo>
                      <a:pt x="135" y="66"/>
                    </a:lnTo>
                    <a:lnTo>
                      <a:pt x="89" y="71"/>
                    </a:lnTo>
                    <a:lnTo>
                      <a:pt x="78" y="83"/>
                    </a:lnTo>
                    <a:lnTo>
                      <a:pt x="106" y="85"/>
                    </a:lnTo>
                    <a:lnTo>
                      <a:pt x="135" y="72"/>
                    </a:lnTo>
                    <a:lnTo>
                      <a:pt x="115" y="84"/>
                    </a:lnTo>
                    <a:lnTo>
                      <a:pt x="135" y="84"/>
                    </a:lnTo>
                    <a:lnTo>
                      <a:pt x="166" y="75"/>
                    </a:lnTo>
                    <a:lnTo>
                      <a:pt x="162" y="63"/>
                    </a:lnTo>
                    <a:lnTo>
                      <a:pt x="197" y="54"/>
                    </a:lnTo>
                    <a:lnTo>
                      <a:pt x="172" y="74"/>
                    </a:lnTo>
                    <a:lnTo>
                      <a:pt x="225" y="70"/>
                    </a:lnTo>
                    <a:lnTo>
                      <a:pt x="117" y="90"/>
                    </a:lnTo>
                    <a:lnTo>
                      <a:pt x="142" y="111"/>
                    </a:lnTo>
                    <a:lnTo>
                      <a:pt x="163" y="111"/>
                    </a:lnTo>
                    <a:lnTo>
                      <a:pt x="152" y="115"/>
                    </a:lnTo>
                    <a:lnTo>
                      <a:pt x="111" y="93"/>
                    </a:lnTo>
                    <a:lnTo>
                      <a:pt x="75" y="90"/>
                    </a:lnTo>
                    <a:lnTo>
                      <a:pt x="74" y="99"/>
                    </a:lnTo>
                    <a:lnTo>
                      <a:pt x="90" y="103"/>
                    </a:lnTo>
                    <a:lnTo>
                      <a:pt x="75" y="107"/>
                    </a:lnTo>
                    <a:lnTo>
                      <a:pt x="117" y="130"/>
                    </a:lnTo>
                    <a:lnTo>
                      <a:pt x="100" y="131"/>
                    </a:lnTo>
                    <a:lnTo>
                      <a:pt x="143" y="132"/>
                    </a:lnTo>
                    <a:lnTo>
                      <a:pt x="119" y="138"/>
                    </a:lnTo>
                    <a:lnTo>
                      <a:pt x="132" y="145"/>
                    </a:lnTo>
                    <a:lnTo>
                      <a:pt x="93" y="133"/>
                    </a:lnTo>
                    <a:lnTo>
                      <a:pt x="71" y="138"/>
                    </a:lnTo>
                    <a:lnTo>
                      <a:pt x="62" y="157"/>
                    </a:lnTo>
                    <a:lnTo>
                      <a:pt x="84" y="151"/>
                    </a:lnTo>
                    <a:lnTo>
                      <a:pt x="80" y="158"/>
                    </a:lnTo>
                    <a:lnTo>
                      <a:pt x="88" y="158"/>
                    </a:lnTo>
                    <a:lnTo>
                      <a:pt x="101" y="143"/>
                    </a:lnTo>
                    <a:lnTo>
                      <a:pt x="97" y="155"/>
                    </a:lnTo>
                    <a:lnTo>
                      <a:pt x="109" y="157"/>
                    </a:lnTo>
                    <a:lnTo>
                      <a:pt x="85" y="162"/>
                    </a:lnTo>
                    <a:lnTo>
                      <a:pt x="100" y="163"/>
                    </a:lnTo>
                    <a:lnTo>
                      <a:pt x="88" y="167"/>
                    </a:lnTo>
                    <a:lnTo>
                      <a:pt x="98" y="175"/>
                    </a:lnTo>
                    <a:lnTo>
                      <a:pt x="115" y="175"/>
                    </a:lnTo>
                    <a:lnTo>
                      <a:pt x="132" y="159"/>
                    </a:lnTo>
                    <a:lnTo>
                      <a:pt x="103" y="181"/>
                    </a:lnTo>
                    <a:lnTo>
                      <a:pt x="75" y="165"/>
                    </a:lnTo>
                    <a:lnTo>
                      <a:pt x="51" y="168"/>
                    </a:lnTo>
                    <a:lnTo>
                      <a:pt x="71" y="185"/>
                    </a:lnTo>
                    <a:lnTo>
                      <a:pt x="36" y="194"/>
                    </a:lnTo>
                    <a:lnTo>
                      <a:pt x="39" y="207"/>
                    </a:lnTo>
                    <a:lnTo>
                      <a:pt x="46" y="195"/>
                    </a:lnTo>
                    <a:lnTo>
                      <a:pt x="47" y="207"/>
                    </a:lnTo>
                    <a:lnTo>
                      <a:pt x="72" y="202"/>
                    </a:lnTo>
                    <a:lnTo>
                      <a:pt x="89" y="212"/>
                    </a:lnTo>
                    <a:lnTo>
                      <a:pt x="102" y="211"/>
                    </a:lnTo>
                    <a:lnTo>
                      <a:pt x="93" y="203"/>
                    </a:lnTo>
                    <a:lnTo>
                      <a:pt x="117" y="206"/>
                    </a:lnTo>
                    <a:lnTo>
                      <a:pt x="115" y="198"/>
                    </a:lnTo>
                    <a:lnTo>
                      <a:pt x="126" y="207"/>
                    </a:lnTo>
                    <a:lnTo>
                      <a:pt x="133" y="205"/>
                    </a:lnTo>
                    <a:lnTo>
                      <a:pt x="129" y="199"/>
                    </a:lnTo>
                    <a:lnTo>
                      <a:pt x="149" y="205"/>
                    </a:lnTo>
                    <a:lnTo>
                      <a:pt x="149" y="213"/>
                    </a:lnTo>
                    <a:lnTo>
                      <a:pt x="185" y="205"/>
                    </a:lnTo>
                    <a:lnTo>
                      <a:pt x="191" y="193"/>
                    </a:lnTo>
                    <a:lnTo>
                      <a:pt x="175" y="195"/>
                    </a:lnTo>
                    <a:lnTo>
                      <a:pt x="175" y="184"/>
                    </a:lnTo>
                    <a:lnTo>
                      <a:pt x="135" y="184"/>
                    </a:lnTo>
                    <a:lnTo>
                      <a:pt x="188" y="181"/>
                    </a:lnTo>
                    <a:lnTo>
                      <a:pt x="196" y="172"/>
                    </a:lnTo>
                    <a:lnTo>
                      <a:pt x="188" y="162"/>
                    </a:lnTo>
                    <a:lnTo>
                      <a:pt x="218" y="162"/>
                    </a:lnTo>
                    <a:lnTo>
                      <a:pt x="225" y="158"/>
                    </a:lnTo>
                    <a:lnTo>
                      <a:pt x="204" y="155"/>
                    </a:lnTo>
                    <a:lnTo>
                      <a:pt x="231" y="154"/>
                    </a:lnTo>
                    <a:lnTo>
                      <a:pt x="213" y="147"/>
                    </a:lnTo>
                    <a:lnTo>
                      <a:pt x="235" y="142"/>
                    </a:lnTo>
                    <a:lnTo>
                      <a:pt x="234" y="136"/>
                    </a:lnTo>
                    <a:lnTo>
                      <a:pt x="194" y="133"/>
                    </a:lnTo>
                    <a:lnTo>
                      <a:pt x="217" y="129"/>
                    </a:lnTo>
                    <a:lnTo>
                      <a:pt x="193" y="127"/>
                    </a:lnTo>
                    <a:lnTo>
                      <a:pt x="235" y="131"/>
                    </a:lnTo>
                    <a:lnTo>
                      <a:pt x="237" y="125"/>
                    </a:lnTo>
                    <a:lnTo>
                      <a:pt x="193" y="123"/>
                    </a:lnTo>
                    <a:lnTo>
                      <a:pt x="250" y="115"/>
                    </a:lnTo>
                    <a:lnTo>
                      <a:pt x="235" y="108"/>
                    </a:lnTo>
                    <a:lnTo>
                      <a:pt x="276" y="111"/>
                    </a:lnTo>
                    <a:lnTo>
                      <a:pt x="289" y="99"/>
                    </a:lnTo>
                    <a:lnTo>
                      <a:pt x="268" y="98"/>
                    </a:lnTo>
                    <a:lnTo>
                      <a:pt x="295" y="96"/>
                    </a:lnTo>
                    <a:lnTo>
                      <a:pt x="292" y="88"/>
                    </a:lnTo>
                    <a:lnTo>
                      <a:pt x="305" y="90"/>
                    </a:lnTo>
                    <a:lnTo>
                      <a:pt x="375" y="55"/>
                    </a:lnTo>
                    <a:lnTo>
                      <a:pt x="297" y="67"/>
                    </a:lnTo>
                    <a:lnTo>
                      <a:pt x="341" y="53"/>
                    </a:lnTo>
                    <a:lnTo>
                      <a:pt x="314" y="54"/>
                    </a:lnTo>
                    <a:lnTo>
                      <a:pt x="308" y="47"/>
                    </a:lnTo>
                    <a:lnTo>
                      <a:pt x="357" y="50"/>
                    </a:lnTo>
                    <a:lnTo>
                      <a:pt x="420" y="32"/>
                    </a:lnTo>
                    <a:lnTo>
                      <a:pt x="419" y="23"/>
                    </a:lnTo>
                    <a:lnTo>
                      <a:pt x="393" y="23"/>
                    </a:lnTo>
                    <a:lnTo>
                      <a:pt x="386" y="9"/>
                    </a:lnTo>
                    <a:lnTo>
                      <a:pt x="314" y="16"/>
                    </a:lnTo>
                    <a:lnTo>
                      <a:pt x="345" y="6"/>
                    </a:lnTo>
                    <a:lnTo>
                      <a:pt x="250" y="0"/>
                    </a:lnTo>
                    <a:lnTo>
                      <a:pt x="242" y="7"/>
                    </a:lnTo>
                    <a:lnTo>
                      <a:pt x="249" y="11"/>
                    </a:lnTo>
                    <a:lnTo>
                      <a:pt x="231" y="4"/>
                    </a:lnTo>
                    <a:lnTo>
                      <a:pt x="189" y="4"/>
                    </a:lnTo>
                    <a:lnTo>
                      <a:pt x="219" y="19"/>
                    </a:lnTo>
                    <a:lnTo>
                      <a:pt x="208" y="23"/>
                    </a:lnTo>
                    <a:lnTo>
                      <a:pt x="193" y="8"/>
                    </a:lnTo>
                    <a:lnTo>
                      <a:pt x="154" y="7"/>
                    </a:lnTo>
                    <a:lnTo>
                      <a:pt x="162" y="13"/>
                    </a:lnTo>
                    <a:lnTo>
                      <a:pt x="132" y="11"/>
                    </a:lnTo>
                    <a:lnTo>
                      <a:pt x="147" y="21"/>
                    </a:lnTo>
                    <a:lnTo>
                      <a:pt x="124" y="15"/>
                    </a:lnTo>
                    <a:lnTo>
                      <a:pt x="131" y="21"/>
                    </a:lnTo>
                    <a:lnTo>
                      <a:pt x="117" y="23"/>
                    </a:lnTo>
                    <a:lnTo>
                      <a:pt x="147" y="37"/>
                    </a:lnTo>
                    <a:lnTo>
                      <a:pt x="81" y="22"/>
                    </a:lnTo>
                    <a:lnTo>
                      <a:pt x="65" y="33"/>
                    </a:lnTo>
                    <a:lnTo>
                      <a:pt x="91" y="38"/>
                    </a:lnTo>
                    <a:lnTo>
                      <a:pt x="47" y="34"/>
                    </a:lnTo>
                    <a:lnTo>
                      <a:pt x="0" y="5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57" name="Freeform 256"/>
              <p:cNvSpPr>
                <a:spLocks/>
              </p:cNvSpPr>
              <p:nvPr/>
            </p:nvSpPr>
            <p:spPr bwMode="auto">
              <a:xfrm>
                <a:off x="1851" y="2184"/>
                <a:ext cx="392" cy="278"/>
              </a:xfrm>
              <a:custGeom>
                <a:avLst/>
                <a:gdLst>
                  <a:gd name="T0" fmla="*/ 0 w 392"/>
                  <a:gd name="T1" fmla="*/ 61 h 278"/>
                  <a:gd name="T2" fmla="*/ 19 w 392"/>
                  <a:gd name="T3" fmla="*/ 10 h 278"/>
                  <a:gd name="T4" fmla="*/ 69 w 392"/>
                  <a:gd name="T5" fmla="*/ 4 h 278"/>
                  <a:gd name="T6" fmla="*/ 51 w 392"/>
                  <a:gd name="T7" fmla="*/ 49 h 278"/>
                  <a:gd name="T8" fmla="*/ 47 w 392"/>
                  <a:gd name="T9" fmla="*/ 72 h 278"/>
                  <a:gd name="T10" fmla="*/ 73 w 392"/>
                  <a:gd name="T11" fmla="*/ 56 h 278"/>
                  <a:gd name="T12" fmla="*/ 70 w 392"/>
                  <a:gd name="T13" fmla="*/ 38 h 278"/>
                  <a:gd name="T14" fmla="*/ 82 w 392"/>
                  <a:gd name="T15" fmla="*/ 28 h 278"/>
                  <a:gd name="T16" fmla="*/ 85 w 392"/>
                  <a:gd name="T17" fmla="*/ 23 h 278"/>
                  <a:gd name="T18" fmla="*/ 88 w 392"/>
                  <a:gd name="T19" fmla="*/ 14 h 278"/>
                  <a:gd name="T20" fmla="*/ 116 w 392"/>
                  <a:gd name="T21" fmla="*/ 3 h 278"/>
                  <a:gd name="T22" fmla="*/ 128 w 392"/>
                  <a:gd name="T23" fmla="*/ 21 h 278"/>
                  <a:gd name="T24" fmla="*/ 139 w 392"/>
                  <a:gd name="T25" fmla="*/ 36 h 278"/>
                  <a:gd name="T26" fmla="*/ 170 w 392"/>
                  <a:gd name="T27" fmla="*/ 28 h 278"/>
                  <a:gd name="T28" fmla="*/ 215 w 392"/>
                  <a:gd name="T29" fmla="*/ 49 h 278"/>
                  <a:gd name="T30" fmla="*/ 225 w 392"/>
                  <a:gd name="T31" fmla="*/ 53 h 278"/>
                  <a:gd name="T32" fmla="*/ 231 w 392"/>
                  <a:gd name="T33" fmla="*/ 65 h 278"/>
                  <a:gd name="T34" fmla="*/ 254 w 392"/>
                  <a:gd name="T35" fmla="*/ 60 h 278"/>
                  <a:gd name="T36" fmla="*/ 246 w 392"/>
                  <a:gd name="T37" fmla="*/ 71 h 278"/>
                  <a:gd name="T38" fmla="*/ 262 w 392"/>
                  <a:gd name="T39" fmla="*/ 82 h 278"/>
                  <a:gd name="T40" fmla="*/ 267 w 392"/>
                  <a:gd name="T41" fmla="*/ 85 h 278"/>
                  <a:gd name="T42" fmla="*/ 279 w 392"/>
                  <a:gd name="T43" fmla="*/ 92 h 278"/>
                  <a:gd name="T44" fmla="*/ 287 w 392"/>
                  <a:gd name="T45" fmla="*/ 98 h 278"/>
                  <a:gd name="T46" fmla="*/ 312 w 392"/>
                  <a:gd name="T47" fmla="*/ 99 h 278"/>
                  <a:gd name="T48" fmla="*/ 322 w 392"/>
                  <a:gd name="T49" fmla="*/ 114 h 278"/>
                  <a:gd name="T50" fmla="*/ 305 w 392"/>
                  <a:gd name="T51" fmla="*/ 120 h 278"/>
                  <a:gd name="T52" fmla="*/ 329 w 392"/>
                  <a:gd name="T53" fmla="*/ 146 h 278"/>
                  <a:gd name="T54" fmla="*/ 353 w 392"/>
                  <a:gd name="T55" fmla="*/ 162 h 278"/>
                  <a:gd name="T56" fmla="*/ 367 w 392"/>
                  <a:gd name="T57" fmla="*/ 169 h 278"/>
                  <a:gd name="T58" fmla="*/ 388 w 392"/>
                  <a:gd name="T59" fmla="*/ 184 h 278"/>
                  <a:gd name="T60" fmla="*/ 381 w 392"/>
                  <a:gd name="T61" fmla="*/ 189 h 278"/>
                  <a:gd name="T62" fmla="*/ 364 w 392"/>
                  <a:gd name="T63" fmla="*/ 195 h 278"/>
                  <a:gd name="T64" fmla="*/ 317 w 392"/>
                  <a:gd name="T65" fmla="*/ 178 h 278"/>
                  <a:gd name="T66" fmla="*/ 312 w 392"/>
                  <a:gd name="T67" fmla="*/ 190 h 278"/>
                  <a:gd name="T68" fmla="*/ 310 w 392"/>
                  <a:gd name="T69" fmla="*/ 198 h 278"/>
                  <a:gd name="T70" fmla="*/ 341 w 392"/>
                  <a:gd name="T71" fmla="*/ 220 h 278"/>
                  <a:gd name="T72" fmla="*/ 351 w 392"/>
                  <a:gd name="T73" fmla="*/ 240 h 278"/>
                  <a:gd name="T74" fmla="*/ 290 w 392"/>
                  <a:gd name="T75" fmla="*/ 239 h 278"/>
                  <a:gd name="T76" fmla="*/ 256 w 392"/>
                  <a:gd name="T77" fmla="*/ 256 h 278"/>
                  <a:gd name="T78" fmla="*/ 256 w 392"/>
                  <a:gd name="T79" fmla="*/ 242 h 278"/>
                  <a:gd name="T80" fmla="*/ 227 w 392"/>
                  <a:gd name="T81" fmla="*/ 219 h 278"/>
                  <a:gd name="T82" fmla="*/ 208 w 392"/>
                  <a:gd name="T83" fmla="*/ 224 h 278"/>
                  <a:gd name="T84" fmla="*/ 182 w 392"/>
                  <a:gd name="T85" fmla="*/ 229 h 278"/>
                  <a:gd name="T86" fmla="*/ 173 w 392"/>
                  <a:gd name="T87" fmla="*/ 202 h 278"/>
                  <a:gd name="T88" fmla="*/ 213 w 392"/>
                  <a:gd name="T89" fmla="*/ 186 h 278"/>
                  <a:gd name="T90" fmla="*/ 221 w 392"/>
                  <a:gd name="T91" fmla="*/ 128 h 278"/>
                  <a:gd name="T92" fmla="*/ 215 w 392"/>
                  <a:gd name="T93" fmla="*/ 120 h 278"/>
                  <a:gd name="T94" fmla="*/ 182 w 392"/>
                  <a:gd name="T95" fmla="*/ 119 h 278"/>
                  <a:gd name="T96" fmla="*/ 170 w 392"/>
                  <a:gd name="T97" fmla="*/ 101 h 278"/>
                  <a:gd name="T98" fmla="*/ 148 w 392"/>
                  <a:gd name="T99" fmla="*/ 86 h 278"/>
                  <a:gd name="T100" fmla="*/ 115 w 392"/>
                  <a:gd name="T101" fmla="*/ 95 h 278"/>
                  <a:gd name="T102" fmla="*/ 26 w 392"/>
                  <a:gd name="T103" fmla="*/ 89 h 278"/>
                  <a:gd name="T104" fmla="*/ 39 w 392"/>
                  <a:gd name="T105" fmla="*/ 72 h 278"/>
                  <a:gd name="T106" fmla="*/ 0 w 392"/>
                  <a:gd name="T107" fmla="*/ 61 h 27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92"/>
                  <a:gd name="T163" fmla="*/ 0 h 278"/>
                  <a:gd name="T164" fmla="*/ 392 w 392"/>
                  <a:gd name="T165" fmla="*/ 278 h 27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92" h="278">
                    <a:moveTo>
                      <a:pt x="0" y="61"/>
                    </a:moveTo>
                    <a:lnTo>
                      <a:pt x="0" y="61"/>
                    </a:lnTo>
                    <a:lnTo>
                      <a:pt x="3" y="32"/>
                    </a:lnTo>
                    <a:lnTo>
                      <a:pt x="19" y="10"/>
                    </a:lnTo>
                    <a:lnTo>
                      <a:pt x="47" y="0"/>
                    </a:lnTo>
                    <a:lnTo>
                      <a:pt x="69" y="4"/>
                    </a:lnTo>
                    <a:lnTo>
                      <a:pt x="45" y="32"/>
                    </a:lnTo>
                    <a:lnTo>
                      <a:pt x="51" y="49"/>
                    </a:lnTo>
                    <a:lnTo>
                      <a:pt x="69" y="65"/>
                    </a:lnTo>
                    <a:lnTo>
                      <a:pt x="47" y="72"/>
                    </a:lnTo>
                    <a:lnTo>
                      <a:pt x="70" y="71"/>
                    </a:lnTo>
                    <a:lnTo>
                      <a:pt x="73" y="56"/>
                    </a:lnTo>
                    <a:lnTo>
                      <a:pt x="56" y="47"/>
                    </a:lnTo>
                    <a:lnTo>
                      <a:pt x="70" y="38"/>
                    </a:lnTo>
                    <a:lnTo>
                      <a:pt x="59" y="25"/>
                    </a:lnTo>
                    <a:lnTo>
                      <a:pt x="82" y="28"/>
                    </a:lnTo>
                    <a:lnTo>
                      <a:pt x="61" y="21"/>
                    </a:lnTo>
                    <a:lnTo>
                      <a:pt x="85" y="23"/>
                    </a:lnTo>
                    <a:lnTo>
                      <a:pt x="69" y="13"/>
                    </a:lnTo>
                    <a:lnTo>
                      <a:pt x="88" y="14"/>
                    </a:lnTo>
                    <a:lnTo>
                      <a:pt x="100" y="4"/>
                    </a:lnTo>
                    <a:lnTo>
                      <a:pt x="116" y="3"/>
                    </a:lnTo>
                    <a:lnTo>
                      <a:pt x="117" y="16"/>
                    </a:lnTo>
                    <a:lnTo>
                      <a:pt x="128" y="21"/>
                    </a:lnTo>
                    <a:lnTo>
                      <a:pt x="124" y="49"/>
                    </a:lnTo>
                    <a:lnTo>
                      <a:pt x="139" y="36"/>
                    </a:lnTo>
                    <a:lnTo>
                      <a:pt x="148" y="41"/>
                    </a:lnTo>
                    <a:lnTo>
                      <a:pt x="170" y="28"/>
                    </a:lnTo>
                    <a:lnTo>
                      <a:pt x="202" y="36"/>
                    </a:lnTo>
                    <a:lnTo>
                      <a:pt x="215" y="49"/>
                    </a:lnTo>
                    <a:lnTo>
                      <a:pt x="206" y="56"/>
                    </a:lnTo>
                    <a:lnTo>
                      <a:pt x="225" y="53"/>
                    </a:lnTo>
                    <a:lnTo>
                      <a:pt x="219" y="61"/>
                    </a:lnTo>
                    <a:lnTo>
                      <a:pt x="231" y="65"/>
                    </a:lnTo>
                    <a:lnTo>
                      <a:pt x="240" y="55"/>
                    </a:lnTo>
                    <a:lnTo>
                      <a:pt x="254" y="60"/>
                    </a:lnTo>
                    <a:lnTo>
                      <a:pt x="258" y="69"/>
                    </a:lnTo>
                    <a:lnTo>
                      <a:pt x="246" y="71"/>
                    </a:lnTo>
                    <a:lnTo>
                      <a:pt x="265" y="71"/>
                    </a:lnTo>
                    <a:lnTo>
                      <a:pt x="262" y="82"/>
                    </a:lnTo>
                    <a:lnTo>
                      <a:pt x="276" y="76"/>
                    </a:lnTo>
                    <a:lnTo>
                      <a:pt x="267" y="85"/>
                    </a:lnTo>
                    <a:lnTo>
                      <a:pt x="295" y="83"/>
                    </a:lnTo>
                    <a:lnTo>
                      <a:pt x="279" y="92"/>
                    </a:lnTo>
                    <a:lnTo>
                      <a:pt x="292" y="92"/>
                    </a:lnTo>
                    <a:lnTo>
                      <a:pt x="287" y="98"/>
                    </a:lnTo>
                    <a:lnTo>
                      <a:pt x="300" y="89"/>
                    </a:lnTo>
                    <a:lnTo>
                      <a:pt x="312" y="99"/>
                    </a:lnTo>
                    <a:lnTo>
                      <a:pt x="290" y="107"/>
                    </a:lnTo>
                    <a:lnTo>
                      <a:pt x="322" y="114"/>
                    </a:lnTo>
                    <a:lnTo>
                      <a:pt x="294" y="116"/>
                    </a:lnTo>
                    <a:lnTo>
                      <a:pt x="305" y="120"/>
                    </a:lnTo>
                    <a:lnTo>
                      <a:pt x="296" y="129"/>
                    </a:lnTo>
                    <a:lnTo>
                      <a:pt x="329" y="146"/>
                    </a:lnTo>
                    <a:lnTo>
                      <a:pt x="345" y="143"/>
                    </a:lnTo>
                    <a:lnTo>
                      <a:pt x="353" y="162"/>
                    </a:lnTo>
                    <a:lnTo>
                      <a:pt x="369" y="161"/>
                    </a:lnTo>
                    <a:lnTo>
                      <a:pt x="367" y="169"/>
                    </a:lnTo>
                    <a:lnTo>
                      <a:pt x="391" y="174"/>
                    </a:lnTo>
                    <a:lnTo>
                      <a:pt x="388" y="184"/>
                    </a:lnTo>
                    <a:lnTo>
                      <a:pt x="376" y="183"/>
                    </a:lnTo>
                    <a:lnTo>
                      <a:pt x="381" y="189"/>
                    </a:lnTo>
                    <a:lnTo>
                      <a:pt x="375" y="199"/>
                    </a:lnTo>
                    <a:lnTo>
                      <a:pt x="364" y="195"/>
                    </a:lnTo>
                    <a:lnTo>
                      <a:pt x="362" y="214"/>
                    </a:lnTo>
                    <a:lnTo>
                      <a:pt x="317" y="178"/>
                    </a:lnTo>
                    <a:lnTo>
                      <a:pt x="300" y="182"/>
                    </a:lnTo>
                    <a:lnTo>
                      <a:pt x="312" y="190"/>
                    </a:lnTo>
                    <a:lnTo>
                      <a:pt x="303" y="199"/>
                    </a:lnTo>
                    <a:lnTo>
                      <a:pt x="310" y="198"/>
                    </a:lnTo>
                    <a:lnTo>
                      <a:pt x="320" y="216"/>
                    </a:lnTo>
                    <a:lnTo>
                      <a:pt x="341" y="220"/>
                    </a:lnTo>
                    <a:lnTo>
                      <a:pt x="340" y="231"/>
                    </a:lnTo>
                    <a:lnTo>
                      <a:pt x="351" y="240"/>
                    </a:lnTo>
                    <a:lnTo>
                      <a:pt x="345" y="264"/>
                    </a:lnTo>
                    <a:lnTo>
                      <a:pt x="290" y="239"/>
                    </a:lnTo>
                    <a:lnTo>
                      <a:pt x="327" y="277"/>
                    </a:lnTo>
                    <a:lnTo>
                      <a:pt x="256" y="256"/>
                    </a:lnTo>
                    <a:lnTo>
                      <a:pt x="246" y="243"/>
                    </a:lnTo>
                    <a:lnTo>
                      <a:pt x="256" y="242"/>
                    </a:lnTo>
                    <a:lnTo>
                      <a:pt x="233" y="234"/>
                    </a:lnTo>
                    <a:lnTo>
                      <a:pt x="227" y="219"/>
                    </a:lnTo>
                    <a:lnTo>
                      <a:pt x="209" y="214"/>
                    </a:lnTo>
                    <a:lnTo>
                      <a:pt x="208" y="224"/>
                    </a:lnTo>
                    <a:lnTo>
                      <a:pt x="198" y="219"/>
                    </a:lnTo>
                    <a:lnTo>
                      <a:pt x="182" y="229"/>
                    </a:lnTo>
                    <a:lnTo>
                      <a:pt x="163" y="219"/>
                    </a:lnTo>
                    <a:lnTo>
                      <a:pt x="173" y="202"/>
                    </a:lnTo>
                    <a:lnTo>
                      <a:pt x="225" y="202"/>
                    </a:lnTo>
                    <a:lnTo>
                      <a:pt x="213" y="186"/>
                    </a:lnTo>
                    <a:lnTo>
                      <a:pt x="242" y="161"/>
                    </a:lnTo>
                    <a:lnTo>
                      <a:pt x="221" y="128"/>
                    </a:lnTo>
                    <a:lnTo>
                      <a:pt x="207" y="125"/>
                    </a:lnTo>
                    <a:lnTo>
                      <a:pt x="215" y="120"/>
                    </a:lnTo>
                    <a:lnTo>
                      <a:pt x="183" y="129"/>
                    </a:lnTo>
                    <a:lnTo>
                      <a:pt x="182" y="119"/>
                    </a:lnTo>
                    <a:lnTo>
                      <a:pt x="194" y="114"/>
                    </a:lnTo>
                    <a:lnTo>
                      <a:pt x="170" y="101"/>
                    </a:lnTo>
                    <a:lnTo>
                      <a:pt x="170" y="91"/>
                    </a:lnTo>
                    <a:lnTo>
                      <a:pt x="148" y="86"/>
                    </a:lnTo>
                    <a:lnTo>
                      <a:pt x="153" y="100"/>
                    </a:lnTo>
                    <a:lnTo>
                      <a:pt x="115" y="95"/>
                    </a:lnTo>
                    <a:lnTo>
                      <a:pt x="125" y="102"/>
                    </a:lnTo>
                    <a:lnTo>
                      <a:pt x="26" y="89"/>
                    </a:lnTo>
                    <a:lnTo>
                      <a:pt x="8" y="71"/>
                    </a:lnTo>
                    <a:lnTo>
                      <a:pt x="39" y="72"/>
                    </a:lnTo>
                    <a:lnTo>
                      <a:pt x="0" y="6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58" name="Freeform 257"/>
              <p:cNvSpPr>
                <a:spLocks/>
              </p:cNvSpPr>
              <p:nvPr/>
            </p:nvSpPr>
            <p:spPr bwMode="auto">
              <a:xfrm>
                <a:off x="1890" y="2375"/>
                <a:ext cx="92" cy="62"/>
              </a:xfrm>
              <a:custGeom>
                <a:avLst/>
                <a:gdLst>
                  <a:gd name="T0" fmla="*/ 0 w 92"/>
                  <a:gd name="T1" fmla="*/ 50 h 62"/>
                  <a:gd name="T2" fmla="*/ 0 w 92"/>
                  <a:gd name="T3" fmla="*/ 50 h 62"/>
                  <a:gd name="T4" fmla="*/ 14 w 92"/>
                  <a:gd name="T5" fmla="*/ 38 h 62"/>
                  <a:gd name="T6" fmla="*/ 22 w 92"/>
                  <a:gd name="T7" fmla="*/ 0 h 62"/>
                  <a:gd name="T8" fmla="*/ 30 w 92"/>
                  <a:gd name="T9" fmla="*/ 14 h 62"/>
                  <a:gd name="T10" fmla="*/ 51 w 92"/>
                  <a:gd name="T11" fmla="*/ 17 h 62"/>
                  <a:gd name="T12" fmla="*/ 91 w 92"/>
                  <a:gd name="T13" fmla="*/ 45 h 62"/>
                  <a:gd name="T14" fmla="*/ 86 w 92"/>
                  <a:gd name="T15" fmla="*/ 54 h 62"/>
                  <a:gd name="T16" fmla="*/ 49 w 92"/>
                  <a:gd name="T17" fmla="*/ 41 h 62"/>
                  <a:gd name="T18" fmla="*/ 27 w 92"/>
                  <a:gd name="T19" fmla="*/ 61 h 62"/>
                  <a:gd name="T20" fmla="*/ 21 w 92"/>
                  <a:gd name="T21" fmla="*/ 45 h 62"/>
                  <a:gd name="T22" fmla="*/ 0 w 92"/>
                  <a:gd name="T23" fmla="*/ 50 h 62"/>
                  <a:gd name="T24" fmla="*/ 0 w 92"/>
                  <a:gd name="T25" fmla="*/ 50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2"/>
                  <a:gd name="T40" fmla="*/ 0 h 62"/>
                  <a:gd name="T41" fmla="*/ 92 w 92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2" h="62">
                    <a:moveTo>
                      <a:pt x="0" y="50"/>
                    </a:moveTo>
                    <a:lnTo>
                      <a:pt x="0" y="50"/>
                    </a:lnTo>
                    <a:lnTo>
                      <a:pt x="14" y="38"/>
                    </a:lnTo>
                    <a:lnTo>
                      <a:pt x="22" y="0"/>
                    </a:lnTo>
                    <a:lnTo>
                      <a:pt x="30" y="14"/>
                    </a:lnTo>
                    <a:lnTo>
                      <a:pt x="51" y="17"/>
                    </a:lnTo>
                    <a:lnTo>
                      <a:pt x="91" y="45"/>
                    </a:lnTo>
                    <a:lnTo>
                      <a:pt x="86" y="54"/>
                    </a:lnTo>
                    <a:lnTo>
                      <a:pt x="49" y="41"/>
                    </a:lnTo>
                    <a:lnTo>
                      <a:pt x="27" y="61"/>
                    </a:lnTo>
                    <a:lnTo>
                      <a:pt x="21" y="45"/>
                    </a:lnTo>
                    <a:lnTo>
                      <a:pt x="0" y="5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59" name="Freeform 258"/>
              <p:cNvSpPr>
                <a:spLocks/>
              </p:cNvSpPr>
              <p:nvPr/>
            </p:nvSpPr>
            <p:spPr bwMode="auto">
              <a:xfrm>
                <a:off x="2271" y="2661"/>
                <a:ext cx="92" cy="89"/>
              </a:xfrm>
              <a:custGeom>
                <a:avLst/>
                <a:gdLst>
                  <a:gd name="T0" fmla="*/ 0 w 92"/>
                  <a:gd name="T1" fmla="*/ 69 h 89"/>
                  <a:gd name="T2" fmla="*/ 0 w 92"/>
                  <a:gd name="T3" fmla="*/ 69 h 89"/>
                  <a:gd name="T4" fmla="*/ 37 w 92"/>
                  <a:gd name="T5" fmla="*/ 4 h 89"/>
                  <a:gd name="T6" fmla="*/ 52 w 92"/>
                  <a:gd name="T7" fmla="*/ 0 h 89"/>
                  <a:gd name="T8" fmla="*/ 34 w 92"/>
                  <a:gd name="T9" fmla="*/ 34 h 89"/>
                  <a:gd name="T10" fmla="*/ 46 w 92"/>
                  <a:gd name="T11" fmla="*/ 26 h 89"/>
                  <a:gd name="T12" fmla="*/ 54 w 92"/>
                  <a:gd name="T13" fmla="*/ 41 h 89"/>
                  <a:gd name="T14" fmla="*/ 78 w 92"/>
                  <a:gd name="T15" fmla="*/ 41 h 89"/>
                  <a:gd name="T16" fmla="*/ 73 w 92"/>
                  <a:gd name="T17" fmla="*/ 54 h 89"/>
                  <a:gd name="T18" fmla="*/ 85 w 92"/>
                  <a:gd name="T19" fmla="*/ 53 h 89"/>
                  <a:gd name="T20" fmla="*/ 77 w 92"/>
                  <a:gd name="T21" fmla="*/ 67 h 89"/>
                  <a:gd name="T22" fmla="*/ 88 w 92"/>
                  <a:gd name="T23" fmla="*/ 60 h 89"/>
                  <a:gd name="T24" fmla="*/ 91 w 92"/>
                  <a:gd name="T25" fmla="*/ 73 h 89"/>
                  <a:gd name="T26" fmla="*/ 79 w 92"/>
                  <a:gd name="T27" fmla="*/ 88 h 89"/>
                  <a:gd name="T28" fmla="*/ 78 w 92"/>
                  <a:gd name="T29" fmla="*/ 77 h 89"/>
                  <a:gd name="T30" fmla="*/ 73 w 92"/>
                  <a:gd name="T31" fmla="*/ 83 h 89"/>
                  <a:gd name="T32" fmla="*/ 73 w 92"/>
                  <a:gd name="T33" fmla="*/ 66 h 89"/>
                  <a:gd name="T34" fmla="*/ 50 w 92"/>
                  <a:gd name="T35" fmla="*/ 83 h 89"/>
                  <a:gd name="T36" fmla="*/ 63 w 92"/>
                  <a:gd name="T37" fmla="*/ 71 h 89"/>
                  <a:gd name="T38" fmla="*/ 45 w 92"/>
                  <a:gd name="T39" fmla="*/ 73 h 89"/>
                  <a:gd name="T40" fmla="*/ 49 w 92"/>
                  <a:gd name="T41" fmla="*/ 66 h 89"/>
                  <a:gd name="T42" fmla="*/ 0 w 92"/>
                  <a:gd name="T43" fmla="*/ 69 h 89"/>
                  <a:gd name="T44" fmla="*/ 0 w 92"/>
                  <a:gd name="T45" fmla="*/ 69 h 8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2"/>
                  <a:gd name="T70" fmla="*/ 0 h 89"/>
                  <a:gd name="T71" fmla="*/ 92 w 92"/>
                  <a:gd name="T72" fmla="*/ 89 h 8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2" h="89">
                    <a:moveTo>
                      <a:pt x="0" y="69"/>
                    </a:moveTo>
                    <a:lnTo>
                      <a:pt x="0" y="69"/>
                    </a:lnTo>
                    <a:lnTo>
                      <a:pt x="37" y="4"/>
                    </a:lnTo>
                    <a:lnTo>
                      <a:pt x="52" y="0"/>
                    </a:lnTo>
                    <a:lnTo>
                      <a:pt x="34" y="34"/>
                    </a:lnTo>
                    <a:lnTo>
                      <a:pt x="46" y="26"/>
                    </a:lnTo>
                    <a:lnTo>
                      <a:pt x="54" y="41"/>
                    </a:lnTo>
                    <a:lnTo>
                      <a:pt x="78" y="41"/>
                    </a:lnTo>
                    <a:lnTo>
                      <a:pt x="73" y="54"/>
                    </a:lnTo>
                    <a:lnTo>
                      <a:pt x="85" y="53"/>
                    </a:lnTo>
                    <a:lnTo>
                      <a:pt x="77" y="67"/>
                    </a:lnTo>
                    <a:lnTo>
                      <a:pt x="88" y="60"/>
                    </a:lnTo>
                    <a:lnTo>
                      <a:pt x="91" y="73"/>
                    </a:lnTo>
                    <a:lnTo>
                      <a:pt x="79" y="88"/>
                    </a:lnTo>
                    <a:lnTo>
                      <a:pt x="78" y="77"/>
                    </a:lnTo>
                    <a:lnTo>
                      <a:pt x="73" y="83"/>
                    </a:lnTo>
                    <a:lnTo>
                      <a:pt x="73" y="66"/>
                    </a:lnTo>
                    <a:lnTo>
                      <a:pt x="50" y="83"/>
                    </a:lnTo>
                    <a:lnTo>
                      <a:pt x="63" y="71"/>
                    </a:lnTo>
                    <a:lnTo>
                      <a:pt x="45" y="73"/>
                    </a:lnTo>
                    <a:lnTo>
                      <a:pt x="49" y="66"/>
                    </a:lnTo>
                    <a:lnTo>
                      <a:pt x="0" y="6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726381" y="2409418"/>
              <a:ext cx="1033456" cy="790579"/>
            </a:xfrm>
            <a:custGeom>
              <a:avLst/>
              <a:gdLst>
                <a:gd name="T0" fmla="*/ 91471449 w 830"/>
                <a:gd name="T1" fmla="*/ 245076928 h 606"/>
                <a:gd name="T2" fmla="*/ 182942897 w 830"/>
                <a:gd name="T3" fmla="*/ 205933045 h 606"/>
                <a:gd name="T4" fmla="*/ 148834854 w 830"/>
                <a:gd name="T5" fmla="*/ 199125753 h 606"/>
                <a:gd name="T6" fmla="*/ 243406691 w 830"/>
                <a:gd name="T7" fmla="*/ 132750054 h 606"/>
                <a:gd name="T8" fmla="*/ 275964501 w 830"/>
                <a:gd name="T9" fmla="*/ 88500049 h 606"/>
                <a:gd name="T10" fmla="*/ 410846402 w 830"/>
                <a:gd name="T11" fmla="*/ 86798879 h 606"/>
                <a:gd name="T12" fmla="*/ 455807010 w 830"/>
                <a:gd name="T13" fmla="*/ 76586617 h 606"/>
                <a:gd name="T14" fmla="*/ 576735842 w 830"/>
                <a:gd name="T15" fmla="*/ 86798879 h 606"/>
                <a:gd name="T16" fmla="*/ 561231411 w 830"/>
                <a:gd name="T17" fmla="*/ 44250025 h 606"/>
                <a:gd name="T18" fmla="*/ 607742213 w 830"/>
                <a:gd name="T19" fmla="*/ 39143894 h 606"/>
                <a:gd name="T20" fmla="*/ 617044622 w 830"/>
                <a:gd name="T21" fmla="*/ 15317063 h 606"/>
                <a:gd name="T22" fmla="*/ 702315412 w 830"/>
                <a:gd name="T23" fmla="*/ 20423184 h 606"/>
                <a:gd name="T24" fmla="*/ 976729641 w 830"/>
                <a:gd name="T25" fmla="*/ 15317063 h 606"/>
                <a:gd name="T26" fmla="*/ 767429787 w 830"/>
                <a:gd name="T27" fmla="*/ 39143894 h 606"/>
                <a:gd name="T28" fmla="*/ 1021690249 w 830"/>
                <a:gd name="T29" fmla="*/ 39143894 h 606"/>
                <a:gd name="T30" fmla="*/ 883708037 w 830"/>
                <a:gd name="T31" fmla="*/ 85096383 h 606"/>
                <a:gd name="T32" fmla="*/ 992232826 w 830"/>
                <a:gd name="T33" fmla="*/ 97009816 h 606"/>
                <a:gd name="T34" fmla="*/ 1017038421 w 830"/>
                <a:gd name="T35" fmla="*/ 171893978 h 606"/>
                <a:gd name="T36" fmla="*/ 1172075258 w 830"/>
                <a:gd name="T37" fmla="*/ 97009816 h 606"/>
                <a:gd name="T38" fmla="*/ 1227888469 w 830"/>
                <a:gd name="T39" fmla="*/ 151472062 h 606"/>
                <a:gd name="T40" fmla="*/ 1114711852 w 830"/>
                <a:gd name="T41" fmla="*/ 209336691 h 606"/>
                <a:gd name="T42" fmla="*/ 1141067641 w 830"/>
                <a:gd name="T43" fmla="*/ 234865991 h 606"/>
                <a:gd name="T44" fmla="*/ 1137967253 w 830"/>
                <a:gd name="T45" fmla="*/ 311452587 h 606"/>
                <a:gd name="T46" fmla="*/ 1158122266 w 830"/>
                <a:gd name="T47" fmla="*/ 354000198 h 606"/>
                <a:gd name="T48" fmla="*/ 1085254430 w 830"/>
                <a:gd name="T49" fmla="*/ 384635619 h 606"/>
                <a:gd name="T50" fmla="*/ 1128664844 w 830"/>
                <a:gd name="T51" fmla="*/ 437395390 h 606"/>
                <a:gd name="T52" fmla="*/ 1105409443 w 830"/>
                <a:gd name="T53" fmla="*/ 442501511 h 606"/>
                <a:gd name="T54" fmla="*/ 1066650856 w 830"/>
                <a:gd name="T55" fmla="*/ 473135628 h 606"/>
                <a:gd name="T56" fmla="*/ 1030992658 w 830"/>
                <a:gd name="T57" fmla="*/ 496962453 h 606"/>
                <a:gd name="T58" fmla="*/ 1018589860 w 830"/>
                <a:gd name="T59" fmla="*/ 546318578 h 606"/>
                <a:gd name="T60" fmla="*/ 1052696620 w 830"/>
                <a:gd name="T61" fmla="*/ 595674703 h 606"/>
                <a:gd name="T62" fmla="*/ 1086804624 w 830"/>
                <a:gd name="T63" fmla="*/ 641625878 h 606"/>
                <a:gd name="T64" fmla="*/ 1021690249 w 830"/>
                <a:gd name="T65" fmla="*/ 604184470 h 606"/>
                <a:gd name="T66" fmla="*/ 930218839 w 830"/>
                <a:gd name="T67" fmla="*/ 641625878 h 606"/>
                <a:gd name="T68" fmla="*/ 1071301438 w 830"/>
                <a:gd name="T69" fmla="*/ 662049057 h 606"/>
                <a:gd name="T70" fmla="*/ 855800809 w 830"/>
                <a:gd name="T71" fmla="*/ 714808992 h 606"/>
                <a:gd name="T72" fmla="*/ 786034606 w 830"/>
                <a:gd name="T73" fmla="*/ 805011475 h 606"/>
                <a:gd name="T74" fmla="*/ 759678817 w 830"/>
                <a:gd name="T75" fmla="*/ 806712646 h 606"/>
                <a:gd name="T76" fmla="*/ 696113390 w 830"/>
                <a:gd name="T77" fmla="*/ 857771246 h 606"/>
                <a:gd name="T78" fmla="*/ 686810981 w 830"/>
                <a:gd name="T79" fmla="*/ 900318776 h 606"/>
                <a:gd name="T80" fmla="*/ 654253171 w 830"/>
                <a:gd name="T81" fmla="*/ 924146905 h 606"/>
                <a:gd name="T82" fmla="*/ 638749829 w 830"/>
                <a:gd name="T83" fmla="*/ 1014348084 h 606"/>
                <a:gd name="T84" fmla="*/ 586037006 w 830"/>
                <a:gd name="T85" fmla="*/ 1002434672 h 606"/>
                <a:gd name="T86" fmla="*/ 524023019 w 830"/>
                <a:gd name="T87" fmla="*/ 982011493 h 606"/>
                <a:gd name="T88" fmla="*/ 455807010 w 830"/>
                <a:gd name="T89" fmla="*/ 905424897 h 606"/>
                <a:gd name="T90" fmla="*/ 443404213 w 830"/>
                <a:gd name="T91" fmla="*/ 885001717 h 606"/>
                <a:gd name="T92" fmla="*/ 406195820 w 830"/>
                <a:gd name="T93" fmla="*/ 769271238 h 606"/>
                <a:gd name="T94" fmla="*/ 462009031 w 830"/>
                <a:gd name="T95" fmla="*/ 723318758 h 606"/>
                <a:gd name="T96" fmla="*/ 479062411 w 830"/>
                <a:gd name="T97" fmla="*/ 658645412 h 606"/>
                <a:gd name="T98" fmla="*/ 458907398 w 830"/>
                <a:gd name="T99" fmla="*/ 636521062 h 606"/>
                <a:gd name="T100" fmla="*/ 434101803 w 830"/>
                <a:gd name="T101" fmla="*/ 610991761 h 606"/>
                <a:gd name="T102" fmla="*/ 410846402 w 830"/>
                <a:gd name="T103" fmla="*/ 575251524 h 606"/>
                <a:gd name="T104" fmla="*/ 386040807 w 830"/>
                <a:gd name="T105" fmla="*/ 575251524 h 606"/>
                <a:gd name="T106" fmla="*/ 378288592 w 830"/>
                <a:gd name="T107" fmla="*/ 513981986 h 606"/>
                <a:gd name="T108" fmla="*/ 306972117 w 830"/>
                <a:gd name="T109" fmla="*/ 410164919 h 606"/>
                <a:gd name="T110" fmla="*/ 128679841 w 830"/>
                <a:gd name="T111" fmla="*/ 384635619 h 606"/>
                <a:gd name="T112" fmla="*/ 103874246 w 830"/>
                <a:gd name="T113" fmla="*/ 364212440 h 606"/>
                <a:gd name="T114" fmla="*/ 155036875 w 830"/>
                <a:gd name="T115" fmla="*/ 335279412 h 606"/>
                <a:gd name="T116" fmla="*/ 0 w 830"/>
                <a:gd name="T117" fmla="*/ 289326933 h 60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30"/>
                <a:gd name="T178" fmla="*/ 0 h 606"/>
                <a:gd name="T179" fmla="*/ 830 w 830"/>
                <a:gd name="T180" fmla="*/ 606 h 60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30" h="606">
                  <a:moveTo>
                    <a:pt x="0" y="170"/>
                  </a:moveTo>
                  <a:lnTo>
                    <a:pt x="0" y="170"/>
                  </a:lnTo>
                  <a:lnTo>
                    <a:pt x="5" y="161"/>
                  </a:lnTo>
                  <a:lnTo>
                    <a:pt x="59" y="144"/>
                  </a:lnTo>
                  <a:lnTo>
                    <a:pt x="93" y="144"/>
                  </a:lnTo>
                  <a:lnTo>
                    <a:pt x="112" y="130"/>
                  </a:lnTo>
                  <a:lnTo>
                    <a:pt x="107" y="126"/>
                  </a:lnTo>
                  <a:lnTo>
                    <a:pt x="118" y="121"/>
                  </a:lnTo>
                  <a:lnTo>
                    <a:pt x="108" y="118"/>
                  </a:lnTo>
                  <a:lnTo>
                    <a:pt x="127" y="112"/>
                  </a:lnTo>
                  <a:lnTo>
                    <a:pt x="120" y="108"/>
                  </a:lnTo>
                  <a:lnTo>
                    <a:pt x="96" y="117"/>
                  </a:lnTo>
                  <a:lnTo>
                    <a:pt x="72" y="105"/>
                  </a:lnTo>
                  <a:lnTo>
                    <a:pt x="103" y="98"/>
                  </a:lnTo>
                  <a:lnTo>
                    <a:pt x="120" y="79"/>
                  </a:lnTo>
                  <a:lnTo>
                    <a:pt x="157" y="78"/>
                  </a:lnTo>
                  <a:lnTo>
                    <a:pt x="155" y="57"/>
                  </a:lnTo>
                  <a:lnTo>
                    <a:pt x="183" y="57"/>
                  </a:lnTo>
                  <a:lnTo>
                    <a:pt x="211" y="72"/>
                  </a:lnTo>
                  <a:lnTo>
                    <a:pt x="178" y="52"/>
                  </a:lnTo>
                  <a:lnTo>
                    <a:pt x="240" y="40"/>
                  </a:lnTo>
                  <a:lnTo>
                    <a:pt x="255" y="49"/>
                  </a:lnTo>
                  <a:lnTo>
                    <a:pt x="257" y="67"/>
                  </a:lnTo>
                  <a:lnTo>
                    <a:pt x="265" y="51"/>
                  </a:lnTo>
                  <a:lnTo>
                    <a:pt x="305" y="63"/>
                  </a:lnTo>
                  <a:lnTo>
                    <a:pt x="291" y="54"/>
                  </a:lnTo>
                  <a:lnTo>
                    <a:pt x="311" y="55"/>
                  </a:lnTo>
                  <a:lnTo>
                    <a:pt x="294" y="45"/>
                  </a:lnTo>
                  <a:lnTo>
                    <a:pt x="289" y="36"/>
                  </a:lnTo>
                  <a:lnTo>
                    <a:pt x="298" y="35"/>
                  </a:lnTo>
                  <a:lnTo>
                    <a:pt x="378" y="60"/>
                  </a:lnTo>
                  <a:lnTo>
                    <a:pt x="372" y="51"/>
                  </a:lnTo>
                  <a:lnTo>
                    <a:pt x="389" y="50"/>
                  </a:lnTo>
                  <a:lnTo>
                    <a:pt x="378" y="43"/>
                  </a:lnTo>
                  <a:lnTo>
                    <a:pt x="405" y="45"/>
                  </a:lnTo>
                  <a:lnTo>
                    <a:pt x="362" y="26"/>
                  </a:lnTo>
                  <a:lnTo>
                    <a:pt x="440" y="36"/>
                  </a:lnTo>
                  <a:lnTo>
                    <a:pt x="422" y="26"/>
                  </a:lnTo>
                  <a:lnTo>
                    <a:pt x="377" y="24"/>
                  </a:lnTo>
                  <a:lnTo>
                    <a:pt x="392" y="23"/>
                  </a:lnTo>
                  <a:lnTo>
                    <a:pt x="364" y="14"/>
                  </a:lnTo>
                  <a:lnTo>
                    <a:pt x="397" y="16"/>
                  </a:lnTo>
                  <a:lnTo>
                    <a:pt x="383" y="12"/>
                  </a:lnTo>
                  <a:lnTo>
                    <a:pt x="398" y="9"/>
                  </a:lnTo>
                  <a:lnTo>
                    <a:pt x="455" y="26"/>
                  </a:lnTo>
                  <a:lnTo>
                    <a:pt x="449" y="20"/>
                  </a:lnTo>
                  <a:lnTo>
                    <a:pt x="474" y="14"/>
                  </a:lnTo>
                  <a:lnTo>
                    <a:pt x="453" y="12"/>
                  </a:lnTo>
                  <a:lnTo>
                    <a:pt x="452" y="4"/>
                  </a:lnTo>
                  <a:lnTo>
                    <a:pt x="466" y="0"/>
                  </a:lnTo>
                  <a:lnTo>
                    <a:pt x="619" y="4"/>
                  </a:lnTo>
                  <a:lnTo>
                    <a:pt x="630" y="9"/>
                  </a:lnTo>
                  <a:lnTo>
                    <a:pt x="626" y="12"/>
                  </a:lnTo>
                  <a:lnTo>
                    <a:pt x="523" y="13"/>
                  </a:lnTo>
                  <a:lnTo>
                    <a:pt x="535" y="18"/>
                  </a:lnTo>
                  <a:lnTo>
                    <a:pt x="495" y="23"/>
                  </a:lnTo>
                  <a:lnTo>
                    <a:pt x="640" y="14"/>
                  </a:lnTo>
                  <a:lnTo>
                    <a:pt x="645" y="22"/>
                  </a:lnTo>
                  <a:lnTo>
                    <a:pt x="626" y="27"/>
                  </a:lnTo>
                  <a:lnTo>
                    <a:pt x="659" y="23"/>
                  </a:lnTo>
                  <a:lnTo>
                    <a:pt x="697" y="33"/>
                  </a:lnTo>
                  <a:lnTo>
                    <a:pt x="640" y="49"/>
                  </a:lnTo>
                  <a:lnTo>
                    <a:pt x="548" y="47"/>
                  </a:lnTo>
                  <a:lnTo>
                    <a:pt x="570" y="50"/>
                  </a:lnTo>
                  <a:lnTo>
                    <a:pt x="531" y="57"/>
                  </a:lnTo>
                  <a:lnTo>
                    <a:pt x="531" y="65"/>
                  </a:lnTo>
                  <a:lnTo>
                    <a:pt x="632" y="52"/>
                  </a:lnTo>
                  <a:lnTo>
                    <a:pt x="640" y="57"/>
                  </a:lnTo>
                  <a:lnTo>
                    <a:pt x="619" y="70"/>
                  </a:lnTo>
                  <a:lnTo>
                    <a:pt x="684" y="50"/>
                  </a:lnTo>
                  <a:lnTo>
                    <a:pt x="688" y="69"/>
                  </a:lnTo>
                  <a:lnTo>
                    <a:pt x="656" y="101"/>
                  </a:lnTo>
                  <a:lnTo>
                    <a:pt x="718" y="64"/>
                  </a:lnTo>
                  <a:lnTo>
                    <a:pt x="718" y="70"/>
                  </a:lnTo>
                  <a:lnTo>
                    <a:pt x="747" y="69"/>
                  </a:lnTo>
                  <a:lnTo>
                    <a:pt x="756" y="57"/>
                  </a:lnTo>
                  <a:lnTo>
                    <a:pt x="789" y="55"/>
                  </a:lnTo>
                  <a:lnTo>
                    <a:pt x="829" y="66"/>
                  </a:lnTo>
                  <a:lnTo>
                    <a:pt x="790" y="82"/>
                  </a:lnTo>
                  <a:lnTo>
                    <a:pt x="792" y="89"/>
                  </a:lnTo>
                  <a:lnTo>
                    <a:pt x="702" y="98"/>
                  </a:lnTo>
                  <a:lnTo>
                    <a:pt x="774" y="99"/>
                  </a:lnTo>
                  <a:lnTo>
                    <a:pt x="715" y="113"/>
                  </a:lnTo>
                  <a:lnTo>
                    <a:pt x="719" y="123"/>
                  </a:lnTo>
                  <a:lnTo>
                    <a:pt x="759" y="113"/>
                  </a:lnTo>
                  <a:lnTo>
                    <a:pt x="730" y="126"/>
                  </a:lnTo>
                  <a:lnTo>
                    <a:pt x="726" y="142"/>
                  </a:lnTo>
                  <a:lnTo>
                    <a:pt x="736" y="138"/>
                  </a:lnTo>
                  <a:lnTo>
                    <a:pt x="708" y="153"/>
                  </a:lnTo>
                  <a:lnTo>
                    <a:pt x="698" y="183"/>
                  </a:lnTo>
                  <a:lnTo>
                    <a:pt x="713" y="177"/>
                  </a:lnTo>
                  <a:lnTo>
                    <a:pt x="734" y="183"/>
                  </a:lnTo>
                  <a:lnTo>
                    <a:pt x="715" y="183"/>
                  </a:lnTo>
                  <a:lnTo>
                    <a:pt x="715" y="192"/>
                  </a:lnTo>
                  <a:lnTo>
                    <a:pt x="746" y="196"/>
                  </a:lnTo>
                  <a:lnTo>
                    <a:pt x="747" y="208"/>
                  </a:lnTo>
                  <a:lnTo>
                    <a:pt x="700" y="205"/>
                  </a:lnTo>
                  <a:lnTo>
                    <a:pt x="713" y="210"/>
                  </a:lnTo>
                  <a:lnTo>
                    <a:pt x="687" y="214"/>
                  </a:lnTo>
                  <a:lnTo>
                    <a:pt x="700" y="226"/>
                  </a:lnTo>
                  <a:lnTo>
                    <a:pt x="724" y="227"/>
                  </a:lnTo>
                  <a:lnTo>
                    <a:pt x="710" y="234"/>
                  </a:lnTo>
                  <a:lnTo>
                    <a:pt x="729" y="241"/>
                  </a:lnTo>
                  <a:lnTo>
                    <a:pt x="728" y="257"/>
                  </a:lnTo>
                  <a:lnTo>
                    <a:pt x="693" y="247"/>
                  </a:lnTo>
                  <a:lnTo>
                    <a:pt x="714" y="255"/>
                  </a:lnTo>
                  <a:lnTo>
                    <a:pt x="701" y="261"/>
                  </a:lnTo>
                  <a:lnTo>
                    <a:pt x="713" y="260"/>
                  </a:lnTo>
                  <a:lnTo>
                    <a:pt x="710" y="270"/>
                  </a:lnTo>
                  <a:lnTo>
                    <a:pt x="735" y="275"/>
                  </a:lnTo>
                  <a:lnTo>
                    <a:pt x="695" y="272"/>
                  </a:lnTo>
                  <a:lnTo>
                    <a:pt x="688" y="278"/>
                  </a:lnTo>
                  <a:lnTo>
                    <a:pt x="718" y="290"/>
                  </a:lnTo>
                  <a:lnTo>
                    <a:pt x="714" y="301"/>
                  </a:lnTo>
                  <a:lnTo>
                    <a:pt x="689" y="307"/>
                  </a:lnTo>
                  <a:lnTo>
                    <a:pt x="665" y="292"/>
                  </a:lnTo>
                  <a:lnTo>
                    <a:pt x="629" y="305"/>
                  </a:lnTo>
                  <a:lnTo>
                    <a:pt x="655" y="313"/>
                  </a:lnTo>
                  <a:lnTo>
                    <a:pt x="630" y="320"/>
                  </a:lnTo>
                  <a:lnTo>
                    <a:pt x="657" y="321"/>
                  </a:lnTo>
                  <a:lnTo>
                    <a:pt x="648" y="336"/>
                  </a:lnTo>
                  <a:lnTo>
                    <a:pt x="659" y="327"/>
                  </a:lnTo>
                  <a:lnTo>
                    <a:pt x="688" y="340"/>
                  </a:lnTo>
                  <a:lnTo>
                    <a:pt x="679" y="350"/>
                  </a:lnTo>
                  <a:lnTo>
                    <a:pt x="695" y="346"/>
                  </a:lnTo>
                  <a:lnTo>
                    <a:pt x="688" y="356"/>
                  </a:lnTo>
                  <a:lnTo>
                    <a:pt x="699" y="351"/>
                  </a:lnTo>
                  <a:lnTo>
                    <a:pt x="701" y="377"/>
                  </a:lnTo>
                  <a:lnTo>
                    <a:pt x="688" y="368"/>
                  </a:lnTo>
                  <a:lnTo>
                    <a:pt x="688" y="377"/>
                  </a:lnTo>
                  <a:lnTo>
                    <a:pt x="675" y="377"/>
                  </a:lnTo>
                  <a:lnTo>
                    <a:pt x="659" y="355"/>
                  </a:lnTo>
                  <a:lnTo>
                    <a:pt x="619" y="344"/>
                  </a:lnTo>
                  <a:lnTo>
                    <a:pt x="647" y="358"/>
                  </a:lnTo>
                  <a:lnTo>
                    <a:pt x="611" y="365"/>
                  </a:lnTo>
                  <a:lnTo>
                    <a:pt x="600" y="377"/>
                  </a:lnTo>
                  <a:lnTo>
                    <a:pt x="634" y="380"/>
                  </a:lnTo>
                  <a:lnTo>
                    <a:pt x="605" y="387"/>
                  </a:lnTo>
                  <a:lnTo>
                    <a:pt x="649" y="378"/>
                  </a:lnTo>
                  <a:lnTo>
                    <a:pt x="691" y="389"/>
                  </a:lnTo>
                  <a:lnTo>
                    <a:pt x="636" y="419"/>
                  </a:lnTo>
                  <a:lnTo>
                    <a:pt x="584" y="432"/>
                  </a:lnTo>
                  <a:lnTo>
                    <a:pt x="565" y="433"/>
                  </a:lnTo>
                  <a:lnTo>
                    <a:pt x="552" y="420"/>
                  </a:lnTo>
                  <a:lnTo>
                    <a:pt x="558" y="433"/>
                  </a:lnTo>
                  <a:lnTo>
                    <a:pt x="543" y="441"/>
                  </a:lnTo>
                  <a:lnTo>
                    <a:pt x="523" y="473"/>
                  </a:lnTo>
                  <a:lnTo>
                    <a:pt x="507" y="473"/>
                  </a:lnTo>
                  <a:lnTo>
                    <a:pt x="503" y="482"/>
                  </a:lnTo>
                  <a:lnTo>
                    <a:pt x="487" y="484"/>
                  </a:lnTo>
                  <a:lnTo>
                    <a:pt x="480" y="480"/>
                  </a:lnTo>
                  <a:lnTo>
                    <a:pt x="490" y="474"/>
                  </a:lnTo>
                  <a:lnTo>
                    <a:pt x="479" y="473"/>
                  </a:lnTo>
                  <a:lnTo>
                    <a:pt x="473" y="489"/>
                  </a:lnTo>
                  <a:lnTo>
                    <a:pt x="448" y="491"/>
                  </a:lnTo>
                  <a:lnTo>
                    <a:pt x="449" y="504"/>
                  </a:lnTo>
                  <a:lnTo>
                    <a:pt x="433" y="505"/>
                  </a:lnTo>
                  <a:lnTo>
                    <a:pt x="447" y="515"/>
                  </a:lnTo>
                  <a:lnTo>
                    <a:pt x="429" y="518"/>
                  </a:lnTo>
                  <a:lnTo>
                    <a:pt x="443" y="529"/>
                  </a:lnTo>
                  <a:lnTo>
                    <a:pt x="431" y="529"/>
                  </a:lnTo>
                  <a:lnTo>
                    <a:pt x="440" y="532"/>
                  </a:lnTo>
                  <a:lnTo>
                    <a:pt x="431" y="545"/>
                  </a:lnTo>
                  <a:lnTo>
                    <a:pt x="422" y="543"/>
                  </a:lnTo>
                  <a:lnTo>
                    <a:pt x="429" y="549"/>
                  </a:lnTo>
                  <a:lnTo>
                    <a:pt x="412" y="554"/>
                  </a:lnTo>
                  <a:lnTo>
                    <a:pt x="422" y="572"/>
                  </a:lnTo>
                  <a:lnTo>
                    <a:pt x="412" y="596"/>
                  </a:lnTo>
                  <a:lnTo>
                    <a:pt x="400" y="597"/>
                  </a:lnTo>
                  <a:lnTo>
                    <a:pt x="409" y="605"/>
                  </a:lnTo>
                  <a:lnTo>
                    <a:pt x="381" y="605"/>
                  </a:lnTo>
                  <a:lnTo>
                    <a:pt x="378" y="589"/>
                  </a:lnTo>
                  <a:lnTo>
                    <a:pt x="339" y="591"/>
                  </a:lnTo>
                  <a:lnTo>
                    <a:pt x="348" y="587"/>
                  </a:lnTo>
                  <a:lnTo>
                    <a:pt x="328" y="580"/>
                  </a:lnTo>
                  <a:lnTo>
                    <a:pt x="338" y="577"/>
                  </a:lnTo>
                  <a:lnTo>
                    <a:pt x="323" y="577"/>
                  </a:lnTo>
                  <a:lnTo>
                    <a:pt x="328" y="564"/>
                  </a:lnTo>
                  <a:lnTo>
                    <a:pt x="320" y="567"/>
                  </a:lnTo>
                  <a:lnTo>
                    <a:pt x="294" y="532"/>
                  </a:lnTo>
                  <a:lnTo>
                    <a:pt x="294" y="522"/>
                  </a:lnTo>
                  <a:lnTo>
                    <a:pt x="313" y="510"/>
                  </a:lnTo>
                  <a:lnTo>
                    <a:pt x="305" y="507"/>
                  </a:lnTo>
                  <a:lnTo>
                    <a:pt x="286" y="520"/>
                  </a:lnTo>
                  <a:lnTo>
                    <a:pt x="286" y="494"/>
                  </a:lnTo>
                  <a:lnTo>
                    <a:pt x="268" y="480"/>
                  </a:lnTo>
                  <a:lnTo>
                    <a:pt x="273" y="460"/>
                  </a:lnTo>
                  <a:lnTo>
                    <a:pt x="262" y="452"/>
                  </a:lnTo>
                  <a:lnTo>
                    <a:pt x="277" y="434"/>
                  </a:lnTo>
                  <a:lnTo>
                    <a:pt x="268" y="432"/>
                  </a:lnTo>
                  <a:lnTo>
                    <a:pt x="301" y="432"/>
                  </a:lnTo>
                  <a:lnTo>
                    <a:pt x="298" y="425"/>
                  </a:lnTo>
                  <a:lnTo>
                    <a:pt x="275" y="426"/>
                  </a:lnTo>
                  <a:lnTo>
                    <a:pt x="309" y="410"/>
                  </a:lnTo>
                  <a:lnTo>
                    <a:pt x="301" y="405"/>
                  </a:lnTo>
                  <a:lnTo>
                    <a:pt x="309" y="387"/>
                  </a:lnTo>
                  <a:lnTo>
                    <a:pt x="281" y="387"/>
                  </a:lnTo>
                  <a:lnTo>
                    <a:pt x="251" y="372"/>
                  </a:lnTo>
                  <a:lnTo>
                    <a:pt x="305" y="380"/>
                  </a:lnTo>
                  <a:lnTo>
                    <a:pt x="296" y="374"/>
                  </a:lnTo>
                  <a:lnTo>
                    <a:pt x="305" y="371"/>
                  </a:lnTo>
                  <a:lnTo>
                    <a:pt x="284" y="360"/>
                  </a:lnTo>
                  <a:lnTo>
                    <a:pt x="291" y="355"/>
                  </a:lnTo>
                  <a:lnTo>
                    <a:pt x="280" y="359"/>
                  </a:lnTo>
                  <a:lnTo>
                    <a:pt x="288" y="352"/>
                  </a:lnTo>
                  <a:lnTo>
                    <a:pt x="274" y="352"/>
                  </a:lnTo>
                  <a:lnTo>
                    <a:pt x="289" y="347"/>
                  </a:lnTo>
                  <a:lnTo>
                    <a:pt x="265" y="338"/>
                  </a:lnTo>
                  <a:lnTo>
                    <a:pt x="260" y="352"/>
                  </a:lnTo>
                  <a:lnTo>
                    <a:pt x="240" y="352"/>
                  </a:lnTo>
                  <a:lnTo>
                    <a:pt x="236" y="347"/>
                  </a:lnTo>
                  <a:lnTo>
                    <a:pt x="249" y="338"/>
                  </a:lnTo>
                  <a:lnTo>
                    <a:pt x="239" y="338"/>
                  </a:lnTo>
                  <a:lnTo>
                    <a:pt x="251" y="316"/>
                  </a:lnTo>
                  <a:lnTo>
                    <a:pt x="237" y="312"/>
                  </a:lnTo>
                  <a:lnTo>
                    <a:pt x="244" y="302"/>
                  </a:lnTo>
                  <a:lnTo>
                    <a:pt x="221" y="275"/>
                  </a:lnTo>
                  <a:lnTo>
                    <a:pt x="229" y="274"/>
                  </a:lnTo>
                  <a:lnTo>
                    <a:pt x="198" y="250"/>
                  </a:lnTo>
                  <a:lnTo>
                    <a:pt x="198" y="241"/>
                  </a:lnTo>
                  <a:lnTo>
                    <a:pt x="165" y="229"/>
                  </a:lnTo>
                  <a:lnTo>
                    <a:pt x="134" y="222"/>
                  </a:lnTo>
                  <a:lnTo>
                    <a:pt x="106" y="234"/>
                  </a:lnTo>
                  <a:lnTo>
                    <a:pt x="83" y="226"/>
                  </a:lnTo>
                  <a:lnTo>
                    <a:pt x="91" y="235"/>
                  </a:lnTo>
                  <a:lnTo>
                    <a:pt x="67" y="231"/>
                  </a:lnTo>
                  <a:lnTo>
                    <a:pt x="46" y="222"/>
                  </a:lnTo>
                  <a:lnTo>
                    <a:pt x="67" y="214"/>
                  </a:lnTo>
                  <a:lnTo>
                    <a:pt x="21" y="205"/>
                  </a:lnTo>
                  <a:lnTo>
                    <a:pt x="38" y="198"/>
                  </a:lnTo>
                  <a:lnTo>
                    <a:pt x="93" y="200"/>
                  </a:lnTo>
                  <a:lnTo>
                    <a:pt x="100" y="197"/>
                  </a:lnTo>
                  <a:lnTo>
                    <a:pt x="90" y="192"/>
                  </a:lnTo>
                  <a:lnTo>
                    <a:pt x="99" y="187"/>
                  </a:lnTo>
                  <a:lnTo>
                    <a:pt x="50" y="191"/>
                  </a:lnTo>
                  <a:lnTo>
                    <a:pt x="0" y="17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551876" y="3022197"/>
              <a:ext cx="188912" cy="90489"/>
            </a:xfrm>
            <a:custGeom>
              <a:avLst/>
              <a:gdLst>
                <a:gd name="T0" fmla="*/ 0 w 151"/>
                <a:gd name="T1" fmla="*/ 40104274 h 70"/>
                <a:gd name="T2" fmla="*/ 0 w 151"/>
                <a:gd name="T3" fmla="*/ 40104274 h 70"/>
                <a:gd name="T4" fmla="*/ 15652254 w 151"/>
                <a:gd name="T5" fmla="*/ 35091241 h 70"/>
                <a:gd name="T6" fmla="*/ 6260402 w 151"/>
                <a:gd name="T7" fmla="*/ 25065175 h 70"/>
                <a:gd name="T8" fmla="*/ 26607957 w 151"/>
                <a:gd name="T9" fmla="*/ 31749650 h 70"/>
                <a:gd name="T10" fmla="*/ 17217354 w 151"/>
                <a:gd name="T11" fmla="*/ 13367662 h 70"/>
                <a:gd name="T12" fmla="*/ 40695106 w 151"/>
                <a:gd name="T13" fmla="*/ 23395026 h 70"/>
                <a:gd name="T14" fmla="*/ 29739408 w 151"/>
                <a:gd name="T15" fmla="*/ 1671443 h 70"/>
                <a:gd name="T16" fmla="*/ 65737964 w 151"/>
                <a:gd name="T17" fmla="*/ 18381988 h 70"/>
                <a:gd name="T18" fmla="*/ 68868163 w 151"/>
                <a:gd name="T19" fmla="*/ 48460201 h 70"/>
                <a:gd name="T20" fmla="*/ 87650631 w 151"/>
                <a:gd name="T21" fmla="*/ 15039104 h 70"/>
                <a:gd name="T22" fmla="*/ 106433080 w 151"/>
                <a:gd name="T23" fmla="*/ 28408059 h 70"/>
                <a:gd name="T24" fmla="*/ 122085329 w 151"/>
                <a:gd name="T25" fmla="*/ 11697513 h 70"/>
                <a:gd name="T26" fmla="*/ 134607378 w 151"/>
                <a:gd name="T27" fmla="*/ 31749650 h 70"/>
                <a:gd name="T28" fmla="*/ 131477179 w 151"/>
                <a:gd name="T29" fmla="*/ 13367662 h 70"/>
                <a:gd name="T30" fmla="*/ 170607214 w 151"/>
                <a:gd name="T31" fmla="*/ 13367662 h 70"/>
                <a:gd name="T32" fmla="*/ 175302514 w 151"/>
                <a:gd name="T33" fmla="*/ 0 h 70"/>
                <a:gd name="T34" fmla="*/ 192519862 w 151"/>
                <a:gd name="T35" fmla="*/ 11697513 h 70"/>
                <a:gd name="T36" fmla="*/ 214432511 w 151"/>
                <a:gd name="T37" fmla="*/ 6684477 h 70"/>
                <a:gd name="T38" fmla="*/ 198780262 w 151"/>
                <a:gd name="T39" fmla="*/ 15039104 h 70"/>
                <a:gd name="T40" fmla="*/ 234780059 w 151"/>
                <a:gd name="T41" fmla="*/ 51801792 h 70"/>
                <a:gd name="T42" fmla="*/ 203475561 w 151"/>
                <a:gd name="T43" fmla="*/ 83551432 h 70"/>
                <a:gd name="T44" fmla="*/ 117390029 w 151"/>
                <a:gd name="T45" fmla="*/ 115301092 h 70"/>
                <a:gd name="T46" fmla="*/ 39130007 w 151"/>
                <a:gd name="T47" fmla="*/ 100261993 h 70"/>
                <a:gd name="T48" fmla="*/ 57912465 w 151"/>
                <a:gd name="T49" fmla="*/ 70183775 h 70"/>
                <a:gd name="T50" fmla="*/ 12522054 w 151"/>
                <a:gd name="T51" fmla="*/ 60157709 h 70"/>
                <a:gd name="T52" fmla="*/ 56347365 w 151"/>
                <a:gd name="T53" fmla="*/ 58486267 h 70"/>
                <a:gd name="T54" fmla="*/ 40695106 w 151"/>
                <a:gd name="T55" fmla="*/ 48460201 h 70"/>
                <a:gd name="T56" fmla="*/ 56347365 w 151"/>
                <a:gd name="T57" fmla="*/ 40104274 h 70"/>
                <a:gd name="T58" fmla="*/ 0 w 151"/>
                <a:gd name="T59" fmla="*/ 40104274 h 70"/>
                <a:gd name="T60" fmla="*/ 0 w 151"/>
                <a:gd name="T61" fmla="*/ 40104274 h 7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1"/>
                <a:gd name="T94" fmla="*/ 0 h 70"/>
                <a:gd name="T95" fmla="*/ 151 w 151"/>
                <a:gd name="T96" fmla="*/ 70 h 7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1" h="70">
                  <a:moveTo>
                    <a:pt x="0" y="24"/>
                  </a:moveTo>
                  <a:lnTo>
                    <a:pt x="0" y="24"/>
                  </a:lnTo>
                  <a:lnTo>
                    <a:pt x="10" y="21"/>
                  </a:lnTo>
                  <a:lnTo>
                    <a:pt x="4" y="15"/>
                  </a:lnTo>
                  <a:lnTo>
                    <a:pt x="17" y="19"/>
                  </a:lnTo>
                  <a:lnTo>
                    <a:pt x="11" y="8"/>
                  </a:lnTo>
                  <a:lnTo>
                    <a:pt x="26" y="14"/>
                  </a:lnTo>
                  <a:lnTo>
                    <a:pt x="19" y="1"/>
                  </a:lnTo>
                  <a:lnTo>
                    <a:pt x="42" y="11"/>
                  </a:lnTo>
                  <a:lnTo>
                    <a:pt x="44" y="29"/>
                  </a:lnTo>
                  <a:lnTo>
                    <a:pt x="56" y="9"/>
                  </a:lnTo>
                  <a:lnTo>
                    <a:pt x="68" y="17"/>
                  </a:lnTo>
                  <a:lnTo>
                    <a:pt x="78" y="7"/>
                  </a:lnTo>
                  <a:lnTo>
                    <a:pt x="86" y="19"/>
                  </a:lnTo>
                  <a:lnTo>
                    <a:pt x="84" y="8"/>
                  </a:lnTo>
                  <a:lnTo>
                    <a:pt x="109" y="8"/>
                  </a:lnTo>
                  <a:lnTo>
                    <a:pt x="112" y="0"/>
                  </a:lnTo>
                  <a:lnTo>
                    <a:pt x="123" y="7"/>
                  </a:lnTo>
                  <a:lnTo>
                    <a:pt x="137" y="4"/>
                  </a:lnTo>
                  <a:lnTo>
                    <a:pt x="127" y="9"/>
                  </a:lnTo>
                  <a:lnTo>
                    <a:pt x="150" y="31"/>
                  </a:lnTo>
                  <a:lnTo>
                    <a:pt x="130" y="50"/>
                  </a:lnTo>
                  <a:lnTo>
                    <a:pt x="75" y="69"/>
                  </a:lnTo>
                  <a:lnTo>
                    <a:pt x="25" y="60"/>
                  </a:lnTo>
                  <a:lnTo>
                    <a:pt x="37" y="42"/>
                  </a:lnTo>
                  <a:lnTo>
                    <a:pt x="8" y="36"/>
                  </a:lnTo>
                  <a:lnTo>
                    <a:pt x="36" y="35"/>
                  </a:lnTo>
                  <a:lnTo>
                    <a:pt x="26" y="29"/>
                  </a:lnTo>
                  <a:lnTo>
                    <a:pt x="36" y="24"/>
                  </a:lnTo>
                  <a:lnTo>
                    <a:pt x="0" y="2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975499" y="3817539"/>
              <a:ext cx="515933" cy="339726"/>
            </a:xfrm>
            <a:custGeom>
              <a:avLst/>
              <a:gdLst>
                <a:gd name="T0" fmla="*/ 0 w 412"/>
                <a:gd name="T1" fmla="*/ 5082858 h 261"/>
                <a:gd name="T2" fmla="*/ 0 w 412"/>
                <a:gd name="T3" fmla="*/ 5082858 h 261"/>
                <a:gd name="T4" fmla="*/ 29795363 w 412"/>
                <a:gd name="T5" fmla="*/ 72852125 h 261"/>
                <a:gd name="T6" fmla="*/ 65864618 w 412"/>
                <a:gd name="T7" fmla="*/ 105042701 h 261"/>
                <a:gd name="T8" fmla="*/ 64295518 w 412"/>
                <a:gd name="T9" fmla="*/ 123679407 h 261"/>
                <a:gd name="T10" fmla="*/ 45477599 w 412"/>
                <a:gd name="T11" fmla="*/ 127067544 h 261"/>
                <a:gd name="T12" fmla="*/ 86250404 w 412"/>
                <a:gd name="T13" fmla="*/ 142316113 h 261"/>
                <a:gd name="T14" fmla="*/ 108205270 w 412"/>
                <a:gd name="T15" fmla="*/ 174506710 h 261"/>
                <a:gd name="T16" fmla="*/ 106637423 w 412"/>
                <a:gd name="T17" fmla="*/ 199919690 h 261"/>
                <a:gd name="T18" fmla="*/ 152115002 w 412"/>
                <a:gd name="T19" fmla="*/ 242275958 h 261"/>
                <a:gd name="T20" fmla="*/ 163092435 w 412"/>
                <a:gd name="T21" fmla="*/ 228722108 h 261"/>
                <a:gd name="T22" fmla="*/ 53318085 w 412"/>
                <a:gd name="T23" fmla="*/ 62686412 h 261"/>
                <a:gd name="T24" fmla="*/ 47045445 w 412"/>
                <a:gd name="T25" fmla="*/ 18636711 h 261"/>
                <a:gd name="T26" fmla="*/ 70568158 w 412"/>
                <a:gd name="T27" fmla="*/ 28802429 h 261"/>
                <a:gd name="T28" fmla="*/ 111340964 w 412"/>
                <a:gd name="T29" fmla="*/ 101654564 h 261"/>
                <a:gd name="T30" fmla="*/ 169365114 w 412"/>
                <a:gd name="T31" fmla="*/ 155869963 h 261"/>
                <a:gd name="T32" fmla="*/ 166228168 w 412"/>
                <a:gd name="T33" fmla="*/ 176200127 h 261"/>
                <a:gd name="T34" fmla="*/ 246205893 w 412"/>
                <a:gd name="T35" fmla="*/ 250746952 h 261"/>
                <a:gd name="T36" fmla="*/ 255615479 w 412"/>
                <a:gd name="T37" fmla="*/ 282937507 h 261"/>
                <a:gd name="T38" fmla="*/ 246205893 w 412"/>
                <a:gd name="T39" fmla="*/ 303267631 h 261"/>
                <a:gd name="T40" fmla="*/ 265023813 w 412"/>
                <a:gd name="T41" fmla="*/ 332070050 h 261"/>
                <a:gd name="T42" fmla="*/ 417138854 w 412"/>
                <a:gd name="T43" fmla="*/ 410005092 h 261"/>
                <a:gd name="T44" fmla="*/ 484571299 w 412"/>
                <a:gd name="T45" fmla="*/ 403227517 h 261"/>
                <a:gd name="T46" fmla="*/ 528479779 w 412"/>
                <a:gd name="T47" fmla="*/ 440500929 h 261"/>
                <a:gd name="T48" fmla="*/ 545729852 w 412"/>
                <a:gd name="T49" fmla="*/ 404922236 h 261"/>
                <a:gd name="T50" fmla="*/ 567684718 w 412"/>
                <a:gd name="T51" fmla="*/ 403227517 h 261"/>
                <a:gd name="T52" fmla="*/ 545729852 w 412"/>
                <a:gd name="T53" fmla="*/ 372731680 h 261"/>
                <a:gd name="T54" fmla="*/ 594344377 w 412"/>
                <a:gd name="T55" fmla="*/ 360872550 h 261"/>
                <a:gd name="T56" fmla="*/ 613162297 w 412"/>
                <a:gd name="T57" fmla="*/ 347318700 h 261"/>
                <a:gd name="T58" fmla="*/ 617867090 w 412"/>
                <a:gd name="T59" fmla="*/ 340541043 h 261"/>
                <a:gd name="T60" fmla="*/ 624139730 w 412"/>
                <a:gd name="T61" fmla="*/ 357484413 h 261"/>
                <a:gd name="T62" fmla="*/ 644526749 w 412"/>
                <a:gd name="T63" fmla="*/ 282937507 h 261"/>
                <a:gd name="T64" fmla="*/ 617867090 w 412"/>
                <a:gd name="T65" fmla="*/ 272771795 h 261"/>
                <a:gd name="T66" fmla="*/ 569253817 w 412"/>
                <a:gd name="T67" fmla="*/ 282937507 h 261"/>
                <a:gd name="T68" fmla="*/ 544162005 w 412"/>
                <a:gd name="T69" fmla="*/ 347318700 h 261"/>
                <a:gd name="T70" fmla="*/ 481434353 w 412"/>
                <a:gd name="T71" fmla="*/ 354094974 h 261"/>
                <a:gd name="T72" fmla="*/ 454775946 w 412"/>
                <a:gd name="T73" fmla="*/ 338847625 h 261"/>
                <a:gd name="T74" fmla="*/ 414001908 w 412"/>
                <a:gd name="T75" fmla="*/ 259217945 h 261"/>
                <a:gd name="T76" fmla="*/ 412434061 w 412"/>
                <a:gd name="T77" fmla="*/ 199919690 h 261"/>
                <a:gd name="T78" fmla="*/ 426548440 w 412"/>
                <a:gd name="T79" fmla="*/ 171117271 h 261"/>
                <a:gd name="T80" fmla="*/ 384206555 w 412"/>
                <a:gd name="T81" fmla="*/ 155869963 h 261"/>
                <a:gd name="T82" fmla="*/ 330888489 w 412"/>
                <a:gd name="T83" fmla="*/ 72852125 h 261"/>
                <a:gd name="T84" fmla="*/ 285410832 w 412"/>
                <a:gd name="T85" fmla="*/ 89794132 h 261"/>
                <a:gd name="T86" fmla="*/ 227387973 w 412"/>
                <a:gd name="T87" fmla="*/ 22024853 h 261"/>
                <a:gd name="T88" fmla="*/ 130160136 w 412"/>
                <a:gd name="T89" fmla="*/ 35578703 h 261"/>
                <a:gd name="T90" fmla="*/ 48614545 w 412"/>
                <a:gd name="T91" fmla="*/ 0 h 261"/>
                <a:gd name="T92" fmla="*/ 0 w 412"/>
                <a:gd name="T93" fmla="*/ 5082858 h 261"/>
                <a:gd name="T94" fmla="*/ 0 w 412"/>
                <a:gd name="T95" fmla="*/ 5082858 h 26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12"/>
                <a:gd name="T145" fmla="*/ 0 h 261"/>
                <a:gd name="T146" fmla="*/ 412 w 412"/>
                <a:gd name="T147" fmla="*/ 261 h 26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12" h="261">
                  <a:moveTo>
                    <a:pt x="0" y="3"/>
                  </a:moveTo>
                  <a:lnTo>
                    <a:pt x="0" y="3"/>
                  </a:lnTo>
                  <a:lnTo>
                    <a:pt x="19" y="43"/>
                  </a:lnTo>
                  <a:lnTo>
                    <a:pt x="42" y="62"/>
                  </a:lnTo>
                  <a:lnTo>
                    <a:pt x="41" y="73"/>
                  </a:lnTo>
                  <a:lnTo>
                    <a:pt x="29" y="75"/>
                  </a:lnTo>
                  <a:lnTo>
                    <a:pt x="55" y="84"/>
                  </a:lnTo>
                  <a:lnTo>
                    <a:pt x="69" y="103"/>
                  </a:lnTo>
                  <a:lnTo>
                    <a:pt x="68" y="118"/>
                  </a:lnTo>
                  <a:lnTo>
                    <a:pt x="97" y="143"/>
                  </a:lnTo>
                  <a:lnTo>
                    <a:pt x="104" y="135"/>
                  </a:lnTo>
                  <a:lnTo>
                    <a:pt x="34" y="37"/>
                  </a:lnTo>
                  <a:lnTo>
                    <a:pt x="30" y="11"/>
                  </a:lnTo>
                  <a:lnTo>
                    <a:pt x="45" y="17"/>
                  </a:lnTo>
                  <a:lnTo>
                    <a:pt x="71" y="60"/>
                  </a:lnTo>
                  <a:lnTo>
                    <a:pt x="108" y="92"/>
                  </a:lnTo>
                  <a:lnTo>
                    <a:pt x="106" y="104"/>
                  </a:lnTo>
                  <a:lnTo>
                    <a:pt x="157" y="148"/>
                  </a:lnTo>
                  <a:lnTo>
                    <a:pt x="163" y="167"/>
                  </a:lnTo>
                  <a:lnTo>
                    <a:pt x="157" y="179"/>
                  </a:lnTo>
                  <a:lnTo>
                    <a:pt x="169" y="196"/>
                  </a:lnTo>
                  <a:lnTo>
                    <a:pt x="266" y="242"/>
                  </a:lnTo>
                  <a:lnTo>
                    <a:pt x="309" y="238"/>
                  </a:lnTo>
                  <a:lnTo>
                    <a:pt x="337" y="260"/>
                  </a:lnTo>
                  <a:lnTo>
                    <a:pt x="348" y="239"/>
                  </a:lnTo>
                  <a:lnTo>
                    <a:pt x="362" y="238"/>
                  </a:lnTo>
                  <a:lnTo>
                    <a:pt x="348" y="220"/>
                  </a:lnTo>
                  <a:lnTo>
                    <a:pt x="379" y="213"/>
                  </a:lnTo>
                  <a:lnTo>
                    <a:pt x="391" y="205"/>
                  </a:lnTo>
                  <a:lnTo>
                    <a:pt x="394" y="201"/>
                  </a:lnTo>
                  <a:lnTo>
                    <a:pt x="398" y="211"/>
                  </a:lnTo>
                  <a:lnTo>
                    <a:pt x="411" y="167"/>
                  </a:lnTo>
                  <a:lnTo>
                    <a:pt x="394" y="161"/>
                  </a:lnTo>
                  <a:lnTo>
                    <a:pt x="363" y="167"/>
                  </a:lnTo>
                  <a:lnTo>
                    <a:pt x="347" y="205"/>
                  </a:lnTo>
                  <a:lnTo>
                    <a:pt x="307" y="209"/>
                  </a:lnTo>
                  <a:lnTo>
                    <a:pt x="290" y="200"/>
                  </a:lnTo>
                  <a:lnTo>
                    <a:pt x="264" y="153"/>
                  </a:lnTo>
                  <a:lnTo>
                    <a:pt x="263" y="118"/>
                  </a:lnTo>
                  <a:lnTo>
                    <a:pt x="272" y="101"/>
                  </a:lnTo>
                  <a:lnTo>
                    <a:pt x="245" y="92"/>
                  </a:lnTo>
                  <a:lnTo>
                    <a:pt x="211" y="43"/>
                  </a:lnTo>
                  <a:lnTo>
                    <a:pt x="182" y="53"/>
                  </a:lnTo>
                  <a:lnTo>
                    <a:pt x="145" y="13"/>
                  </a:lnTo>
                  <a:lnTo>
                    <a:pt x="83" y="21"/>
                  </a:lnTo>
                  <a:lnTo>
                    <a:pt x="31" y="0"/>
                  </a:lnTo>
                  <a:lnTo>
                    <a:pt x="0" y="3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4461626" y="3396849"/>
              <a:ext cx="541333" cy="239714"/>
            </a:xfrm>
            <a:custGeom>
              <a:avLst/>
              <a:gdLst>
                <a:gd name="T0" fmla="*/ 0 w 434"/>
                <a:gd name="T1" fmla="*/ 97804222 h 183"/>
                <a:gd name="T2" fmla="*/ 0 w 434"/>
                <a:gd name="T3" fmla="*/ 97804222 h 183"/>
                <a:gd name="T4" fmla="*/ 21780710 w 434"/>
                <a:gd name="T5" fmla="*/ 130405179 h 183"/>
                <a:gd name="T6" fmla="*/ 51342202 w 434"/>
                <a:gd name="T7" fmla="*/ 140699736 h 183"/>
                <a:gd name="T8" fmla="*/ 63787960 w 434"/>
                <a:gd name="T9" fmla="*/ 207618979 h 183"/>
                <a:gd name="T10" fmla="*/ 157136156 w 434"/>
                <a:gd name="T11" fmla="*/ 233356025 h 183"/>
                <a:gd name="T12" fmla="*/ 197588027 w 434"/>
                <a:gd name="T13" fmla="*/ 279684804 h 183"/>
                <a:gd name="T14" fmla="*/ 273821727 w 434"/>
                <a:gd name="T15" fmla="*/ 276252848 h 183"/>
                <a:gd name="T16" fmla="*/ 360947101 w 434"/>
                <a:gd name="T17" fmla="*/ 312285761 h 183"/>
                <a:gd name="T18" fmla="*/ 477632633 w 434"/>
                <a:gd name="T19" fmla="*/ 279684804 h 183"/>
                <a:gd name="T20" fmla="*/ 513416994 w 434"/>
                <a:gd name="T21" fmla="*/ 253946448 h 183"/>
                <a:gd name="T22" fmla="*/ 513416994 w 434"/>
                <a:gd name="T23" fmla="*/ 217913535 h 183"/>
                <a:gd name="T24" fmla="*/ 546088045 w 434"/>
                <a:gd name="T25" fmla="*/ 221345491 h 183"/>
                <a:gd name="T26" fmla="*/ 616100113 w 434"/>
                <a:gd name="T27" fmla="*/ 169870047 h 183"/>
                <a:gd name="T28" fmla="*/ 673665330 w 434"/>
                <a:gd name="T29" fmla="*/ 166438092 h 183"/>
                <a:gd name="T30" fmla="*/ 645660348 w 434"/>
                <a:gd name="T31" fmla="*/ 126973224 h 183"/>
                <a:gd name="T32" fmla="*/ 591207349 w 434"/>
                <a:gd name="T33" fmla="*/ 137269090 h 183"/>
                <a:gd name="T34" fmla="*/ 591207349 w 434"/>
                <a:gd name="T35" fmla="*/ 92656289 h 183"/>
                <a:gd name="T36" fmla="*/ 605209762 w 434"/>
                <a:gd name="T37" fmla="*/ 68633890 h 183"/>
                <a:gd name="T38" fmla="*/ 566314585 w 434"/>
                <a:gd name="T39" fmla="*/ 61771289 h 183"/>
                <a:gd name="T40" fmla="*/ 465186875 w 434"/>
                <a:gd name="T41" fmla="*/ 89224334 h 183"/>
                <a:gd name="T42" fmla="*/ 378061578 w 434"/>
                <a:gd name="T43" fmla="*/ 49759445 h 183"/>
                <a:gd name="T44" fmla="*/ 320496438 w 434"/>
                <a:gd name="T45" fmla="*/ 54907378 h 183"/>
                <a:gd name="T46" fmla="*/ 300271146 w 434"/>
                <a:gd name="T47" fmla="*/ 22306411 h 183"/>
                <a:gd name="T48" fmla="*/ 244261492 w 434"/>
                <a:gd name="T49" fmla="*/ 0 h 183"/>
                <a:gd name="T50" fmla="*/ 214701257 w 434"/>
                <a:gd name="T51" fmla="*/ 24022389 h 183"/>
                <a:gd name="T52" fmla="*/ 213145849 w 434"/>
                <a:gd name="T53" fmla="*/ 68633890 h 183"/>
                <a:gd name="T54" fmla="*/ 85569928 w 434"/>
                <a:gd name="T55" fmla="*/ 48043467 h 183"/>
                <a:gd name="T56" fmla="*/ 0 w 434"/>
                <a:gd name="T57" fmla="*/ 97804222 h 183"/>
                <a:gd name="T58" fmla="*/ 0 w 434"/>
                <a:gd name="T59" fmla="*/ 97804222 h 18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4"/>
                <a:gd name="T91" fmla="*/ 0 h 183"/>
                <a:gd name="T92" fmla="*/ 434 w 434"/>
                <a:gd name="T93" fmla="*/ 183 h 18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4" h="183">
                  <a:moveTo>
                    <a:pt x="0" y="57"/>
                  </a:moveTo>
                  <a:lnTo>
                    <a:pt x="0" y="57"/>
                  </a:lnTo>
                  <a:lnTo>
                    <a:pt x="14" y="76"/>
                  </a:lnTo>
                  <a:lnTo>
                    <a:pt x="33" y="82"/>
                  </a:lnTo>
                  <a:lnTo>
                    <a:pt x="41" y="121"/>
                  </a:lnTo>
                  <a:lnTo>
                    <a:pt x="101" y="136"/>
                  </a:lnTo>
                  <a:lnTo>
                    <a:pt x="127" y="163"/>
                  </a:lnTo>
                  <a:lnTo>
                    <a:pt x="176" y="161"/>
                  </a:lnTo>
                  <a:lnTo>
                    <a:pt x="232" y="182"/>
                  </a:lnTo>
                  <a:lnTo>
                    <a:pt x="307" y="163"/>
                  </a:lnTo>
                  <a:lnTo>
                    <a:pt x="330" y="148"/>
                  </a:lnTo>
                  <a:lnTo>
                    <a:pt x="330" y="127"/>
                  </a:lnTo>
                  <a:lnTo>
                    <a:pt x="351" y="129"/>
                  </a:lnTo>
                  <a:lnTo>
                    <a:pt x="396" y="99"/>
                  </a:lnTo>
                  <a:lnTo>
                    <a:pt x="433" y="97"/>
                  </a:lnTo>
                  <a:lnTo>
                    <a:pt x="415" y="74"/>
                  </a:lnTo>
                  <a:lnTo>
                    <a:pt x="380" y="80"/>
                  </a:lnTo>
                  <a:lnTo>
                    <a:pt x="380" y="54"/>
                  </a:lnTo>
                  <a:lnTo>
                    <a:pt x="389" y="40"/>
                  </a:lnTo>
                  <a:lnTo>
                    <a:pt x="364" y="36"/>
                  </a:lnTo>
                  <a:lnTo>
                    <a:pt x="299" y="52"/>
                  </a:lnTo>
                  <a:lnTo>
                    <a:pt x="243" y="29"/>
                  </a:lnTo>
                  <a:lnTo>
                    <a:pt x="206" y="32"/>
                  </a:lnTo>
                  <a:lnTo>
                    <a:pt x="193" y="13"/>
                  </a:lnTo>
                  <a:lnTo>
                    <a:pt x="157" y="0"/>
                  </a:lnTo>
                  <a:lnTo>
                    <a:pt x="138" y="14"/>
                  </a:lnTo>
                  <a:lnTo>
                    <a:pt x="137" y="40"/>
                  </a:lnTo>
                  <a:lnTo>
                    <a:pt x="55" y="28"/>
                  </a:lnTo>
                  <a:lnTo>
                    <a:pt x="0" y="5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3853617" y="3966765"/>
              <a:ext cx="126999" cy="155576"/>
            </a:xfrm>
            <a:custGeom>
              <a:avLst/>
              <a:gdLst>
                <a:gd name="T0" fmla="*/ 0 w 105"/>
                <a:gd name="T1" fmla="*/ 143570889 h 119"/>
                <a:gd name="T2" fmla="*/ 0 w 105"/>
                <a:gd name="T3" fmla="*/ 143570889 h 119"/>
                <a:gd name="T4" fmla="*/ 20480870 w 105"/>
                <a:gd name="T5" fmla="*/ 201682754 h 119"/>
                <a:gd name="T6" fmla="*/ 57054450 w 105"/>
                <a:gd name="T7" fmla="*/ 193136590 h 119"/>
                <a:gd name="T8" fmla="*/ 114110109 w 105"/>
                <a:gd name="T9" fmla="*/ 141860872 h 119"/>
                <a:gd name="T10" fmla="*/ 112646586 w 105"/>
                <a:gd name="T11" fmla="*/ 117932397 h 119"/>
                <a:gd name="T12" fmla="*/ 150683680 w 105"/>
                <a:gd name="T13" fmla="*/ 73494155 h 119"/>
                <a:gd name="T14" fmla="*/ 152145994 w 105"/>
                <a:gd name="T15" fmla="*/ 59820554 h 119"/>
                <a:gd name="T16" fmla="*/ 131665133 w 105"/>
                <a:gd name="T17" fmla="*/ 34183359 h 119"/>
                <a:gd name="T18" fmla="*/ 84850527 w 105"/>
                <a:gd name="T19" fmla="*/ 0 h 119"/>
                <a:gd name="T20" fmla="*/ 73147160 w 105"/>
                <a:gd name="T21" fmla="*/ 1708710 h 119"/>
                <a:gd name="T22" fmla="*/ 78998834 w 105"/>
                <a:gd name="T23" fmla="*/ 18801043 h 119"/>
                <a:gd name="T24" fmla="*/ 62907334 w 105"/>
                <a:gd name="T25" fmla="*/ 54693117 h 119"/>
                <a:gd name="T26" fmla="*/ 73147160 w 105"/>
                <a:gd name="T27" fmla="*/ 71785445 h 119"/>
                <a:gd name="T28" fmla="*/ 58517973 w 105"/>
                <a:gd name="T29" fmla="*/ 119642415 h 119"/>
                <a:gd name="T30" fmla="*/ 0 w 105"/>
                <a:gd name="T31" fmla="*/ 143570889 h 119"/>
                <a:gd name="T32" fmla="*/ 0 w 105"/>
                <a:gd name="T33" fmla="*/ 143570889 h 1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5"/>
                <a:gd name="T52" fmla="*/ 0 h 119"/>
                <a:gd name="T53" fmla="*/ 105 w 105"/>
                <a:gd name="T54" fmla="*/ 119 h 1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5" h="119">
                  <a:moveTo>
                    <a:pt x="0" y="84"/>
                  </a:moveTo>
                  <a:lnTo>
                    <a:pt x="0" y="84"/>
                  </a:lnTo>
                  <a:lnTo>
                    <a:pt x="14" y="118"/>
                  </a:lnTo>
                  <a:lnTo>
                    <a:pt x="39" y="113"/>
                  </a:lnTo>
                  <a:lnTo>
                    <a:pt x="78" y="83"/>
                  </a:lnTo>
                  <a:lnTo>
                    <a:pt x="77" y="69"/>
                  </a:lnTo>
                  <a:lnTo>
                    <a:pt x="103" y="43"/>
                  </a:lnTo>
                  <a:lnTo>
                    <a:pt x="104" y="35"/>
                  </a:lnTo>
                  <a:lnTo>
                    <a:pt x="90" y="20"/>
                  </a:lnTo>
                  <a:lnTo>
                    <a:pt x="58" y="0"/>
                  </a:lnTo>
                  <a:lnTo>
                    <a:pt x="50" y="1"/>
                  </a:lnTo>
                  <a:lnTo>
                    <a:pt x="54" y="11"/>
                  </a:lnTo>
                  <a:lnTo>
                    <a:pt x="43" y="32"/>
                  </a:lnTo>
                  <a:lnTo>
                    <a:pt x="50" y="42"/>
                  </a:lnTo>
                  <a:lnTo>
                    <a:pt x="40" y="70"/>
                  </a:lnTo>
                  <a:lnTo>
                    <a:pt x="0" y="8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4329864" y="3863576"/>
              <a:ext cx="138112" cy="76200"/>
            </a:xfrm>
            <a:custGeom>
              <a:avLst/>
              <a:gdLst>
                <a:gd name="T0" fmla="*/ 0 w 111"/>
                <a:gd name="T1" fmla="*/ 39317863 h 57"/>
                <a:gd name="T2" fmla="*/ 0 w 111"/>
                <a:gd name="T3" fmla="*/ 39317863 h 57"/>
                <a:gd name="T4" fmla="*/ 21675035 w 111"/>
                <a:gd name="T5" fmla="*/ 0 h 57"/>
                <a:gd name="T6" fmla="*/ 88246756 w 111"/>
                <a:gd name="T7" fmla="*/ 25020341 h 57"/>
                <a:gd name="T8" fmla="*/ 123855015 w 111"/>
                <a:gd name="T9" fmla="*/ 62549509 h 57"/>
                <a:gd name="T10" fmla="*/ 170300826 w 111"/>
                <a:gd name="T11" fmla="*/ 62549509 h 57"/>
                <a:gd name="T12" fmla="*/ 167203860 w 111"/>
                <a:gd name="T13" fmla="*/ 100080026 h 57"/>
                <a:gd name="T14" fmla="*/ 57283304 w 111"/>
                <a:gd name="T15" fmla="*/ 76847032 h 57"/>
                <a:gd name="T16" fmla="*/ 0 w 111"/>
                <a:gd name="T17" fmla="*/ 39317863 h 57"/>
                <a:gd name="T18" fmla="*/ 0 w 111"/>
                <a:gd name="T19" fmla="*/ 39317863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1"/>
                <a:gd name="T31" fmla="*/ 0 h 57"/>
                <a:gd name="T32" fmla="*/ 111 w 111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1" h="57">
                  <a:moveTo>
                    <a:pt x="0" y="22"/>
                  </a:moveTo>
                  <a:lnTo>
                    <a:pt x="0" y="22"/>
                  </a:lnTo>
                  <a:lnTo>
                    <a:pt x="14" y="0"/>
                  </a:lnTo>
                  <a:lnTo>
                    <a:pt x="57" y="14"/>
                  </a:lnTo>
                  <a:lnTo>
                    <a:pt x="80" y="35"/>
                  </a:lnTo>
                  <a:lnTo>
                    <a:pt x="110" y="35"/>
                  </a:lnTo>
                  <a:lnTo>
                    <a:pt x="108" y="56"/>
                  </a:lnTo>
                  <a:lnTo>
                    <a:pt x="37" y="43"/>
                  </a:lnTo>
                  <a:lnTo>
                    <a:pt x="0" y="2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33" name="Group 69"/>
            <p:cNvGrpSpPr>
              <a:grpSpLocks/>
            </p:cNvGrpSpPr>
            <p:nvPr/>
          </p:nvGrpSpPr>
          <p:grpSpPr bwMode="auto">
            <a:xfrm>
              <a:off x="5799812" y="5051053"/>
              <a:ext cx="203196" cy="257178"/>
              <a:chOff x="5352" y="3915"/>
              <a:chExt cx="163" cy="197"/>
            </a:xfrm>
            <a:grpFill/>
          </p:grpSpPr>
          <p:sp>
            <p:nvSpPr>
              <p:cNvPr id="239" name="Freeform 238"/>
              <p:cNvSpPr>
                <a:spLocks/>
              </p:cNvSpPr>
              <p:nvPr/>
            </p:nvSpPr>
            <p:spPr bwMode="auto">
              <a:xfrm>
                <a:off x="5352" y="4012"/>
                <a:ext cx="106" cy="100"/>
              </a:xfrm>
              <a:custGeom>
                <a:avLst/>
                <a:gdLst>
                  <a:gd name="T0" fmla="*/ 0 w 106"/>
                  <a:gd name="T1" fmla="*/ 87 h 100"/>
                  <a:gd name="T2" fmla="*/ 0 w 106"/>
                  <a:gd name="T3" fmla="*/ 87 h 100"/>
                  <a:gd name="T4" fmla="*/ 22 w 106"/>
                  <a:gd name="T5" fmla="*/ 56 h 100"/>
                  <a:gd name="T6" fmla="*/ 60 w 106"/>
                  <a:gd name="T7" fmla="*/ 34 h 100"/>
                  <a:gd name="T8" fmla="*/ 79 w 106"/>
                  <a:gd name="T9" fmla="*/ 0 h 100"/>
                  <a:gd name="T10" fmla="*/ 91 w 106"/>
                  <a:gd name="T11" fmla="*/ 10 h 100"/>
                  <a:gd name="T12" fmla="*/ 104 w 106"/>
                  <a:gd name="T13" fmla="*/ 6 h 100"/>
                  <a:gd name="T14" fmla="*/ 105 w 106"/>
                  <a:gd name="T15" fmla="*/ 18 h 100"/>
                  <a:gd name="T16" fmla="*/ 85 w 106"/>
                  <a:gd name="T17" fmla="*/ 41 h 100"/>
                  <a:gd name="T18" fmla="*/ 90 w 106"/>
                  <a:gd name="T19" fmla="*/ 52 h 100"/>
                  <a:gd name="T20" fmla="*/ 67 w 106"/>
                  <a:gd name="T21" fmla="*/ 56 h 100"/>
                  <a:gd name="T22" fmla="*/ 57 w 106"/>
                  <a:gd name="T23" fmla="*/ 89 h 100"/>
                  <a:gd name="T24" fmla="*/ 34 w 106"/>
                  <a:gd name="T25" fmla="*/ 99 h 100"/>
                  <a:gd name="T26" fmla="*/ 0 w 106"/>
                  <a:gd name="T27" fmla="*/ 87 h 100"/>
                  <a:gd name="T28" fmla="*/ 0 w 106"/>
                  <a:gd name="T29" fmla="*/ 87 h 1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100"/>
                  <a:gd name="T47" fmla="*/ 106 w 106"/>
                  <a:gd name="T48" fmla="*/ 100 h 1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100">
                    <a:moveTo>
                      <a:pt x="0" y="87"/>
                    </a:moveTo>
                    <a:lnTo>
                      <a:pt x="0" y="87"/>
                    </a:lnTo>
                    <a:lnTo>
                      <a:pt x="22" y="56"/>
                    </a:lnTo>
                    <a:lnTo>
                      <a:pt x="60" y="34"/>
                    </a:lnTo>
                    <a:lnTo>
                      <a:pt x="79" y="0"/>
                    </a:lnTo>
                    <a:lnTo>
                      <a:pt x="91" y="10"/>
                    </a:lnTo>
                    <a:lnTo>
                      <a:pt x="104" y="6"/>
                    </a:lnTo>
                    <a:lnTo>
                      <a:pt x="105" y="18"/>
                    </a:lnTo>
                    <a:lnTo>
                      <a:pt x="85" y="41"/>
                    </a:lnTo>
                    <a:lnTo>
                      <a:pt x="90" y="52"/>
                    </a:lnTo>
                    <a:lnTo>
                      <a:pt x="67" y="56"/>
                    </a:lnTo>
                    <a:lnTo>
                      <a:pt x="57" y="89"/>
                    </a:lnTo>
                    <a:lnTo>
                      <a:pt x="34" y="99"/>
                    </a:lnTo>
                    <a:lnTo>
                      <a:pt x="0" y="87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40" name="Freeform 239"/>
              <p:cNvSpPr>
                <a:spLocks/>
              </p:cNvSpPr>
              <p:nvPr/>
            </p:nvSpPr>
            <p:spPr bwMode="auto">
              <a:xfrm>
                <a:off x="5435" y="3915"/>
                <a:ext cx="80" cy="110"/>
              </a:xfrm>
              <a:custGeom>
                <a:avLst/>
                <a:gdLst>
                  <a:gd name="T0" fmla="*/ 0 w 80"/>
                  <a:gd name="T1" fmla="*/ 0 h 110"/>
                  <a:gd name="T2" fmla="*/ 0 w 80"/>
                  <a:gd name="T3" fmla="*/ 0 h 110"/>
                  <a:gd name="T4" fmla="*/ 22 w 80"/>
                  <a:gd name="T5" fmla="*/ 13 h 110"/>
                  <a:gd name="T6" fmla="*/ 28 w 80"/>
                  <a:gd name="T7" fmla="*/ 37 h 110"/>
                  <a:gd name="T8" fmla="*/ 37 w 80"/>
                  <a:gd name="T9" fmla="*/ 43 h 110"/>
                  <a:gd name="T10" fmla="*/ 43 w 80"/>
                  <a:gd name="T11" fmla="*/ 33 h 110"/>
                  <a:gd name="T12" fmla="*/ 47 w 80"/>
                  <a:gd name="T13" fmla="*/ 50 h 110"/>
                  <a:gd name="T14" fmla="*/ 79 w 80"/>
                  <a:gd name="T15" fmla="*/ 50 h 110"/>
                  <a:gd name="T16" fmla="*/ 73 w 80"/>
                  <a:gd name="T17" fmla="*/ 74 h 110"/>
                  <a:gd name="T18" fmla="*/ 57 w 80"/>
                  <a:gd name="T19" fmla="*/ 77 h 110"/>
                  <a:gd name="T20" fmla="*/ 43 w 80"/>
                  <a:gd name="T21" fmla="*/ 108 h 110"/>
                  <a:gd name="T22" fmla="*/ 28 w 80"/>
                  <a:gd name="T23" fmla="*/ 109 h 110"/>
                  <a:gd name="T24" fmla="*/ 35 w 80"/>
                  <a:gd name="T25" fmla="*/ 98 h 110"/>
                  <a:gd name="T26" fmla="*/ 15 w 80"/>
                  <a:gd name="T27" fmla="*/ 75 h 110"/>
                  <a:gd name="T28" fmla="*/ 31 w 80"/>
                  <a:gd name="T29" fmla="*/ 56 h 110"/>
                  <a:gd name="T30" fmla="*/ 28 w 80"/>
                  <a:gd name="T31" fmla="*/ 40 h 110"/>
                  <a:gd name="T32" fmla="*/ 0 w 80"/>
                  <a:gd name="T33" fmla="*/ 0 h 110"/>
                  <a:gd name="T34" fmla="*/ 0 w 80"/>
                  <a:gd name="T35" fmla="*/ 0 h 1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0"/>
                  <a:gd name="T55" fmla="*/ 0 h 110"/>
                  <a:gd name="T56" fmla="*/ 80 w 80"/>
                  <a:gd name="T57" fmla="*/ 110 h 1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0" h="110">
                    <a:moveTo>
                      <a:pt x="0" y="0"/>
                    </a:moveTo>
                    <a:lnTo>
                      <a:pt x="0" y="0"/>
                    </a:lnTo>
                    <a:lnTo>
                      <a:pt x="22" y="13"/>
                    </a:lnTo>
                    <a:lnTo>
                      <a:pt x="28" y="37"/>
                    </a:lnTo>
                    <a:lnTo>
                      <a:pt x="37" y="43"/>
                    </a:lnTo>
                    <a:lnTo>
                      <a:pt x="43" y="33"/>
                    </a:lnTo>
                    <a:lnTo>
                      <a:pt x="47" y="50"/>
                    </a:lnTo>
                    <a:lnTo>
                      <a:pt x="79" y="50"/>
                    </a:lnTo>
                    <a:lnTo>
                      <a:pt x="73" y="74"/>
                    </a:lnTo>
                    <a:lnTo>
                      <a:pt x="57" y="77"/>
                    </a:lnTo>
                    <a:lnTo>
                      <a:pt x="43" y="108"/>
                    </a:lnTo>
                    <a:lnTo>
                      <a:pt x="28" y="109"/>
                    </a:lnTo>
                    <a:lnTo>
                      <a:pt x="35" y="98"/>
                    </a:lnTo>
                    <a:lnTo>
                      <a:pt x="15" y="75"/>
                    </a:lnTo>
                    <a:lnTo>
                      <a:pt x="31" y="56"/>
                    </a:lnTo>
                    <a:lnTo>
                      <a:pt x="28" y="4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4002841" y="3728639"/>
              <a:ext cx="287336" cy="260352"/>
            </a:xfrm>
            <a:custGeom>
              <a:avLst/>
              <a:gdLst>
                <a:gd name="T0" fmla="*/ 0 w 230"/>
                <a:gd name="T1" fmla="*/ 184855067 h 199"/>
                <a:gd name="T2" fmla="*/ 0 w 230"/>
                <a:gd name="T3" fmla="*/ 184855067 h 199"/>
                <a:gd name="T4" fmla="*/ 34336892 w 230"/>
                <a:gd name="T5" fmla="*/ 196837704 h 199"/>
                <a:gd name="T6" fmla="*/ 112372904 w 230"/>
                <a:gd name="T7" fmla="*/ 184855067 h 199"/>
                <a:gd name="T8" fmla="*/ 126419980 w 230"/>
                <a:gd name="T9" fmla="*/ 150623590 h 199"/>
                <a:gd name="T10" fmla="*/ 179485088 w 230"/>
                <a:gd name="T11" fmla="*/ 131794665 h 199"/>
                <a:gd name="T12" fmla="*/ 184167446 w 230"/>
                <a:gd name="T13" fmla="*/ 102696964 h 199"/>
                <a:gd name="T14" fmla="*/ 202895633 w 230"/>
                <a:gd name="T15" fmla="*/ 95850677 h 199"/>
                <a:gd name="T16" fmla="*/ 195092534 w 230"/>
                <a:gd name="T17" fmla="*/ 80446837 h 199"/>
                <a:gd name="T18" fmla="*/ 213821969 w 230"/>
                <a:gd name="T19" fmla="*/ 78734284 h 199"/>
                <a:gd name="T20" fmla="*/ 227867797 w 230"/>
                <a:gd name="T21" fmla="*/ 49636583 h 199"/>
                <a:gd name="T22" fmla="*/ 221625068 w 230"/>
                <a:gd name="T23" fmla="*/ 20538866 h 199"/>
                <a:gd name="T24" fmla="*/ 293419571 w 230"/>
                <a:gd name="T25" fmla="*/ 0 h 199"/>
                <a:gd name="T26" fmla="*/ 357409805 w 230"/>
                <a:gd name="T27" fmla="*/ 42790286 h 199"/>
                <a:gd name="T28" fmla="*/ 340240740 w 230"/>
                <a:gd name="T29" fmla="*/ 61617913 h 199"/>
                <a:gd name="T30" fmla="*/ 279372495 w 230"/>
                <a:gd name="T31" fmla="*/ 61617913 h 199"/>
                <a:gd name="T32" fmla="*/ 279372495 w 230"/>
                <a:gd name="T33" fmla="*/ 99274475 h 199"/>
                <a:gd name="T34" fmla="*/ 307465399 w 230"/>
                <a:gd name="T35" fmla="*/ 123237133 h 199"/>
                <a:gd name="T36" fmla="*/ 290297582 w 230"/>
                <a:gd name="T37" fmla="*/ 135218463 h 199"/>
                <a:gd name="T38" fmla="*/ 294979941 w 230"/>
                <a:gd name="T39" fmla="*/ 157469877 h 199"/>
                <a:gd name="T40" fmla="*/ 232550156 w 230"/>
                <a:gd name="T41" fmla="*/ 234492937 h 199"/>
                <a:gd name="T42" fmla="*/ 204457252 w 230"/>
                <a:gd name="T43" fmla="*/ 232781693 h 199"/>
                <a:gd name="T44" fmla="*/ 184167446 w 230"/>
                <a:gd name="T45" fmla="*/ 251609309 h 199"/>
                <a:gd name="T46" fmla="*/ 218503079 w 230"/>
                <a:gd name="T47" fmla="*/ 323497286 h 199"/>
                <a:gd name="T48" fmla="*/ 170120370 w 230"/>
                <a:gd name="T49" fmla="*/ 323497286 h 199"/>
                <a:gd name="T50" fmla="*/ 152952514 w 230"/>
                <a:gd name="T51" fmla="*/ 338902414 h 199"/>
                <a:gd name="T52" fmla="*/ 117055263 w 230"/>
                <a:gd name="T53" fmla="*/ 296110830 h 199"/>
                <a:gd name="T54" fmla="*/ 17167821 w 230"/>
                <a:gd name="T55" fmla="*/ 304669670 h 199"/>
                <a:gd name="T56" fmla="*/ 49943099 w 230"/>
                <a:gd name="T57" fmla="*/ 255031799 h 199"/>
                <a:gd name="T58" fmla="*/ 0 w 230"/>
                <a:gd name="T59" fmla="*/ 184855067 h 199"/>
                <a:gd name="T60" fmla="*/ 0 w 230"/>
                <a:gd name="T61" fmla="*/ 184855067 h 19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30"/>
                <a:gd name="T94" fmla="*/ 0 h 199"/>
                <a:gd name="T95" fmla="*/ 230 w 230"/>
                <a:gd name="T96" fmla="*/ 199 h 19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30" h="199">
                  <a:moveTo>
                    <a:pt x="0" y="108"/>
                  </a:moveTo>
                  <a:lnTo>
                    <a:pt x="0" y="108"/>
                  </a:lnTo>
                  <a:lnTo>
                    <a:pt x="22" y="115"/>
                  </a:lnTo>
                  <a:lnTo>
                    <a:pt x="72" y="108"/>
                  </a:lnTo>
                  <a:lnTo>
                    <a:pt x="81" y="88"/>
                  </a:lnTo>
                  <a:lnTo>
                    <a:pt x="115" y="77"/>
                  </a:lnTo>
                  <a:lnTo>
                    <a:pt x="118" y="60"/>
                  </a:lnTo>
                  <a:lnTo>
                    <a:pt x="130" y="56"/>
                  </a:lnTo>
                  <a:lnTo>
                    <a:pt x="125" y="47"/>
                  </a:lnTo>
                  <a:lnTo>
                    <a:pt x="137" y="46"/>
                  </a:lnTo>
                  <a:lnTo>
                    <a:pt x="146" y="29"/>
                  </a:lnTo>
                  <a:lnTo>
                    <a:pt x="142" y="12"/>
                  </a:lnTo>
                  <a:lnTo>
                    <a:pt x="188" y="0"/>
                  </a:lnTo>
                  <a:lnTo>
                    <a:pt x="229" y="25"/>
                  </a:lnTo>
                  <a:lnTo>
                    <a:pt x="218" y="36"/>
                  </a:lnTo>
                  <a:lnTo>
                    <a:pt x="179" y="36"/>
                  </a:lnTo>
                  <a:lnTo>
                    <a:pt x="179" y="58"/>
                  </a:lnTo>
                  <a:lnTo>
                    <a:pt x="197" y="72"/>
                  </a:lnTo>
                  <a:lnTo>
                    <a:pt x="186" y="79"/>
                  </a:lnTo>
                  <a:lnTo>
                    <a:pt x="189" y="92"/>
                  </a:lnTo>
                  <a:lnTo>
                    <a:pt x="149" y="137"/>
                  </a:lnTo>
                  <a:lnTo>
                    <a:pt x="131" y="136"/>
                  </a:lnTo>
                  <a:lnTo>
                    <a:pt x="118" y="147"/>
                  </a:lnTo>
                  <a:lnTo>
                    <a:pt x="140" y="189"/>
                  </a:lnTo>
                  <a:lnTo>
                    <a:pt x="109" y="189"/>
                  </a:lnTo>
                  <a:lnTo>
                    <a:pt x="98" y="198"/>
                  </a:lnTo>
                  <a:lnTo>
                    <a:pt x="75" y="173"/>
                  </a:lnTo>
                  <a:lnTo>
                    <a:pt x="11" y="178"/>
                  </a:lnTo>
                  <a:lnTo>
                    <a:pt x="32" y="149"/>
                  </a:lnTo>
                  <a:lnTo>
                    <a:pt x="0" y="10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35" name="Group 73"/>
            <p:cNvGrpSpPr>
              <a:grpSpLocks/>
            </p:cNvGrpSpPr>
            <p:nvPr/>
          </p:nvGrpSpPr>
          <p:grpSpPr bwMode="auto">
            <a:xfrm>
              <a:off x="5369607" y="4462068"/>
              <a:ext cx="203197" cy="136526"/>
              <a:chOff x="5006" y="3464"/>
              <a:chExt cx="164" cy="107"/>
            </a:xfrm>
            <a:grpFill/>
          </p:grpSpPr>
          <p:sp>
            <p:nvSpPr>
              <p:cNvPr id="236" name="Freeform 235"/>
              <p:cNvSpPr>
                <a:spLocks/>
              </p:cNvSpPr>
              <p:nvPr/>
            </p:nvSpPr>
            <p:spPr bwMode="auto">
              <a:xfrm>
                <a:off x="5006" y="3464"/>
                <a:ext cx="136" cy="107"/>
              </a:xfrm>
              <a:custGeom>
                <a:avLst/>
                <a:gdLst>
                  <a:gd name="T0" fmla="*/ 0 w 136"/>
                  <a:gd name="T1" fmla="*/ 0 h 107"/>
                  <a:gd name="T2" fmla="*/ 0 w 136"/>
                  <a:gd name="T3" fmla="*/ 0 h 107"/>
                  <a:gd name="T4" fmla="*/ 2 w 136"/>
                  <a:gd name="T5" fmla="*/ 88 h 107"/>
                  <a:gd name="T6" fmla="*/ 24 w 136"/>
                  <a:gd name="T7" fmla="*/ 91 h 107"/>
                  <a:gd name="T8" fmla="*/ 46 w 136"/>
                  <a:gd name="T9" fmla="*/ 67 h 107"/>
                  <a:gd name="T10" fmla="*/ 70 w 136"/>
                  <a:gd name="T11" fmla="*/ 78 h 107"/>
                  <a:gd name="T12" fmla="*/ 93 w 136"/>
                  <a:gd name="T13" fmla="*/ 101 h 107"/>
                  <a:gd name="T14" fmla="*/ 135 w 136"/>
                  <a:gd name="T15" fmla="*/ 106 h 107"/>
                  <a:gd name="T16" fmla="*/ 87 w 136"/>
                  <a:gd name="T17" fmla="*/ 67 h 107"/>
                  <a:gd name="T18" fmla="*/ 90 w 136"/>
                  <a:gd name="T19" fmla="*/ 47 h 107"/>
                  <a:gd name="T20" fmla="*/ 67 w 136"/>
                  <a:gd name="T21" fmla="*/ 41 h 107"/>
                  <a:gd name="T22" fmla="*/ 46 w 136"/>
                  <a:gd name="T23" fmla="*/ 16 h 107"/>
                  <a:gd name="T24" fmla="*/ 0 w 136"/>
                  <a:gd name="T25" fmla="*/ 0 h 107"/>
                  <a:gd name="T26" fmla="*/ 0 w 136"/>
                  <a:gd name="T27" fmla="*/ 0 h 10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6"/>
                  <a:gd name="T43" fmla="*/ 0 h 107"/>
                  <a:gd name="T44" fmla="*/ 136 w 136"/>
                  <a:gd name="T45" fmla="*/ 107 h 10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6" h="107">
                    <a:moveTo>
                      <a:pt x="0" y="0"/>
                    </a:moveTo>
                    <a:lnTo>
                      <a:pt x="0" y="0"/>
                    </a:lnTo>
                    <a:lnTo>
                      <a:pt x="2" y="88"/>
                    </a:lnTo>
                    <a:lnTo>
                      <a:pt x="24" y="91"/>
                    </a:lnTo>
                    <a:lnTo>
                      <a:pt x="46" y="67"/>
                    </a:lnTo>
                    <a:lnTo>
                      <a:pt x="70" y="78"/>
                    </a:lnTo>
                    <a:lnTo>
                      <a:pt x="93" y="101"/>
                    </a:lnTo>
                    <a:lnTo>
                      <a:pt x="135" y="106"/>
                    </a:lnTo>
                    <a:lnTo>
                      <a:pt x="87" y="67"/>
                    </a:lnTo>
                    <a:lnTo>
                      <a:pt x="90" y="47"/>
                    </a:lnTo>
                    <a:lnTo>
                      <a:pt x="67" y="41"/>
                    </a:lnTo>
                    <a:lnTo>
                      <a:pt x="46" y="16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37" name="Freeform 75"/>
              <p:cNvSpPr>
                <a:spLocks/>
              </p:cNvSpPr>
              <p:nvPr/>
            </p:nvSpPr>
            <p:spPr bwMode="auto">
              <a:xfrm>
                <a:off x="5105" y="3487"/>
                <a:ext cx="57" cy="28"/>
              </a:xfrm>
              <a:custGeom>
                <a:avLst/>
                <a:gdLst>
                  <a:gd name="T0" fmla="*/ 0 w 57"/>
                  <a:gd name="T1" fmla="*/ 18 h 28"/>
                  <a:gd name="T2" fmla="*/ 0 w 57"/>
                  <a:gd name="T3" fmla="*/ 18 h 28"/>
                  <a:gd name="T4" fmla="*/ 33 w 57"/>
                  <a:gd name="T5" fmla="*/ 27 h 28"/>
                  <a:gd name="T6" fmla="*/ 56 w 57"/>
                  <a:gd name="T7" fmla="*/ 8 h 28"/>
                  <a:gd name="T8" fmla="*/ 47 w 57"/>
                  <a:gd name="T9" fmla="*/ 0 h 28"/>
                  <a:gd name="T10" fmla="*/ 40 w 57"/>
                  <a:gd name="T11" fmla="*/ 10 h 28"/>
                  <a:gd name="T12" fmla="*/ 0 w 57"/>
                  <a:gd name="T13" fmla="*/ 18 h 28"/>
                  <a:gd name="T14" fmla="*/ 0 w 57"/>
                  <a:gd name="T15" fmla="*/ 18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28"/>
                  <a:gd name="T26" fmla="*/ 57 w 57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28">
                    <a:moveTo>
                      <a:pt x="0" y="18"/>
                    </a:moveTo>
                    <a:lnTo>
                      <a:pt x="0" y="18"/>
                    </a:lnTo>
                    <a:lnTo>
                      <a:pt x="33" y="27"/>
                    </a:lnTo>
                    <a:lnTo>
                      <a:pt x="56" y="8"/>
                    </a:lnTo>
                    <a:lnTo>
                      <a:pt x="47" y="0"/>
                    </a:lnTo>
                    <a:lnTo>
                      <a:pt x="40" y="10"/>
                    </a:lnTo>
                    <a:lnTo>
                      <a:pt x="0" y="1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38" name="Freeform 237"/>
              <p:cNvSpPr>
                <a:spLocks/>
              </p:cNvSpPr>
              <p:nvPr/>
            </p:nvSpPr>
            <p:spPr bwMode="auto">
              <a:xfrm>
                <a:off x="5139" y="3466"/>
                <a:ext cx="31" cy="28"/>
              </a:xfrm>
              <a:custGeom>
                <a:avLst/>
                <a:gdLst>
                  <a:gd name="T0" fmla="*/ 0 w 31"/>
                  <a:gd name="T1" fmla="*/ 0 h 28"/>
                  <a:gd name="T2" fmla="*/ 0 w 31"/>
                  <a:gd name="T3" fmla="*/ 0 h 28"/>
                  <a:gd name="T4" fmla="*/ 23 w 31"/>
                  <a:gd name="T5" fmla="*/ 12 h 28"/>
                  <a:gd name="T6" fmla="*/ 30 w 31"/>
                  <a:gd name="T7" fmla="*/ 27 h 28"/>
                  <a:gd name="T8" fmla="*/ 29 w 31"/>
                  <a:gd name="T9" fmla="*/ 16 h 28"/>
                  <a:gd name="T10" fmla="*/ 0 w 31"/>
                  <a:gd name="T11" fmla="*/ 0 h 28"/>
                  <a:gd name="T12" fmla="*/ 0 w 31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28"/>
                  <a:gd name="T23" fmla="*/ 31 w 31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28">
                    <a:moveTo>
                      <a:pt x="0" y="0"/>
                    </a:moveTo>
                    <a:lnTo>
                      <a:pt x="0" y="0"/>
                    </a:lnTo>
                    <a:lnTo>
                      <a:pt x="23" y="12"/>
                    </a:lnTo>
                    <a:lnTo>
                      <a:pt x="30" y="27"/>
                    </a:lnTo>
                    <a:lnTo>
                      <a:pt x="29" y="16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grpSp>
          <p:nvGrpSpPr>
            <p:cNvPr id="36" name="Group 77"/>
            <p:cNvGrpSpPr>
              <a:grpSpLocks/>
            </p:cNvGrpSpPr>
            <p:nvPr/>
          </p:nvGrpSpPr>
          <p:grpSpPr bwMode="auto">
            <a:xfrm>
              <a:off x="4963350" y="4084259"/>
              <a:ext cx="153988" cy="234952"/>
              <a:chOff x="4680" y="3175"/>
              <a:chExt cx="125" cy="179"/>
            </a:xfrm>
            <a:grpFill/>
          </p:grpSpPr>
          <p:sp>
            <p:nvSpPr>
              <p:cNvPr id="230" name="Freeform 229"/>
              <p:cNvSpPr>
                <a:spLocks/>
              </p:cNvSpPr>
              <p:nvPr/>
            </p:nvSpPr>
            <p:spPr bwMode="auto">
              <a:xfrm>
                <a:off x="4680" y="3275"/>
                <a:ext cx="32" cy="40"/>
              </a:xfrm>
              <a:custGeom>
                <a:avLst/>
                <a:gdLst>
                  <a:gd name="T0" fmla="*/ 0 w 32"/>
                  <a:gd name="T1" fmla="*/ 39 h 40"/>
                  <a:gd name="T2" fmla="*/ 0 w 32"/>
                  <a:gd name="T3" fmla="*/ 39 h 40"/>
                  <a:gd name="T4" fmla="*/ 22 w 32"/>
                  <a:gd name="T5" fmla="*/ 21 h 40"/>
                  <a:gd name="T6" fmla="*/ 31 w 32"/>
                  <a:gd name="T7" fmla="*/ 0 h 40"/>
                  <a:gd name="T8" fmla="*/ 0 w 32"/>
                  <a:gd name="T9" fmla="*/ 39 h 40"/>
                  <a:gd name="T10" fmla="*/ 0 w 32"/>
                  <a:gd name="T11" fmla="*/ 39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40"/>
                  <a:gd name="T20" fmla="*/ 32 w 32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40">
                    <a:moveTo>
                      <a:pt x="0" y="39"/>
                    </a:moveTo>
                    <a:lnTo>
                      <a:pt x="0" y="39"/>
                    </a:lnTo>
                    <a:lnTo>
                      <a:pt x="22" y="21"/>
                    </a:lnTo>
                    <a:lnTo>
                      <a:pt x="31" y="0"/>
                    </a:lnTo>
                    <a:lnTo>
                      <a:pt x="0" y="3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31" name="Freeform 79"/>
              <p:cNvSpPr>
                <a:spLocks/>
              </p:cNvSpPr>
              <p:nvPr/>
            </p:nvSpPr>
            <p:spPr bwMode="auto">
              <a:xfrm>
                <a:off x="4717" y="3175"/>
                <a:ext cx="57" cy="84"/>
              </a:xfrm>
              <a:custGeom>
                <a:avLst/>
                <a:gdLst>
                  <a:gd name="T0" fmla="*/ 0 w 57"/>
                  <a:gd name="T1" fmla="*/ 33 h 84"/>
                  <a:gd name="T2" fmla="*/ 0 w 57"/>
                  <a:gd name="T3" fmla="*/ 33 h 84"/>
                  <a:gd name="T4" fmla="*/ 11 w 57"/>
                  <a:gd name="T5" fmla="*/ 0 h 84"/>
                  <a:gd name="T6" fmla="*/ 30 w 57"/>
                  <a:gd name="T7" fmla="*/ 1 h 84"/>
                  <a:gd name="T8" fmla="*/ 35 w 57"/>
                  <a:gd name="T9" fmla="*/ 23 h 84"/>
                  <a:gd name="T10" fmla="*/ 20 w 57"/>
                  <a:gd name="T11" fmla="*/ 45 h 84"/>
                  <a:gd name="T12" fmla="*/ 23 w 57"/>
                  <a:gd name="T13" fmla="*/ 58 h 84"/>
                  <a:gd name="T14" fmla="*/ 53 w 57"/>
                  <a:gd name="T15" fmla="*/ 66 h 84"/>
                  <a:gd name="T16" fmla="*/ 56 w 57"/>
                  <a:gd name="T17" fmla="*/ 83 h 84"/>
                  <a:gd name="T18" fmla="*/ 38 w 57"/>
                  <a:gd name="T19" fmla="*/ 66 h 84"/>
                  <a:gd name="T20" fmla="*/ 38 w 57"/>
                  <a:gd name="T21" fmla="*/ 74 h 84"/>
                  <a:gd name="T22" fmla="*/ 11 w 57"/>
                  <a:gd name="T23" fmla="*/ 66 h 84"/>
                  <a:gd name="T24" fmla="*/ 0 w 57"/>
                  <a:gd name="T25" fmla="*/ 33 h 84"/>
                  <a:gd name="T26" fmla="*/ 0 w 57"/>
                  <a:gd name="T27" fmla="*/ 33 h 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"/>
                  <a:gd name="T43" fmla="*/ 0 h 84"/>
                  <a:gd name="T44" fmla="*/ 57 w 57"/>
                  <a:gd name="T45" fmla="*/ 84 h 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" h="84">
                    <a:moveTo>
                      <a:pt x="0" y="33"/>
                    </a:moveTo>
                    <a:lnTo>
                      <a:pt x="0" y="33"/>
                    </a:lnTo>
                    <a:lnTo>
                      <a:pt x="11" y="0"/>
                    </a:lnTo>
                    <a:lnTo>
                      <a:pt x="30" y="1"/>
                    </a:lnTo>
                    <a:lnTo>
                      <a:pt x="35" y="23"/>
                    </a:lnTo>
                    <a:lnTo>
                      <a:pt x="20" y="45"/>
                    </a:lnTo>
                    <a:lnTo>
                      <a:pt x="23" y="58"/>
                    </a:lnTo>
                    <a:lnTo>
                      <a:pt x="53" y="66"/>
                    </a:lnTo>
                    <a:lnTo>
                      <a:pt x="56" y="83"/>
                    </a:lnTo>
                    <a:lnTo>
                      <a:pt x="38" y="66"/>
                    </a:lnTo>
                    <a:lnTo>
                      <a:pt x="38" y="74"/>
                    </a:lnTo>
                    <a:lnTo>
                      <a:pt x="11" y="66"/>
                    </a:lnTo>
                    <a:lnTo>
                      <a:pt x="0" y="3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32" name="Freeform 231"/>
              <p:cNvSpPr>
                <a:spLocks/>
              </p:cNvSpPr>
              <p:nvPr/>
            </p:nvSpPr>
            <p:spPr bwMode="auto">
              <a:xfrm>
                <a:off x="4722" y="3246"/>
                <a:ext cx="17" cy="18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0 h 18"/>
                  <a:gd name="T4" fmla="*/ 8 w 17"/>
                  <a:gd name="T5" fmla="*/ 0 h 18"/>
                  <a:gd name="T6" fmla="*/ 16 w 17"/>
                  <a:gd name="T7" fmla="*/ 3 h 18"/>
                  <a:gd name="T8" fmla="*/ 12 w 17"/>
                  <a:gd name="T9" fmla="*/ 17 h 18"/>
                  <a:gd name="T10" fmla="*/ 0 w 17"/>
                  <a:gd name="T11" fmla="*/ 0 h 18"/>
                  <a:gd name="T12" fmla="*/ 0 w 17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8"/>
                  <a:gd name="T23" fmla="*/ 17 w 17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8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6" y="3"/>
                    </a:lnTo>
                    <a:lnTo>
                      <a:pt x="12" y="17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33" name="Freeform 81"/>
              <p:cNvSpPr>
                <a:spLocks/>
              </p:cNvSpPr>
              <p:nvPr/>
            </p:nvSpPr>
            <p:spPr bwMode="auto">
              <a:xfrm>
                <a:off x="4744" y="3267"/>
                <a:ext cx="15" cy="22"/>
              </a:xfrm>
              <a:custGeom>
                <a:avLst/>
                <a:gdLst>
                  <a:gd name="T0" fmla="*/ 0 w 15"/>
                  <a:gd name="T1" fmla="*/ 0 h 22"/>
                  <a:gd name="T2" fmla="*/ 0 w 15"/>
                  <a:gd name="T3" fmla="*/ 0 h 22"/>
                  <a:gd name="T4" fmla="*/ 1 w 15"/>
                  <a:gd name="T5" fmla="*/ 21 h 22"/>
                  <a:gd name="T6" fmla="*/ 14 w 15"/>
                  <a:gd name="T7" fmla="*/ 12 h 22"/>
                  <a:gd name="T8" fmla="*/ 0 w 15"/>
                  <a:gd name="T9" fmla="*/ 0 h 22"/>
                  <a:gd name="T10" fmla="*/ 0 w 15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2"/>
                  <a:gd name="T20" fmla="*/ 15 w 15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2">
                    <a:moveTo>
                      <a:pt x="0" y="0"/>
                    </a:moveTo>
                    <a:lnTo>
                      <a:pt x="0" y="0"/>
                    </a:lnTo>
                    <a:lnTo>
                      <a:pt x="1" y="21"/>
                    </a:lnTo>
                    <a:lnTo>
                      <a:pt x="14" y="12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34" name="Freeform 233"/>
              <p:cNvSpPr>
                <a:spLocks/>
              </p:cNvSpPr>
              <p:nvPr/>
            </p:nvSpPr>
            <p:spPr bwMode="auto">
              <a:xfrm>
                <a:off x="4745" y="3297"/>
                <a:ext cx="60" cy="57"/>
              </a:xfrm>
              <a:custGeom>
                <a:avLst/>
                <a:gdLst>
                  <a:gd name="T0" fmla="*/ 0 w 60"/>
                  <a:gd name="T1" fmla="*/ 38 h 57"/>
                  <a:gd name="T2" fmla="*/ 0 w 60"/>
                  <a:gd name="T3" fmla="*/ 38 h 57"/>
                  <a:gd name="T4" fmla="*/ 13 w 60"/>
                  <a:gd name="T5" fmla="*/ 18 h 57"/>
                  <a:gd name="T6" fmla="*/ 28 w 60"/>
                  <a:gd name="T7" fmla="*/ 22 h 57"/>
                  <a:gd name="T8" fmla="*/ 49 w 60"/>
                  <a:gd name="T9" fmla="*/ 0 h 57"/>
                  <a:gd name="T10" fmla="*/ 59 w 60"/>
                  <a:gd name="T11" fmla="*/ 13 h 57"/>
                  <a:gd name="T12" fmla="*/ 58 w 60"/>
                  <a:gd name="T13" fmla="*/ 46 h 57"/>
                  <a:gd name="T14" fmla="*/ 53 w 60"/>
                  <a:gd name="T15" fmla="*/ 32 h 57"/>
                  <a:gd name="T16" fmla="*/ 47 w 60"/>
                  <a:gd name="T17" fmla="*/ 56 h 57"/>
                  <a:gd name="T18" fmla="*/ 32 w 60"/>
                  <a:gd name="T19" fmla="*/ 50 h 57"/>
                  <a:gd name="T20" fmla="*/ 23 w 60"/>
                  <a:gd name="T21" fmla="*/ 25 h 57"/>
                  <a:gd name="T22" fmla="*/ 0 w 60"/>
                  <a:gd name="T23" fmla="*/ 38 h 57"/>
                  <a:gd name="T24" fmla="*/ 0 w 60"/>
                  <a:gd name="T25" fmla="*/ 38 h 5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"/>
                  <a:gd name="T40" fmla="*/ 0 h 57"/>
                  <a:gd name="T41" fmla="*/ 60 w 60"/>
                  <a:gd name="T42" fmla="*/ 57 h 5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" h="57">
                    <a:moveTo>
                      <a:pt x="0" y="38"/>
                    </a:moveTo>
                    <a:lnTo>
                      <a:pt x="0" y="38"/>
                    </a:lnTo>
                    <a:lnTo>
                      <a:pt x="13" y="18"/>
                    </a:lnTo>
                    <a:lnTo>
                      <a:pt x="28" y="22"/>
                    </a:lnTo>
                    <a:lnTo>
                      <a:pt x="49" y="0"/>
                    </a:lnTo>
                    <a:lnTo>
                      <a:pt x="59" y="13"/>
                    </a:lnTo>
                    <a:lnTo>
                      <a:pt x="58" y="46"/>
                    </a:lnTo>
                    <a:lnTo>
                      <a:pt x="53" y="32"/>
                    </a:lnTo>
                    <a:lnTo>
                      <a:pt x="47" y="56"/>
                    </a:lnTo>
                    <a:lnTo>
                      <a:pt x="32" y="50"/>
                    </a:lnTo>
                    <a:lnTo>
                      <a:pt x="23" y="25"/>
                    </a:lnTo>
                    <a:lnTo>
                      <a:pt x="0" y="3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35" name="Freeform 234"/>
              <p:cNvSpPr>
                <a:spLocks/>
              </p:cNvSpPr>
              <p:nvPr/>
            </p:nvSpPr>
            <p:spPr bwMode="auto">
              <a:xfrm>
                <a:off x="4752" y="3283"/>
                <a:ext cx="14" cy="24"/>
              </a:xfrm>
              <a:custGeom>
                <a:avLst/>
                <a:gdLst>
                  <a:gd name="T0" fmla="*/ 0 w 14"/>
                  <a:gd name="T1" fmla="*/ 14 h 24"/>
                  <a:gd name="T2" fmla="*/ 0 w 14"/>
                  <a:gd name="T3" fmla="*/ 14 h 24"/>
                  <a:gd name="T4" fmla="*/ 3 w 14"/>
                  <a:gd name="T5" fmla="*/ 10 h 24"/>
                  <a:gd name="T6" fmla="*/ 13 w 14"/>
                  <a:gd name="T7" fmla="*/ 0 h 24"/>
                  <a:gd name="T8" fmla="*/ 9 w 14"/>
                  <a:gd name="T9" fmla="*/ 23 h 24"/>
                  <a:gd name="T10" fmla="*/ 0 w 14"/>
                  <a:gd name="T11" fmla="*/ 14 h 24"/>
                  <a:gd name="T12" fmla="*/ 0 w 14"/>
                  <a:gd name="T13" fmla="*/ 1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24"/>
                  <a:gd name="T23" fmla="*/ 14 w 14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24">
                    <a:moveTo>
                      <a:pt x="0" y="14"/>
                    </a:moveTo>
                    <a:lnTo>
                      <a:pt x="0" y="14"/>
                    </a:lnTo>
                    <a:lnTo>
                      <a:pt x="3" y="10"/>
                    </a:lnTo>
                    <a:lnTo>
                      <a:pt x="13" y="0"/>
                    </a:lnTo>
                    <a:lnTo>
                      <a:pt x="9" y="23"/>
                    </a:lnTo>
                    <a:lnTo>
                      <a:pt x="0" y="1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423408" y="2650719"/>
              <a:ext cx="2782868" cy="976319"/>
            </a:xfrm>
            <a:custGeom>
              <a:avLst/>
              <a:gdLst>
                <a:gd name="T0" fmla="*/ 37309631 w 2232"/>
                <a:gd name="T1" fmla="*/ 710412683 h 748"/>
                <a:gd name="T2" fmla="*/ 66845385 w 2232"/>
                <a:gd name="T3" fmla="*/ 442943307 h 748"/>
                <a:gd name="T4" fmla="*/ 129026444 w 2232"/>
                <a:gd name="T5" fmla="*/ 374798509 h 748"/>
                <a:gd name="T6" fmla="*/ 167890879 w 2232"/>
                <a:gd name="T7" fmla="*/ 560493703 h 748"/>
                <a:gd name="T8" fmla="*/ 300026834 w 2232"/>
                <a:gd name="T9" fmla="*/ 560493703 h 748"/>
                <a:gd name="T10" fmla="*/ 421280687 w 2232"/>
                <a:gd name="T11" fmla="*/ 431017413 h 748"/>
                <a:gd name="T12" fmla="*/ 592281039 w 2232"/>
                <a:gd name="T13" fmla="*/ 420796150 h 748"/>
                <a:gd name="T14" fmla="*/ 879870995 w 2232"/>
                <a:gd name="T15" fmla="*/ 419092823 h 748"/>
                <a:gd name="T16" fmla="*/ 881425770 w 2232"/>
                <a:gd name="T17" fmla="*/ 270877252 h 748"/>
                <a:gd name="T18" fmla="*/ 990243836 w 2232"/>
                <a:gd name="T19" fmla="*/ 408870255 h 748"/>
                <a:gd name="T20" fmla="*/ 1008898646 w 2232"/>
                <a:gd name="T21" fmla="*/ 398648993 h 748"/>
                <a:gd name="T22" fmla="*/ 1089734496 w 2232"/>
                <a:gd name="T23" fmla="*/ 417389497 h 748"/>
                <a:gd name="T24" fmla="*/ 1035326087 w 2232"/>
                <a:gd name="T25" fmla="*/ 238507527 h 748"/>
                <a:gd name="T26" fmla="*/ 1094397576 w 2232"/>
                <a:gd name="T27" fmla="*/ 247026768 h 748"/>
                <a:gd name="T28" fmla="*/ 1139479826 w 2232"/>
                <a:gd name="T29" fmla="*/ 195917844 h 748"/>
                <a:gd name="T30" fmla="*/ 1400642498 w 2232"/>
                <a:gd name="T31" fmla="*/ 78367386 h 748"/>
                <a:gd name="T32" fmla="*/ 1576305929 w 2232"/>
                <a:gd name="T33" fmla="*/ 56220229 h 748"/>
                <a:gd name="T34" fmla="*/ 1786169430 w 2232"/>
                <a:gd name="T35" fmla="*/ 47700987 h 748"/>
                <a:gd name="T36" fmla="*/ 1699115726 w 2232"/>
                <a:gd name="T37" fmla="*/ 223174980 h 748"/>
                <a:gd name="T38" fmla="*/ 1835914761 w 2232"/>
                <a:gd name="T39" fmla="*/ 209545759 h 748"/>
                <a:gd name="T40" fmla="*/ 2044223487 w 2232"/>
                <a:gd name="T41" fmla="*/ 218065001 h 748"/>
                <a:gd name="T42" fmla="*/ 2147483647 w 2232"/>
                <a:gd name="T43" fmla="*/ 284506472 h 748"/>
                <a:gd name="T44" fmla="*/ 2147483647 w 2232"/>
                <a:gd name="T45" fmla="*/ 267469294 h 748"/>
                <a:gd name="T46" fmla="*/ 2147483647 w 2232"/>
                <a:gd name="T47" fmla="*/ 371390551 h 748"/>
                <a:gd name="T48" fmla="*/ 2147483647 w 2232"/>
                <a:gd name="T49" fmla="*/ 361169288 h 748"/>
                <a:gd name="T50" fmla="*/ 2147483647 w 2232"/>
                <a:gd name="T51" fmla="*/ 459979180 h 748"/>
                <a:gd name="T52" fmla="*/ 2147483647 w 2232"/>
                <a:gd name="T53" fmla="*/ 562197029 h 748"/>
                <a:gd name="T54" fmla="*/ 2147483647 w 2232"/>
                <a:gd name="T55" fmla="*/ 492348905 h 748"/>
                <a:gd name="T56" fmla="*/ 2147483647 w 2232"/>
                <a:gd name="T57" fmla="*/ 613305954 h 748"/>
                <a:gd name="T58" fmla="*/ 2147483647 w 2232"/>
                <a:gd name="T59" fmla="*/ 725746535 h 748"/>
                <a:gd name="T60" fmla="*/ 2147483647 w 2232"/>
                <a:gd name="T61" fmla="*/ 850110236 h 748"/>
                <a:gd name="T62" fmla="*/ 2147483647 w 2232"/>
                <a:gd name="T63" fmla="*/ 982994484 h 748"/>
                <a:gd name="T64" fmla="*/ 2147483647 w 2232"/>
                <a:gd name="T65" fmla="*/ 689970157 h 748"/>
                <a:gd name="T66" fmla="*/ 2147483647 w 2232"/>
                <a:gd name="T67" fmla="*/ 662711553 h 748"/>
                <a:gd name="T68" fmla="*/ 2147483647 w 2232"/>
                <a:gd name="T69" fmla="*/ 747893692 h 748"/>
                <a:gd name="T70" fmla="*/ 2147483647 w 2232"/>
                <a:gd name="T71" fmla="*/ 919959665 h 748"/>
                <a:gd name="T72" fmla="*/ 2147483647 w 2232"/>
                <a:gd name="T73" fmla="*/ 974475243 h 748"/>
                <a:gd name="T74" fmla="*/ 2147483647 w 2232"/>
                <a:gd name="T75" fmla="*/ 1257278307 h 748"/>
                <a:gd name="T76" fmla="*/ 2135941517 w 2232"/>
                <a:gd name="T77" fmla="*/ 1051139282 h 748"/>
                <a:gd name="T78" fmla="*/ 1898097047 w 2232"/>
                <a:gd name="T79" fmla="*/ 1042621346 h 748"/>
                <a:gd name="T80" fmla="*/ 1507907035 w 2232"/>
                <a:gd name="T81" fmla="*/ 998327031 h 748"/>
                <a:gd name="T82" fmla="*/ 1147252456 w 2232"/>
                <a:gd name="T83" fmla="*/ 1042621346 h 748"/>
                <a:gd name="T84" fmla="*/ 1016671276 w 2232"/>
                <a:gd name="T85" fmla="*/ 1001733684 h 748"/>
                <a:gd name="T86" fmla="*/ 778825559 w 2232"/>
                <a:gd name="T87" fmla="*/ 877368677 h 748"/>
                <a:gd name="T88" fmla="*/ 620262008 w 2232"/>
                <a:gd name="T89" fmla="*/ 916553013 h 748"/>
                <a:gd name="T90" fmla="*/ 645134673 w 2232"/>
                <a:gd name="T91" fmla="*/ 1001733684 h 748"/>
                <a:gd name="T92" fmla="*/ 553416642 w 2232"/>
                <a:gd name="T93" fmla="*/ 993215747 h 748"/>
                <a:gd name="T94" fmla="*/ 415062832 w 2232"/>
                <a:gd name="T95" fmla="*/ 1013659578 h 748"/>
                <a:gd name="T96" fmla="*/ 401072348 w 2232"/>
                <a:gd name="T97" fmla="*/ 1097136923 h 748"/>
                <a:gd name="T98" fmla="*/ 452372453 w 2232"/>
                <a:gd name="T99" fmla="*/ 1161875068 h 748"/>
                <a:gd name="T100" fmla="*/ 411953282 w 2232"/>
                <a:gd name="T101" fmla="*/ 1253870349 h 748"/>
                <a:gd name="T102" fmla="*/ 290699429 w 2232"/>
                <a:gd name="T103" fmla="*/ 1206169383 h 748"/>
                <a:gd name="T104" fmla="*/ 272044619 w 2232"/>
                <a:gd name="T105" fmla="*/ 1092025639 h 748"/>
                <a:gd name="T106" fmla="*/ 138353849 w 2232"/>
                <a:gd name="T107" fmla="*/ 1000030358 h 748"/>
                <a:gd name="T108" fmla="*/ 93272845 w 2232"/>
                <a:gd name="T109" fmla="*/ 954032717 h 748"/>
                <a:gd name="T110" fmla="*/ 6217857 w 2232"/>
                <a:gd name="T111" fmla="*/ 880776635 h 7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32"/>
                <a:gd name="T169" fmla="*/ 0 h 748"/>
                <a:gd name="T170" fmla="*/ 2232 w 2232"/>
                <a:gd name="T171" fmla="*/ 748 h 7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32" h="748">
                  <a:moveTo>
                    <a:pt x="8" y="492"/>
                  </a:moveTo>
                  <a:lnTo>
                    <a:pt x="13" y="474"/>
                  </a:lnTo>
                  <a:lnTo>
                    <a:pt x="22" y="458"/>
                  </a:lnTo>
                  <a:lnTo>
                    <a:pt x="15" y="439"/>
                  </a:lnTo>
                  <a:lnTo>
                    <a:pt x="15" y="428"/>
                  </a:lnTo>
                  <a:lnTo>
                    <a:pt x="46" y="423"/>
                  </a:lnTo>
                  <a:lnTo>
                    <a:pt x="24" y="417"/>
                  </a:lnTo>
                  <a:lnTo>
                    <a:pt x="25" y="409"/>
                  </a:lnTo>
                  <a:lnTo>
                    <a:pt x="11" y="411"/>
                  </a:lnTo>
                  <a:lnTo>
                    <a:pt x="63" y="367"/>
                  </a:lnTo>
                  <a:lnTo>
                    <a:pt x="40" y="321"/>
                  </a:lnTo>
                  <a:lnTo>
                    <a:pt x="46" y="299"/>
                  </a:lnTo>
                  <a:lnTo>
                    <a:pt x="32" y="274"/>
                  </a:lnTo>
                  <a:lnTo>
                    <a:pt x="43" y="260"/>
                  </a:lnTo>
                  <a:lnTo>
                    <a:pt x="24" y="241"/>
                  </a:lnTo>
                  <a:lnTo>
                    <a:pt x="29" y="225"/>
                  </a:lnTo>
                  <a:lnTo>
                    <a:pt x="55" y="207"/>
                  </a:lnTo>
                  <a:lnTo>
                    <a:pt x="69" y="205"/>
                  </a:lnTo>
                  <a:lnTo>
                    <a:pt x="86" y="209"/>
                  </a:lnTo>
                  <a:lnTo>
                    <a:pt x="71" y="213"/>
                  </a:lnTo>
                  <a:lnTo>
                    <a:pt x="83" y="220"/>
                  </a:lnTo>
                  <a:lnTo>
                    <a:pt x="123" y="222"/>
                  </a:lnTo>
                  <a:lnTo>
                    <a:pt x="195" y="259"/>
                  </a:lnTo>
                  <a:lnTo>
                    <a:pt x="196" y="277"/>
                  </a:lnTo>
                  <a:lnTo>
                    <a:pt x="166" y="294"/>
                  </a:lnTo>
                  <a:lnTo>
                    <a:pt x="69" y="271"/>
                  </a:lnTo>
                  <a:lnTo>
                    <a:pt x="109" y="298"/>
                  </a:lnTo>
                  <a:lnTo>
                    <a:pt x="108" y="329"/>
                  </a:lnTo>
                  <a:lnTo>
                    <a:pt x="146" y="344"/>
                  </a:lnTo>
                  <a:lnTo>
                    <a:pt x="157" y="342"/>
                  </a:lnTo>
                  <a:lnTo>
                    <a:pt x="151" y="329"/>
                  </a:lnTo>
                  <a:lnTo>
                    <a:pt x="133" y="324"/>
                  </a:lnTo>
                  <a:lnTo>
                    <a:pt x="138" y="313"/>
                  </a:lnTo>
                  <a:lnTo>
                    <a:pt x="155" y="325"/>
                  </a:lnTo>
                  <a:lnTo>
                    <a:pt x="193" y="329"/>
                  </a:lnTo>
                  <a:lnTo>
                    <a:pt x="177" y="304"/>
                  </a:lnTo>
                  <a:lnTo>
                    <a:pt x="212" y="284"/>
                  </a:lnTo>
                  <a:lnTo>
                    <a:pt x="237" y="298"/>
                  </a:lnTo>
                  <a:lnTo>
                    <a:pt x="236" y="243"/>
                  </a:lnTo>
                  <a:lnTo>
                    <a:pt x="226" y="234"/>
                  </a:lnTo>
                  <a:lnTo>
                    <a:pt x="268" y="247"/>
                  </a:lnTo>
                  <a:lnTo>
                    <a:pt x="271" y="253"/>
                  </a:lnTo>
                  <a:lnTo>
                    <a:pt x="248" y="263"/>
                  </a:lnTo>
                  <a:lnTo>
                    <a:pt x="271" y="281"/>
                  </a:lnTo>
                  <a:lnTo>
                    <a:pt x="290" y="260"/>
                  </a:lnTo>
                  <a:lnTo>
                    <a:pt x="368" y="227"/>
                  </a:lnTo>
                  <a:lnTo>
                    <a:pt x="380" y="226"/>
                  </a:lnTo>
                  <a:lnTo>
                    <a:pt x="368" y="231"/>
                  </a:lnTo>
                  <a:lnTo>
                    <a:pt x="381" y="247"/>
                  </a:lnTo>
                  <a:lnTo>
                    <a:pt x="438" y="226"/>
                  </a:lnTo>
                  <a:lnTo>
                    <a:pt x="451" y="241"/>
                  </a:lnTo>
                  <a:lnTo>
                    <a:pt x="464" y="230"/>
                  </a:lnTo>
                  <a:lnTo>
                    <a:pt x="457" y="212"/>
                  </a:lnTo>
                  <a:lnTo>
                    <a:pt x="465" y="206"/>
                  </a:lnTo>
                  <a:lnTo>
                    <a:pt x="509" y="215"/>
                  </a:lnTo>
                  <a:lnTo>
                    <a:pt x="566" y="246"/>
                  </a:lnTo>
                  <a:lnTo>
                    <a:pt x="577" y="231"/>
                  </a:lnTo>
                  <a:lnTo>
                    <a:pt x="565" y="215"/>
                  </a:lnTo>
                  <a:lnTo>
                    <a:pt x="547" y="211"/>
                  </a:lnTo>
                  <a:lnTo>
                    <a:pt x="554" y="186"/>
                  </a:lnTo>
                  <a:lnTo>
                    <a:pt x="542" y="183"/>
                  </a:lnTo>
                  <a:lnTo>
                    <a:pt x="546" y="171"/>
                  </a:lnTo>
                  <a:lnTo>
                    <a:pt x="567" y="159"/>
                  </a:lnTo>
                  <a:lnTo>
                    <a:pt x="581" y="129"/>
                  </a:lnTo>
                  <a:lnTo>
                    <a:pt x="610" y="130"/>
                  </a:lnTo>
                  <a:lnTo>
                    <a:pt x="625" y="134"/>
                  </a:lnTo>
                  <a:lnTo>
                    <a:pt x="614" y="166"/>
                  </a:lnTo>
                  <a:lnTo>
                    <a:pt x="626" y="181"/>
                  </a:lnTo>
                  <a:lnTo>
                    <a:pt x="622" y="225"/>
                  </a:lnTo>
                  <a:lnTo>
                    <a:pt x="637" y="240"/>
                  </a:lnTo>
                  <a:lnTo>
                    <a:pt x="631" y="256"/>
                  </a:lnTo>
                  <a:lnTo>
                    <a:pt x="609" y="268"/>
                  </a:lnTo>
                  <a:lnTo>
                    <a:pt x="616" y="274"/>
                  </a:lnTo>
                  <a:lnTo>
                    <a:pt x="586" y="280"/>
                  </a:lnTo>
                  <a:lnTo>
                    <a:pt x="618" y="291"/>
                  </a:lnTo>
                  <a:lnTo>
                    <a:pt x="653" y="256"/>
                  </a:lnTo>
                  <a:lnTo>
                    <a:pt x="649" y="234"/>
                  </a:lnTo>
                  <a:lnTo>
                    <a:pt x="661" y="231"/>
                  </a:lnTo>
                  <a:lnTo>
                    <a:pt x="680" y="227"/>
                  </a:lnTo>
                  <a:lnTo>
                    <a:pt x="689" y="239"/>
                  </a:lnTo>
                  <a:lnTo>
                    <a:pt x="688" y="256"/>
                  </a:lnTo>
                  <a:lnTo>
                    <a:pt x="711" y="261"/>
                  </a:lnTo>
                  <a:lnTo>
                    <a:pt x="693" y="255"/>
                  </a:lnTo>
                  <a:lnTo>
                    <a:pt x="701" y="245"/>
                  </a:lnTo>
                  <a:lnTo>
                    <a:pt x="694" y="231"/>
                  </a:lnTo>
                  <a:lnTo>
                    <a:pt x="641" y="221"/>
                  </a:lnTo>
                  <a:lnTo>
                    <a:pt x="649" y="187"/>
                  </a:lnTo>
                  <a:lnTo>
                    <a:pt x="631" y="166"/>
                  </a:lnTo>
                  <a:lnTo>
                    <a:pt x="657" y="146"/>
                  </a:lnTo>
                  <a:lnTo>
                    <a:pt x="654" y="132"/>
                  </a:lnTo>
                  <a:lnTo>
                    <a:pt x="666" y="140"/>
                  </a:lnTo>
                  <a:lnTo>
                    <a:pt x="660" y="167"/>
                  </a:lnTo>
                  <a:lnTo>
                    <a:pt x="668" y="171"/>
                  </a:lnTo>
                  <a:lnTo>
                    <a:pt x="704" y="180"/>
                  </a:lnTo>
                  <a:lnTo>
                    <a:pt x="672" y="157"/>
                  </a:lnTo>
                  <a:lnTo>
                    <a:pt x="696" y="158"/>
                  </a:lnTo>
                  <a:lnTo>
                    <a:pt x="691" y="149"/>
                  </a:lnTo>
                  <a:lnTo>
                    <a:pt x="704" y="145"/>
                  </a:lnTo>
                  <a:lnTo>
                    <a:pt x="770" y="162"/>
                  </a:lnTo>
                  <a:lnTo>
                    <a:pt x="757" y="174"/>
                  </a:lnTo>
                  <a:lnTo>
                    <a:pt x="756" y="192"/>
                  </a:lnTo>
                  <a:lnTo>
                    <a:pt x="769" y="202"/>
                  </a:lnTo>
                  <a:lnTo>
                    <a:pt x="776" y="162"/>
                  </a:lnTo>
                  <a:lnTo>
                    <a:pt x="740" y="142"/>
                  </a:lnTo>
                  <a:lnTo>
                    <a:pt x="733" y="115"/>
                  </a:lnTo>
                  <a:lnTo>
                    <a:pt x="816" y="105"/>
                  </a:lnTo>
                  <a:lnTo>
                    <a:pt x="806" y="79"/>
                  </a:lnTo>
                  <a:lnTo>
                    <a:pt x="816" y="85"/>
                  </a:lnTo>
                  <a:lnTo>
                    <a:pt x="830" y="75"/>
                  </a:lnTo>
                  <a:lnTo>
                    <a:pt x="820" y="72"/>
                  </a:lnTo>
                  <a:lnTo>
                    <a:pt x="908" y="51"/>
                  </a:lnTo>
                  <a:lnTo>
                    <a:pt x="901" y="46"/>
                  </a:lnTo>
                  <a:lnTo>
                    <a:pt x="941" y="43"/>
                  </a:lnTo>
                  <a:lnTo>
                    <a:pt x="941" y="50"/>
                  </a:lnTo>
                  <a:lnTo>
                    <a:pt x="951" y="50"/>
                  </a:lnTo>
                  <a:lnTo>
                    <a:pt x="980" y="41"/>
                  </a:lnTo>
                  <a:lnTo>
                    <a:pt x="994" y="46"/>
                  </a:lnTo>
                  <a:lnTo>
                    <a:pt x="981" y="35"/>
                  </a:lnTo>
                  <a:lnTo>
                    <a:pt x="1014" y="33"/>
                  </a:lnTo>
                  <a:lnTo>
                    <a:pt x="1015" y="19"/>
                  </a:lnTo>
                  <a:lnTo>
                    <a:pt x="1054" y="0"/>
                  </a:lnTo>
                  <a:lnTo>
                    <a:pt x="1081" y="11"/>
                  </a:lnTo>
                  <a:lnTo>
                    <a:pt x="1058" y="21"/>
                  </a:lnTo>
                  <a:lnTo>
                    <a:pt x="1098" y="20"/>
                  </a:lnTo>
                  <a:lnTo>
                    <a:pt x="1082" y="35"/>
                  </a:lnTo>
                  <a:lnTo>
                    <a:pt x="1149" y="28"/>
                  </a:lnTo>
                  <a:lnTo>
                    <a:pt x="1186" y="50"/>
                  </a:lnTo>
                  <a:lnTo>
                    <a:pt x="1181" y="59"/>
                  </a:lnTo>
                  <a:lnTo>
                    <a:pt x="1168" y="54"/>
                  </a:lnTo>
                  <a:lnTo>
                    <a:pt x="1185" y="61"/>
                  </a:lnTo>
                  <a:lnTo>
                    <a:pt x="1177" y="74"/>
                  </a:lnTo>
                  <a:lnTo>
                    <a:pt x="1054" y="139"/>
                  </a:lnTo>
                  <a:lnTo>
                    <a:pt x="1093" y="131"/>
                  </a:lnTo>
                  <a:lnTo>
                    <a:pt x="1085" y="123"/>
                  </a:lnTo>
                  <a:lnTo>
                    <a:pt x="1147" y="110"/>
                  </a:lnTo>
                  <a:lnTo>
                    <a:pt x="1130" y="113"/>
                  </a:lnTo>
                  <a:lnTo>
                    <a:pt x="1134" y="101"/>
                  </a:lnTo>
                  <a:lnTo>
                    <a:pt x="1168" y="110"/>
                  </a:lnTo>
                  <a:lnTo>
                    <a:pt x="1174" y="101"/>
                  </a:lnTo>
                  <a:lnTo>
                    <a:pt x="1181" y="123"/>
                  </a:lnTo>
                  <a:lnTo>
                    <a:pt x="1198" y="124"/>
                  </a:lnTo>
                  <a:lnTo>
                    <a:pt x="1183" y="115"/>
                  </a:lnTo>
                  <a:lnTo>
                    <a:pt x="1215" y="110"/>
                  </a:lnTo>
                  <a:lnTo>
                    <a:pt x="1255" y="115"/>
                  </a:lnTo>
                  <a:lnTo>
                    <a:pt x="1251" y="123"/>
                  </a:lnTo>
                  <a:lnTo>
                    <a:pt x="1285" y="129"/>
                  </a:lnTo>
                  <a:lnTo>
                    <a:pt x="1315" y="128"/>
                  </a:lnTo>
                  <a:lnTo>
                    <a:pt x="1316" y="108"/>
                  </a:lnTo>
                  <a:lnTo>
                    <a:pt x="1325" y="105"/>
                  </a:lnTo>
                  <a:lnTo>
                    <a:pt x="1401" y="128"/>
                  </a:lnTo>
                  <a:lnTo>
                    <a:pt x="1390" y="162"/>
                  </a:lnTo>
                  <a:lnTo>
                    <a:pt x="1426" y="186"/>
                  </a:lnTo>
                  <a:lnTo>
                    <a:pt x="1445" y="153"/>
                  </a:lnTo>
                  <a:lnTo>
                    <a:pt x="1458" y="167"/>
                  </a:lnTo>
                  <a:lnTo>
                    <a:pt x="1483" y="162"/>
                  </a:lnTo>
                  <a:lnTo>
                    <a:pt x="1517" y="174"/>
                  </a:lnTo>
                  <a:lnTo>
                    <a:pt x="1544" y="167"/>
                  </a:lnTo>
                  <a:lnTo>
                    <a:pt x="1541" y="153"/>
                  </a:lnTo>
                  <a:lnTo>
                    <a:pt x="1560" y="132"/>
                  </a:lnTo>
                  <a:lnTo>
                    <a:pt x="1674" y="147"/>
                  </a:lnTo>
                  <a:lnTo>
                    <a:pt x="1681" y="157"/>
                  </a:lnTo>
                  <a:lnTo>
                    <a:pt x="1667" y="162"/>
                  </a:lnTo>
                  <a:lnTo>
                    <a:pt x="1703" y="167"/>
                  </a:lnTo>
                  <a:lnTo>
                    <a:pt x="1717" y="183"/>
                  </a:lnTo>
                  <a:lnTo>
                    <a:pt x="1802" y="180"/>
                  </a:lnTo>
                  <a:lnTo>
                    <a:pt x="1818" y="192"/>
                  </a:lnTo>
                  <a:lnTo>
                    <a:pt x="1812" y="207"/>
                  </a:lnTo>
                  <a:lnTo>
                    <a:pt x="1837" y="218"/>
                  </a:lnTo>
                  <a:lnTo>
                    <a:pt x="1850" y="209"/>
                  </a:lnTo>
                  <a:lnTo>
                    <a:pt x="1910" y="216"/>
                  </a:lnTo>
                  <a:lnTo>
                    <a:pt x="1923" y="207"/>
                  </a:lnTo>
                  <a:lnTo>
                    <a:pt x="1930" y="221"/>
                  </a:lnTo>
                  <a:lnTo>
                    <a:pt x="1955" y="232"/>
                  </a:lnTo>
                  <a:lnTo>
                    <a:pt x="1967" y="224"/>
                  </a:lnTo>
                  <a:lnTo>
                    <a:pt x="1955" y="212"/>
                  </a:lnTo>
                  <a:lnTo>
                    <a:pt x="1962" y="202"/>
                  </a:lnTo>
                  <a:lnTo>
                    <a:pt x="2068" y="217"/>
                  </a:lnTo>
                  <a:lnTo>
                    <a:pt x="2138" y="257"/>
                  </a:lnTo>
                  <a:lnTo>
                    <a:pt x="2153" y="257"/>
                  </a:lnTo>
                  <a:lnTo>
                    <a:pt x="2171" y="289"/>
                  </a:lnTo>
                  <a:lnTo>
                    <a:pt x="2164" y="271"/>
                  </a:lnTo>
                  <a:lnTo>
                    <a:pt x="2175" y="270"/>
                  </a:lnTo>
                  <a:lnTo>
                    <a:pt x="2182" y="276"/>
                  </a:lnTo>
                  <a:lnTo>
                    <a:pt x="2202" y="274"/>
                  </a:lnTo>
                  <a:lnTo>
                    <a:pt x="2231" y="293"/>
                  </a:lnTo>
                  <a:lnTo>
                    <a:pt x="2190" y="313"/>
                  </a:lnTo>
                  <a:lnTo>
                    <a:pt x="2198" y="319"/>
                  </a:lnTo>
                  <a:lnTo>
                    <a:pt x="2184" y="322"/>
                  </a:lnTo>
                  <a:lnTo>
                    <a:pt x="2196" y="330"/>
                  </a:lnTo>
                  <a:lnTo>
                    <a:pt x="2171" y="330"/>
                  </a:lnTo>
                  <a:lnTo>
                    <a:pt x="2163" y="319"/>
                  </a:lnTo>
                  <a:lnTo>
                    <a:pt x="2153" y="323"/>
                  </a:lnTo>
                  <a:lnTo>
                    <a:pt x="2138" y="304"/>
                  </a:lnTo>
                  <a:lnTo>
                    <a:pt x="2110" y="305"/>
                  </a:lnTo>
                  <a:lnTo>
                    <a:pt x="2103" y="294"/>
                  </a:lnTo>
                  <a:lnTo>
                    <a:pt x="2110" y="289"/>
                  </a:lnTo>
                  <a:lnTo>
                    <a:pt x="2099" y="289"/>
                  </a:lnTo>
                  <a:lnTo>
                    <a:pt x="2090" y="293"/>
                  </a:lnTo>
                  <a:lnTo>
                    <a:pt x="2100" y="306"/>
                  </a:lnTo>
                  <a:lnTo>
                    <a:pt x="2094" y="313"/>
                  </a:lnTo>
                  <a:lnTo>
                    <a:pt x="2071" y="326"/>
                  </a:lnTo>
                  <a:lnTo>
                    <a:pt x="2055" y="324"/>
                  </a:lnTo>
                  <a:lnTo>
                    <a:pt x="2081" y="360"/>
                  </a:lnTo>
                  <a:lnTo>
                    <a:pt x="2077" y="374"/>
                  </a:lnTo>
                  <a:lnTo>
                    <a:pt x="2050" y="364"/>
                  </a:lnTo>
                  <a:lnTo>
                    <a:pt x="2051" y="370"/>
                  </a:lnTo>
                  <a:lnTo>
                    <a:pt x="2002" y="388"/>
                  </a:lnTo>
                  <a:lnTo>
                    <a:pt x="1958" y="425"/>
                  </a:lnTo>
                  <a:lnTo>
                    <a:pt x="1928" y="411"/>
                  </a:lnTo>
                  <a:lnTo>
                    <a:pt x="1900" y="426"/>
                  </a:lnTo>
                  <a:lnTo>
                    <a:pt x="1900" y="412"/>
                  </a:lnTo>
                  <a:lnTo>
                    <a:pt x="1885" y="427"/>
                  </a:lnTo>
                  <a:lnTo>
                    <a:pt x="1865" y="425"/>
                  </a:lnTo>
                  <a:lnTo>
                    <a:pt x="1845" y="461"/>
                  </a:lnTo>
                  <a:lnTo>
                    <a:pt x="1861" y="469"/>
                  </a:lnTo>
                  <a:lnTo>
                    <a:pt x="1854" y="480"/>
                  </a:lnTo>
                  <a:lnTo>
                    <a:pt x="1862" y="499"/>
                  </a:lnTo>
                  <a:lnTo>
                    <a:pt x="1848" y="496"/>
                  </a:lnTo>
                  <a:lnTo>
                    <a:pt x="1840" y="512"/>
                  </a:lnTo>
                  <a:lnTo>
                    <a:pt x="1845" y="526"/>
                  </a:lnTo>
                  <a:lnTo>
                    <a:pt x="1815" y="539"/>
                  </a:lnTo>
                  <a:lnTo>
                    <a:pt x="1818" y="555"/>
                  </a:lnTo>
                  <a:lnTo>
                    <a:pt x="1798" y="559"/>
                  </a:lnTo>
                  <a:lnTo>
                    <a:pt x="1792" y="577"/>
                  </a:lnTo>
                  <a:lnTo>
                    <a:pt x="1774" y="596"/>
                  </a:lnTo>
                  <a:lnTo>
                    <a:pt x="1759" y="526"/>
                  </a:lnTo>
                  <a:lnTo>
                    <a:pt x="1761" y="489"/>
                  </a:lnTo>
                  <a:lnTo>
                    <a:pt x="1774" y="466"/>
                  </a:lnTo>
                  <a:lnTo>
                    <a:pt x="1795" y="462"/>
                  </a:lnTo>
                  <a:lnTo>
                    <a:pt x="1843" y="415"/>
                  </a:lnTo>
                  <a:lnTo>
                    <a:pt x="1867" y="405"/>
                  </a:lnTo>
                  <a:lnTo>
                    <a:pt x="1874" y="378"/>
                  </a:lnTo>
                  <a:lnTo>
                    <a:pt x="1885" y="370"/>
                  </a:lnTo>
                  <a:lnTo>
                    <a:pt x="1866" y="370"/>
                  </a:lnTo>
                  <a:lnTo>
                    <a:pt x="1860" y="392"/>
                  </a:lnTo>
                  <a:lnTo>
                    <a:pt x="1819" y="411"/>
                  </a:lnTo>
                  <a:lnTo>
                    <a:pt x="1823" y="383"/>
                  </a:lnTo>
                  <a:lnTo>
                    <a:pt x="1779" y="389"/>
                  </a:lnTo>
                  <a:lnTo>
                    <a:pt x="1738" y="426"/>
                  </a:lnTo>
                  <a:lnTo>
                    <a:pt x="1746" y="441"/>
                  </a:lnTo>
                  <a:lnTo>
                    <a:pt x="1702" y="446"/>
                  </a:lnTo>
                  <a:lnTo>
                    <a:pt x="1696" y="442"/>
                  </a:lnTo>
                  <a:lnTo>
                    <a:pt x="1711" y="439"/>
                  </a:lnTo>
                  <a:lnTo>
                    <a:pt x="1674" y="430"/>
                  </a:lnTo>
                  <a:lnTo>
                    <a:pt x="1664" y="439"/>
                  </a:lnTo>
                  <a:lnTo>
                    <a:pt x="1580" y="440"/>
                  </a:lnTo>
                  <a:lnTo>
                    <a:pt x="1480" y="525"/>
                  </a:lnTo>
                  <a:lnTo>
                    <a:pt x="1500" y="529"/>
                  </a:lnTo>
                  <a:lnTo>
                    <a:pt x="1500" y="544"/>
                  </a:lnTo>
                  <a:lnTo>
                    <a:pt x="1512" y="534"/>
                  </a:lnTo>
                  <a:lnTo>
                    <a:pt x="1509" y="547"/>
                  </a:lnTo>
                  <a:lnTo>
                    <a:pt x="1524" y="540"/>
                  </a:lnTo>
                  <a:lnTo>
                    <a:pt x="1522" y="548"/>
                  </a:lnTo>
                  <a:lnTo>
                    <a:pt x="1527" y="534"/>
                  </a:lnTo>
                  <a:lnTo>
                    <a:pt x="1541" y="535"/>
                  </a:lnTo>
                  <a:lnTo>
                    <a:pt x="1563" y="553"/>
                  </a:lnTo>
                  <a:lnTo>
                    <a:pt x="1544" y="554"/>
                  </a:lnTo>
                  <a:lnTo>
                    <a:pt x="1561" y="560"/>
                  </a:lnTo>
                  <a:lnTo>
                    <a:pt x="1564" y="572"/>
                  </a:lnTo>
                  <a:lnTo>
                    <a:pt x="1551" y="599"/>
                  </a:lnTo>
                  <a:lnTo>
                    <a:pt x="1548" y="640"/>
                  </a:lnTo>
                  <a:lnTo>
                    <a:pt x="1478" y="725"/>
                  </a:lnTo>
                  <a:lnTo>
                    <a:pt x="1453" y="736"/>
                  </a:lnTo>
                  <a:lnTo>
                    <a:pt x="1434" y="725"/>
                  </a:lnTo>
                  <a:lnTo>
                    <a:pt x="1417" y="741"/>
                  </a:lnTo>
                  <a:lnTo>
                    <a:pt x="1416" y="738"/>
                  </a:lnTo>
                  <a:lnTo>
                    <a:pt x="1425" y="725"/>
                  </a:lnTo>
                  <a:lnTo>
                    <a:pt x="1421" y="703"/>
                  </a:lnTo>
                  <a:lnTo>
                    <a:pt x="1451" y="695"/>
                  </a:lnTo>
                  <a:lnTo>
                    <a:pt x="1474" y="638"/>
                  </a:lnTo>
                  <a:lnTo>
                    <a:pt x="1423" y="652"/>
                  </a:lnTo>
                  <a:lnTo>
                    <a:pt x="1416" y="630"/>
                  </a:lnTo>
                  <a:lnTo>
                    <a:pt x="1374" y="617"/>
                  </a:lnTo>
                  <a:lnTo>
                    <a:pt x="1349" y="559"/>
                  </a:lnTo>
                  <a:lnTo>
                    <a:pt x="1321" y="548"/>
                  </a:lnTo>
                  <a:lnTo>
                    <a:pt x="1272" y="564"/>
                  </a:lnTo>
                  <a:lnTo>
                    <a:pt x="1282" y="576"/>
                  </a:lnTo>
                  <a:lnTo>
                    <a:pt x="1261" y="611"/>
                  </a:lnTo>
                  <a:lnTo>
                    <a:pt x="1242" y="620"/>
                  </a:lnTo>
                  <a:lnTo>
                    <a:pt x="1221" y="612"/>
                  </a:lnTo>
                  <a:lnTo>
                    <a:pt x="1196" y="608"/>
                  </a:lnTo>
                  <a:lnTo>
                    <a:pt x="1131" y="624"/>
                  </a:lnTo>
                  <a:lnTo>
                    <a:pt x="1075" y="601"/>
                  </a:lnTo>
                  <a:lnTo>
                    <a:pt x="1038" y="604"/>
                  </a:lnTo>
                  <a:lnTo>
                    <a:pt x="1025" y="585"/>
                  </a:lnTo>
                  <a:lnTo>
                    <a:pt x="989" y="572"/>
                  </a:lnTo>
                  <a:lnTo>
                    <a:pt x="970" y="586"/>
                  </a:lnTo>
                  <a:lnTo>
                    <a:pt x="969" y="612"/>
                  </a:lnTo>
                  <a:lnTo>
                    <a:pt x="887" y="600"/>
                  </a:lnTo>
                  <a:lnTo>
                    <a:pt x="843" y="624"/>
                  </a:lnTo>
                  <a:lnTo>
                    <a:pt x="820" y="634"/>
                  </a:lnTo>
                  <a:lnTo>
                    <a:pt x="791" y="615"/>
                  </a:lnTo>
                  <a:lnTo>
                    <a:pt x="772" y="625"/>
                  </a:lnTo>
                  <a:lnTo>
                    <a:pt x="738" y="612"/>
                  </a:lnTo>
                  <a:lnTo>
                    <a:pt x="725" y="611"/>
                  </a:lnTo>
                  <a:lnTo>
                    <a:pt x="715" y="591"/>
                  </a:lnTo>
                  <a:lnTo>
                    <a:pt x="696" y="591"/>
                  </a:lnTo>
                  <a:lnTo>
                    <a:pt x="688" y="594"/>
                  </a:lnTo>
                  <a:lnTo>
                    <a:pt x="674" y="579"/>
                  </a:lnTo>
                  <a:lnTo>
                    <a:pt x="664" y="583"/>
                  </a:lnTo>
                  <a:lnTo>
                    <a:pt x="654" y="588"/>
                  </a:lnTo>
                  <a:lnTo>
                    <a:pt x="616" y="556"/>
                  </a:lnTo>
                  <a:lnTo>
                    <a:pt x="605" y="553"/>
                  </a:lnTo>
                  <a:lnTo>
                    <a:pt x="579" y="529"/>
                  </a:lnTo>
                  <a:lnTo>
                    <a:pt x="555" y="544"/>
                  </a:lnTo>
                  <a:lnTo>
                    <a:pt x="550" y="534"/>
                  </a:lnTo>
                  <a:lnTo>
                    <a:pt x="514" y="532"/>
                  </a:lnTo>
                  <a:lnTo>
                    <a:pt x="501" y="515"/>
                  </a:lnTo>
                  <a:lnTo>
                    <a:pt x="482" y="516"/>
                  </a:lnTo>
                  <a:lnTo>
                    <a:pt x="475" y="524"/>
                  </a:lnTo>
                  <a:lnTo>
                    <a:pt x="451" y="528"/>
                  </a:lnTo>
                  <a:lnTo>
                    <a:pt x="444" y="524"/>
                  </a:lnTo>
                  <a:lnTo>
                    <a:pt x="435" y="537"/>
                  </a:lnTo>
                  <a:lnTo>
                    <a:pt x="428" y="534"/>
                  </a:lnTo>
                  <a:lnTo>
                    <a:pt x="399" y="538"/>
                  </a:lnTo>
                  <a:lnTo>
                    <a:pt x="389" y="534"/>
                  </a:lnTo>
                  <a:lnTo>
                    <a:pt x="386" y="538"/>
                  </a:lnTo>
                  <a:lnTo>
                    <a:pt x="401" y="553"/>
                  </a:lnTo>
                  <a:lnTo>
                    <a:pt x="391" y="562"/>
                  </a:lnTo>
                  <a:lnTo>
                    <a:pt x="392" y="575"/>
                  </a:lnTo>
                  <a:lnTo>
                    <a:pt x="408" y="576"/>
                  </a:lnTo>
                  <a:lnTo>
                    <a:pt x="415" y="588"/>
                  </a:lnTo>
                  <a:lnTo>
                    <a:pt x="411" y="597"/>
                  </a:lnTo>
                  <a:lnTo>
                    <a:pt x="399" y="591"/>
                  </a:lnTo>
                  <a:lnTo>
                    <a:pt x="389" y="596"/>
                  </a:lnTo>
                  <a:lnTo>
                    <a:pt x="380" y="591"/>
                  </a:lnTo>
                  <a:lnTo>
                    <a:pt x="376" y="583"/>
                  </a:lnTo>
                  <a:lnTo>
                    <a:pt x="365" y="588"/>
                  </a:lnTo>
                  <a:lnTo>
                    <a:pt x="356" y="583"/>
                  </a:lnTo>
                  <a:lnTo>
                    <a:pt x="347" y="591"/>
                  </a:lnTo>
                  <a:lnTo>
                    <a:pt x="335" y="592"/>
                  </a:lnTo>
                  <a:lnTo>
                    <a:pt x="327" y="583"/>
                  </a:lnTo>
                  <a:lnTo>
                    <a:pt x="283" y="580"/>
                  </a:lnTo>
                  <a:lnTo>
                    <a:pt x="278" y="585"/>
                  </a:lnTo>
                  <a:lnTo>
                    <a:pt x="274" y="585"/>
                  </a:lnTo>
                  <a:lnTo>
                    <a:pt x="267" y="595"/>
                  </a:lnTo>
                  <a:lnTo>
                    <a:pt x="268" y="605"/>
                  </a:lnTo>
                  <a:lnTo>
                    <a:pt x="263" y="605"/>
                  </a:lnTo>
                  <a:lnTo>
                    <a:pt x="259" y="597"/>
                  </a:lnTo>
                  <a:lnTo>
                    <a:pt x="253" y="598"/>
                  </a:lnTo>
                  <a:lnTo>
                    <a:pt x="251" y="627"/>
                  </a:lnTo>
                  <a:lnTo>
                    <a:pt x="258" y="636"/>
                  </a:lnTo>
                  <a:lnTo>
                    <a:pt x="258" y="644"/>
                  </a:lnTo>
                  <a:lnTo>
                    <a:pt x="265" y="643"/>
                  </a:lnTo>
                  <a:lnTo>
                    <a:pt x="274" y="639"/>
                  </a:lnTo>
                  <a:lnTo>
                    <a:pt x="282" y="652"/>
                  </a:lnTo>
                  <a:lnTo>
                    <a:pt x="288" y="660"/>
                  </a:lnTo>
                  <a:lnTo>
                    <a:pt x="294" y="671"/>
                  </a:lnTo>
                  <a:lnTo>
                    <a:pt x="304" y="673"/>
                  </a:lnTo>
                  <a:lnTo>
                    <a:pt x="291" y="682"/>
                  </a:lnTo>
                  <a:lnTo>
                    <a:pt x="282" y="674"/>
                  </a:lnTo>
                  <a:lnTo>
                    <a:pt x="273" y="707"/>
                  </a:lnTo>
                  <a:lnTo>
                    <a:pt x="284" y="715"/>
                  </a:lnTo>
                  <a:lnTo>
                    <a:pt x="294" y="747"/>
                  </a:lnTo>
                  <a:lnTo>
                    <a:pt x="285" y="741"/>
                  </a:lnTo>
                  <a:lnTo>
                    <a:pt x="276" y="738"/>
                  </a:lnTo>
                  <a:lnTo>
                    <a:pt x="265" y="736"/>
                  </a:lnTo>
                  <a:lnTo>
                    <a:pt x="258" y="733"/>
                  </a:lnTo>
                  <a:lnTo>
                    <a:pt x="250" y="731"/>
                  </a:lnTo>
                  <a:lnTo>
                    <a:pt x="244" y="720"/>
                  </a:lnTo>
                  <a:lnTo>
                    <a:pt x="230" y="727"/>
                  </a:lnTo>
                  <a:lnTo>
                    <a:pt x="217" y="726"/>
                  </a:lnTo>
                  <a:lnTo>
                    <a:pt x="209" y="717"/>
                  </a:lnTo>
                  <a:lnTo>
                    <a:pt x="187" y="708"/>
                  </a:lnTo>
                  <a:lnTo>
                    <a:pt x="165" y="709"/>
                  </a:lnTo>
                  <a:lnTo>
                    <a:pt x="142" y="694"/>
                  </a:lnTo>
                  <a:lnTo>
                    <a:pt x="160" y="679"/>
                  </a:lnTo>
                  <a:lnTo>
                    <a:pt x="162" y="667"/>
                  </a:lnTo>
                  <a:lnTo>
                    <a:pt x="162" y="654"/>
                  </a:lnTo>
                  <a:lnTo>
                    <a:pt x="163" y="645"/>
                  </a:lnTo>
                  <a:lnTo>
                    <a:pt x="175" y="641"/>
                  </a:lnTo>
                  <a:lnTo>
                    <a:pt x="169" y="622"/>
                  </a:lnTo>
                  <a:lnTo>
                    <a:pt x="155" y="617"/>
                  </a:lnTo>
                  <a:lnTo>
                    <a:pt x="148" y="614"/>
                  </a:lnTo>
                  <a:lnTo>
                    <a:pt x="139" y="617"/>
                  </a:lnTo>
                  <a:lnTo>
                    <a:pt x="118" y="612"/>
                  </a:lnTo>
                  <a:lnTo>
                    <a:pt x="102" y="593"/>
                  </a:lnTo>
                  <a:lnTo>
                    <a:pt x="89" y="587"/>
                  </a:lnTo>
                  <a:lnTo>
                    <a:pt x="83" y="570"/>
                  </a:lnTo>
                  <a:lnTo>
                    <a:pt x="71" y="568"/>
                  </a:lnTo>
                  <a:lnTo>
                    <a:pt x="60" y="574"/>
                  </a:lnTo>
                  <a:lnTo>
                    <a:pt x="53" y="577"/>
                  </a:lnTo>
                  <a:lnTo>
                    <a:pt x="50" y="569"/>
                  </a:lnTo>
                  <a:lnTo>
                    <a:pt x="44" y="562"/>
                  </a:lnTo>
                  <a:lnTo>
                    <a:pt x="60" y="560"/>
                  </a:lnTo>
                  <a:lnTo>
                    <a:pt x="59" y="555"/>
                  </a:lnTo>
                  <a:lnTo>
                    <a:pt x="55" y="552"/>
                  </a:lnTo>
                  <a:lnTo>
                    <a:pt x="50" y="548"/>
                  </a:lnTo>
                  <a:lnTo>
                    <a:pt x="41" y="528"/>
                  </a:lnTo>
                  <a:lnTo>
                    <a:pt x="29" y="517"/>
                  </a:lnTo>
                  <a:lnTo>
                    <a:pt x="17" y="517"/>
                  </a:lnTo>
                  <a:lnTo>
                    <a:pt x="4" y="517"/>
                  </a:lnTo>
                  <a:lnTo>
                    <a:pt x="0" y="502"/>
                  </a:lnTo>
                  <a:lnTo>
                    <a:pt x="8" y="49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761542" y="2522132"/>
              <a:ext cx="85724" cy="41276"/>
            </a:xfrm>
            <a:custGeom>
              <a:avLst/>
              <a:gdLst>
                <a:gd name="T0" fmla="*/ 0 w 69"/>
                <a:gd name="T1" fmla="*/ 37227388 h 31"/>
                <a:gd name="T2" fmla="*/ 0 w 69"/>
                <a:gd name="T3" fmla="*/ 37227388 h 31"/>
                <a:gd name="T4" fmla="*/ 21608912 w 69"/>
                <a:gd name="T5" fmla="*/ 24818262 h 31"/>
                <a:gd name="T6" fmla="*/ 6174684 w 69"/>
                <a:gd name="T7" fmla="*/ 15954786 h 31"/>
                <a:gd name="T8" fmla="*/ 80263432 w 69"/>
                <a:gd name="T9" fmla="*/ 0 h 31"/>
                <a:gd name="T10" fmla="*/ 94155865 w 69"/>
                <a:gd name="T11" fmla="*/ 1772162 h 31"/>
                <a:gd name="T12" fmla="*/ 78720382 w 69"/>
                <a:gd name="T13" fmla="*/ 14182624 h 31"/>
                <a:gd name="T14" fmla="*/ 104960937 w 69"/>
                <a:gd name="T15" fmla="*/ 14182624 h 31"/>
                <a:gd name="T16" fmla="*/ 37044375 w 69"/>
                <a:gd name="T17" fmla="*/ 42546536 h 31"/>
                <a:gd name="T18" fmla="*/ 21608912 w 69"/>
                <a:gd name="T19" fmla="*/ 53183511 h 31"/>
                <a:gd name="T20" fmla="*/ 24696253 w 69"/>
                <a:gd name="T21" fmla="*/ 39000881 h 31"/>
                <a:gd name="T22" fmla="*/ 0 w 69"/>
                <a:gd name="T23" fmla="*/ 37227388 h 31"/>
                <a:gd name="T24" fmla="*/ 0 w 69"/>
                <a:gd name="T25" fmla="*/ 37227388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31"/>
                <a:gd name="T41" fmla="*/ 69 w 69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31">
                  <a:moveTo>
                    <a:pt x="0" y="21"/>
                  </a:moveTo>
                  <a:lnTo>
                    <a:pt x="0" y="21"/>
                  </a:lnTo>
                  <a:lnTo>
                    <a:pt x="14" y="14"/>
                  </a:lnTo>
                  <a:lnTo>
                    <a:pt x="4" y="9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51" y="8"/>
                  </a:lnTo>
                  <a:lnTo>
                    <a:pt x="68" y="8"/>
                  </a:lnTo>
                  <a:lnTo>
                    <a:pt x="24" y="24"/>
                  </a:lnTo>
                  <a:lnTo>
                    <a:pt x="14" y="30"/>
                  </a:lnTo>
                  <a:lnTo>
                    <a:pt x="16" y="22"/>
                  </a:lnTo>
                  <a:lnTo>
                    <a:pt x="0" y="2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786942" y="2933296"/>
              <a:ext cx="34925" cy="20638"/>
            </a:xfrm>
            <a:custGeom>
              <a:avLst/>
              <a:gdLst>
                <a:gd name="T0" fmla="*/ 0 w 28"/>
                <a:gd name="T1" fmla="*/ 24956500 h 16"/>
                <a:gd name="T2" fmla="*/ 0 w 28"/>
                <a:gd name="T3" fmla="*/ 24956500 h 16"/>
                <a:gd name="T4" fmla="*/ 12447022 w 28"/>
                <a:gd name="T5" fmla="*/ 0 h 16"/>
                <a:gd name="T6" fmla="*/ 42007299 w 28"/>
                <a:gd name="T7" fmla="*/ 13310219 h 16"/>
                <a:gd name="T8" fmla="*/ 0 w 28"/>
                <a:gd name="T9" fmla="*/ 24956500 h 16"/>
                <a:gd name="T10" fmla="*/ 0 w 28"/>
                <a:gd name="T11" fmla="*/ 2495650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6"/>
                <a:gd name="T20" fmla="*/ 28 w 2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6">
                  <a:moveTo>
                    <a:pt x="0" y="15"/>
                  </a:moveTo>
                  <a:lnTo>
                    <a:pt x="0" y="15"/>
                  </a:lnTo>
                  <a:lnTo>
                    <a:pt x="8" y="0"/>
                  </a:lnTo>
                  <a:lnTo>
                    <a:pt x="27" y="8"/>
                  </a:lnTo>
                  <a:lnTo>
                    <a:pt x="0" y="1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842505" y="2814234"/>
              <a:ext cx="106362" cy="79376"/>
            </a:xfrm>
            <a:custGeom>
              <a:avLst/>
              <a:gdLst>
                <a:gd name="T0" fmla="*/ 0 w 84"/>
                <a:gd name="T1" fmla="*/ 47622488 h 63"/>
                <a:gd name="T2" fmla="*/ 0 w 84"/>
                <a:gd name="T3" fmla="*/ 47622488 h 63"/>
                <a:gd name="T4" fmla="*/ 11222458 w 84"/>
                <a:gd name="T5" fmla="*/ 69846223 h 63"/>
                <a:gd name="T6" fmla="*/ 25652236 w 84"/>
                <a:gd name="T7" fmla="*/ 61908725 h 63"/>
                <a:gd name="T8" fmla="*/ 41686311 w 84"/>
                <a:gd name="T9" fmla="*/ 76194962 h 63"/>
                <a:gd name="T10" fmla="*/ 54511791 w 84"/>
                <a:gd name="T11" fmla="*/ 69846223 h 63"/>
                <a:gd name="T12" fmla="*/ 49702711 w 84"/>
                <a:gd name="T13" fmla="*/ 95243717 h 63"/>
                <a:gd name="T14" fmla="*/ 133074048 w 84"/>
                <a:gd name="T15" fmla="*/ 98418716 h 63"/>
                <a:gd name="T16" fmla="*/ 101007183 w 84"/>
                <a:gd name="T17" fmla="*/ 80957460 h 63"/>
                <a:gd name="T18" fmla="*/ 84974383 w 84"/>
                <a:gd name="T19" fmla="*/ 50796228 h 63"/>
                <a:gd name="T20" fmla="*/ 86578676 w 84"/>
                <a:gd name="T21" fmla="*/ 17461241 h 63"/>
                <a:gd name="T22" fmla="*/ 107420556 w 84"/>
                <a:gd name="T23" fmla="*/ 0 h 63"/>
                <a:gd name="T24" fmla="*/ 35272928 w 84"/>
                <a:gd name="T25" fmla="*/ 6350001 h 63"/>
                <a:gd name="T26" fmla="*/ 17635831 w 84"/>
                <a:gd name="T27" fmla="*/ 47622488 h 63"/>
                <a:gd name="T28" fmla="*/ 0 w 84"/>
                <a:gd name="T29" fmla="*/ 47622488 h 63"/>
                <a:gd name="T30" fmla="*/ 0 w 84"/>
                <a:gd name="T31" fmla="*/ 47622488 h 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4"/>
                <a:gd name="T49" fmla="*/ 0 h 63"/>
                <a:gd name="T50" fmla="*/ 84 w 84"/>
                <a:gd name="T51" fmla="*/ 63 h 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4" h="63">
                  <a:moveTo>
                    <a:pt x="0" y="30"/>
                  </a:moveTo>
                  <a:lnTo>
                    <a:pt x="0" y="30"/>
                  </a:lnTo>
                  <a:lnTo>
                    <a:pt x="7" y="44"/>
                  </a:lnTo>
                  <a:lnTo>
                    <a:pt x="16" y="39"/>
                  </a:lnTo>
                  <a:lnTo>
                    <a:pt x="26" y="48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83" y="62"/>
                  </a:lnTo>
                  <a:lnTo>
                    <a:pt x="63" y="51"/>
                  </a:lnTo>
                  <a:lnTo>
                    <a:pt x="53" y="32"/>
                  </a:lnTo>
                  <a:lnTo>
                    <a:pt x="54" y="11"/>
                  </a:lnTo>
                  <a:lnTo>
                    <a:pt x="67" y="0"/>
                  </a:lnTo>
                  <a:lnTo>
                    <a:pt x="22" y="4"/>
                  </a:lnTo>
                  <a:lnTo>
                    <a:pt x="11" y="30"/>
                  </a:lnTo>
                  <a:lnTo>
                    <a:pt x="0" y="3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880605" y="2677708"/>
              <a:ext cx="261935" cy="136526"/>
            </a:xfrm>
            <a:custGeom>
              <a:avLst/>
              <a:gdLst>
                <a:gd name="T0" fmla="*/ 0 w 211"/>
                <a:gd name="T1" fmla="*/ 154608593 h 103"/>
                <a:gd name="T2" fmla="*/ 0 w 211"/>
                <a:gd name="T3" fmla="*/ 154608593 h 103"/>
                <a:gd name="T4" fmla="*/ 30821668 w 211"/>
                <a:gd name="T5" fmla="*/ 158122454 h 103"/>
                <a:gd name="T6" fmla="*/ 10787834 w 211"/>
                <a:gd name="T7" fmla="*/ 173934207 h 103"/>
                <a:gd name="T8" fmla="*/ 64725751 w 211"/>
                <a:gd name="T9" fmla="*/ 179205661 h 103"/>
                <a:gd name="T10" fmla="*/ 66267578 w 211"/>
                <a:gd name="T11" fmla="*/ 158122454 h 103"/>
                <a:gd name="T12" fmla="*/ 81678427 w 211"/>
                <a:gd name="T13" fmla="*/ 163392583 h 103"/>
                <a:gd name="T14" fmla="*/ 66267578 w 211"/>
                <a:gd name="T15" fmla="*/ 151094733 h 103"/>
                <a:gd name="T16" fmla="*/ 87842014 w 211"/>
                <a:gd name="T17" fmla="*/ 154608593 h 103"/>
                <a:gd name="T18" fmla="*/ 81678427 w 211"/>
                <a:gd name="T19" fmla="*/ 131767835 h 103"/>
                <a:gd name="T20" fmla="*/ 94006842 w 211"/>
                <a:gd name="T21" fmla="*/ 145823279 h 103"/>
                <a:gd name="T22" fmla="*/ 107877085 w 211"/>
                <a:gd name="T23" fmla="*/ 133525428 h 103"/>
                <a:gd name="T24" fmla="*/ 98629843 w 211"/>
                <a:gd name="T25" fmla="*/ 117713717 h 103"/>
                <a:gd name="T26" fmla="*/ 130993329 w 211"/>
                <a:gd name="T27" fmla="*/ 119469985 h 103"/>
                <a:gd name="T28" fmla="*/ 123287914 w 211"/>
                <a:gd name="T29" fmla="*/ 110685996 h 103"/>
                <a:gd name="T30" fmla="*/ 137156916 w 211"/>
                <a:gd name="T31" fmla="*/ 114199856 h 103"/>
                <a:gd name="T32" fmla="*/ 146404158 w 211"/>
                <a:gd name="T33" fmla="*/ 94872959 h 103"/>
                <a:gd name="T34" fmla="*/ 306677318 w 211"/>
                <a:gd name="T35" fmla="*/ 38652480 h 103"/>
                <a:gd name="T36" fmla="*/ 323629975 w 211"/>
                <a:gd name="T37" fmla="*/ 15811716 h 103"/>
                <a:gd name="T38" fmla="*/ 292807075 w 211"/>
                <a:gd name="T39" fmla="*/ 0 h 103"/>
                <a:gd name="T40" fmla="*/ 225000171 w 211"/>
                <a:gd name="T41" fmla="*/ 36894887 h 103"/>
                <a:gd name="T42" fmla="*/ 154109573 w 211"/>
                <a:gd name="T43" fmla="*/ 36894887 h 103"/>
                <a:gd name="T44" fmla="*/ 80136580 w 211"/>
                <a:gd name="T45" fmla="*/ 84331356 h 103"/>
                <a:gd name="T46" fmla="*/ 40068911 w 211"/>
                <a:gd name="T47" fmla="*/ 91359098 h 103"/>
                <a:gd name="T48" fmla="*/ 41609507 w 211"/>
                <a:gd name="T49" fmla="*/ 110685996 h 103"/>
                <a:gd name="T50" fmla="*/ 63185164 w 211"/>
                <a:gd name="T51" fmla="*/ 114199856 h 103"/>
                <a:gd name="T52" fmla="*/ 38527083 w 211"/>
                <a:gd name="T53" fmla="*/ 114199856 h 103"/>
                <a:gd name="T54" fmla="*/ 49314921 w 211"/>
                <a:gd name="T55" fmla="*/ 122983846 h 103"/>
                <a:gd name="T56" fmla="*/ 30821668 w 211"/>
                <a:gd name="T57" fmla="*/ 133525428 h 103"/>
                <a:gd name="T58" fmla="*/ 52397336 w 211"/>
                <a:gd name="T59" fmla="*/ 142309418 h 103"/>
                <a:gd name="T60" fmla="*/ 0 w 211"/>
                <a:gd name="T61" fmla="*/ 154608593 h 103"/>
                <a:gd name="T62" fmla="*/ 0 w 211"/>
                <a:gd name="T63" fmla="*/ 154608593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1"/>
                <a:gd name="T97" fmla="*/ 0 h 103"/>
                <a:gd name="T98" fmla="*/ 211 w 211"/>
                <a:gd name="T99" fmla="*/ 103 h 1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1" h="103">
                  <a:moveTo>
                    <a:pt x="0" y="88"/>
                  </a:moveTo>
                  <a:lnTo>
                    <a:pt x="0" y="88"/>
                  </a:lnTo>
                  <a:lnTo>
                    <a:pt x="20" y="90"/>
                  </a:lnTo>
                  <a:lnTo>
                    <a:pt x="7" y="99"/>
                  </a:lnTo>
                  <a:lnTo>
                    <a:pt x="42" y="102"/>
                  </a:lnTo>
                  <a:lnTo>
                    <a:pt x="43" y="90"/>
                  </a:lnTo>
                  <a:lnTo>
                    <a:pt x="53" y="93"/>
                  </a:lnTo>
                  <a:lnTo>
                    <a:pt x="43" y="86"/>
                  </a:lnTo>
                  <a:lnTo>
                    <a:pt x="57" y="88"/>
                  </a:lnTo>
                  <a:lnTo>
                    <a:pt x="53" y="75"/>
                  </a:lnTo>
                  <a:lnTo>
                    <a:pt x="61" y="83"/>
                  </a:lnTo>
                  <a:lnTo>
                    <a:pt x="70" y="76"/>
                  </a:lnTo>
                  <a:lnTo>
                    <a:pt x="64" y="67"/>
                  </a:lnTo>
                  <a:lnTo>
                    <a:pt x="85" y="68"/>
                  </a:lnTo>
                  <a:lnTo>
                    <a:pt x="80" y="63"/>
                  </a:lnTo>
                  <a:lnTo>
                    <a:pt x="89" y="65"/>
                  </a:lnTo>
                  <a:lnTo>
                    <a:pt x="95" y="54"/>
                  </a:lnTo>
                  <a:lnTo>
                    <a:pt x="199" y="22"/>
                  </a:lnTo>
                  <a:lnTo>
                    <a:pt x="210" y="9"/>
                  </a:lnTo>
                  <a:lnTo>
                    <a:pt x="190" y="0"/>
                  </a:lnTo>
                  <a:lnTo>
                    <a:pt x="146" y="21"/>
                  </a:lnTo>
                  <a:lnTo>
                    <a:pt x="100" y="21"/>
                  </a:lnTo>
                  <a:lnTo>
                    <a:pt x="52" y="48"/>
                  </a:lnTo>
                  <a:lnTo>
                    <a:pt x="26" y="52"/>
                  </a:lnTo>
                  <a:lnTo>
                    <a:pt x="27" y="63"/>
                  </a:lnTo>
                  <a:lnTo>
                    <a:pt x="41" y="65"/>
                  </a:lnTo>
                  <a:lnTo>
                    <a:pt x="25" y="65"/>
                  </a:lnTo>
                  <a:lnTo>
                    <a:pt x="32" y="70"/>
                  </a:lnTo>
                  <a:lnTo>
                    <a:pt x="20" y="76"/>
                  </a:lnTo>
                  <a:lnTo>
                    <a:pt x="34" y="81"/>
                  </a:lnTo>
                  <a:lnTo>
                    <a:pt x="0" y="8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4031416" y="2504670"/>
              <a:ext cx="50799" cy="25400"/>
            </a:xfrm>
            <a:custGeom>
              <a:avLst/>
              <a:gdLst>
                <a:gd name="T0" fmla="*/ 0 w 41"/>
                <a:gd name="T1" fmla="*/ 20480869 h 21"/>
                <a:gd name="T2" fmla="*/ 0 w 41"/>
                <a:gd name="T3" fmla="*/ 20480869 h 21"/>
                <a:gd name="T4" fmla="*/ 18421813 w 41"/>
                <a:gd name="T5" fmla="*/ 29258380 h 21"/>
                <a:gd name="T6" fmla="*/ 61407284 w 41"/>
                <a:gd name="T7" fmla="*/ 19018550 h 21"/>
                <a:gd name="T8" fmla="*/ 35309714 w 41"/>
                <a:gd name="T9" fmla="*/ 0 h 21"/>
                <a:gd name="T10" fmla="*/ 0 w 41"/>
                <a:gd name="T11" fmla="*/ 20480869 h 21"/>
                <a:gd name="T12" fmla="*/ 0 w 41"/>
                <a:gd name="T13" fmla="*/ 20480869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1"/>
                <a:gd name="T23" fmla="*/ 41 w 41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1">
                  <a:moveTo>
                    <a:pt x="0" y="14"/>
                  </a:moveTo>
                  <a:lnTo>
                    <a:pt x="0" y="14"/>
                  </a:lnTo>
                  <a:lnTo>
                    <a:pt x="12" y="20"/>
                  </a:lnTo>
                  <a:lnTo>
                    <a:pt x="40" y="13"/>
                  </a:lnTo>
                  <a:lnTo>
                    <a:pt x="23" y="0"/>
                  </a:lnTo>
                  <a:lnTo>
                    <a:pt x="0" y="1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4515601" y="2557057"/>
              <a:ext cx="47625" cy="17462"/>
            </a:xfrm>
            <a:custGeom>
              <a:avLst/>
              <a:gdLst>
                <a:gd name="T0" fmla="*/ 0 w 38"/>
                <a:gd name="T1" fmla="*/ 0 h 14"/>
                <a:gd name="T2" fmla="*/ 0 w 38"/>
                <a:gd name="T3" fmla="*/ 0 h 14"/>
                <a:gd name="T4" fmla="*/ 25132214 w 38"/>
                <a:gd name="T5" fmla="*/ 15557395 h 14"/>
                <a:gd name="T6" fmla="*/ 17277847 w 38"/>
                <a:gd name="T7" fmla="*/ 20224737 h 14"/>
                <a:gd name="T8" fmla="*/ 39268060 w 38"/>
                <a:gd name="T9" fmla="*/ 20224737 h 14"/>
                <a:gd name="T10" fmla="*/ 58117536 w 38"/>
                <a:gd name="T11" fmla="*/ 9334686 h 14"/>
                <a:gd name="T12" fmla="*/ 0 w 38"/>
                <a:gd name="T13" fmla="*/ 0 h 14"/>
                <a:gd name="T14" fmla="*/ 0 w 38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14"/>
                <a:gd name="T26" fmla="*/ 38 w 38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14">
                  <a:moveTo>
                    <a:pt x="0" y="0"/>
                  </a:moveTo>
                  <a:lnTo>
                    <a:pt x="0" y="0"/>
                  </a:lnTo>
                  <a:lnTo>
                    <a:pt x="16" y="10"/>
                  </a:lnTo>
                  <a:lnTo>
                    <a:pt x="11" y="13"/>
                  </a:lnTo>
                  <a:lnTo>
                    <a:pt x="25" y="13"/>
                  </a:lnTo>
                  <a:lnTo>
                    <a:pt x="37" y="6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525126" y="2509432"/>
              <a:ext cx="109536" cy="49212"/>
            </a:xfrm>
            <a:custGeom>
              <a:avLst/>
              <a:gdLst>
                <a:gd name="T0" fmla="*/ 0 w 88"/>
                <a:gd name="T1" fmla="*/ 51992477 h 38"/>
                <a:gd name="T2" fmla="*/ 0 w 88"/>
                <a:gd name="T3" fmla="*/ 51992477 h 38"/>
                <a:gd name="T4" fmla="*/ 35635620 w 88"/>
                <a:gd name="T5" fmla="*/ 16772225 h 38"/>
                <a:gd name="T6" fmla="*/ 86764515 w 88"/>
                <a:gd name="T7" fmla="*/ 0 h 38"/>
                <a:gd name="T8" fmla="*/ 134795229 w 88"/>
                <a:gd name="T9" fmla="*/ 30188970 h 38"/>
                <a:gd name="T10" fmla="*/ 119301972 w 88"/>
                <a:gd name="T11" fmla="*/ 35220247 h 38"/>
                <a:gd name="T12" fmla="*/ 122400126 w 88"/>
                <a:gd name="T13" fmla="*/ 48638292 h 38"/>
                <a:gd name="T14" fmla="*/ 52678585 w 88"/>
                <a:gd name="T15" fmla="*/ 62055032 h 38"/>
                <a:gd name="T16" fmla="*/ 0 w 88"/>
                <a:gd name="T17" fmla="*/ 51992477 h 38"/>
                <a:gd name="T18" fmla="*/ 0 w 88"/>
                <a:gd name="T19" fmla="*/ 51992477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"/>
                <a:gd name="T31" fmla="*/ 0 h 38"/>
                <a:gd name="T32" fmla="*/ 88 w 88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" h="38">
                  <a:moveTo>
                    <a:pt x="0" y="31"/>
                  </a:moveTo>
                  <a:lnTo>
                    <a:pt x="0" y="31"/>
                  </a:lnTo>
                  <a:lnTo>
                    <a:pt x="23" y="10"/>
                  </a:lnTo>
                  <a:lnTo>
                    <a:pt x="56" y="0"/>
                  </a:lnTo>
                  <a:lnTo>
                    <a:pt x="87" y="18"/>
                  </a:lnTo>
                  <a:lnTo>
                    <a:pt x="77" y="21"/>
                  </a:lnTo>
                  <a:lnTo>
                    <a:pt x="79" y="29"/>
                  </a:lnTo>
                  <a:lnTo>
                    <a:pt x="34" y="37"/>
                  </a:lnTo>
                  <a:lnTo>
                    <a:pt x="0" y="3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547350" y="2552294"/>
              <a:ext cx="120649" cy="58738"/>
            </a:xfrm>
            <a:custGeom>
              <a:avLst/>
              <a:gdLst>
                <a:gd name="T0" fmla="*/ 0 w 98"/>
                <a:gd name="T1" fmla="*/ 32371164 h 45"/>
                <a:gd name="T2" fmla="*/ 0 w 98"/>
                <a:gd name="T3" fmla="*/ 32371164 h 45"/>
                <a:gd name="T4" fmla="*/ 27281675 w 98"/>
                <a:gd name="T5" fmla="*/ 37482673 h 45"/>
                <a:gd name="T6" fmla="*/ 45470282 w 98"/>
                <a:gd name="T7" fmla="*/ 63040231 h 45"/>
                <a:gd name="T8" fmla="*/ 60626625 w 98"/>
                <a:gd name="T9" fmla="*/ 54520614 h 45"/>
                <a:gd name="T10" fmla="*/ 121253251 w 98"/>
                <a:gd name="T11" fmla="*/ 74966652 h 45"/>
                <a:gd name="T12" fmla="*/ 142472871 w 98"/>
                <a:gd name="T13" fmla="*/ 66447034 h 45"/>
                <a:gd name="T14" fmla="*/ 125799785 w 98"/>
                <a:gd name="T15" fmla="*/ 47705703 h 45"/>
                <a:gd name="T16" fmla="*/ 137925106 w 98"/>
                <a:gd name="T17" fmla="*/ 52817212 h 45"/>
                <a:gd name="T18" fmla="*/ 147019404 w 98"/>
                <a:gd name="T19" fmla="*/ 22149450 h 45"/>
                <a:gd name="T20" fmla="*/ 115189975 w 98"/>
                <a:gd name="T21" fmla="*/ 6814914 h 45"/>
                <a:gd name="T22" fmla="*/ 83361776 w 98"/>
                <a:gd name="T23" fmla="*/ 28964361 h 45"/>
                <a:gd name="T24" fmla="*/ 109127929 w 98"/>
                <a:gd name="T25" fmla="*/ 17037935 h 45"/>
                <a:gd name="T26" fmla="*/ 93971586 w 98"/>
                <a:gd name="T27" fmla="*/ 0 h 45"/>
                <a:gd name="T28" fmla="*/ 42438028 w 98"/>
                <a:gd name="T29" fmla="*/ 6814914 h 45"/>
                <a:gd name="T30" fmla="*/ 0 w 98"/>
                <a:gd name="T31" fmla="*/ 32371164 h 45"/>
                <a:gd name="T32" fmla="*/ 0 w 98"/>
                <a:gd name="T33" fmla="*/ 32371164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45"/>
                <a:gd name="T53" fmla="*/ 98 w 98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45">
                  <a:moveTo>
                    <a:pt x="0" y="19"/>
                  </a:moveTo>
                  <a:lnTo>
                    <a:pt x="0" y="19"/>
                  </a:lnTo>
                  <a:lnTo>
                    <a:pt x="18" y="22"/>
                  </a:lnTo>
                  <a:lnTo>
                    <a:pt x="30" y="37"/>
                  </a:lnTo>
                  <a:lnTo>
                    <a:pt x="40" y="32"/>
                  </a:lnTo>
                  <a:lnTo>
                    <a:pt x="80" y="44"/>
                  </a:lnTo>
                  <a:lnTo>
                    <a:pt x="94" y="39"/>
                  </a:lnTo>
                  <a:lnTo>
                    <a:pt x="83" y="28"/>
                  </a:lnTo>
                  <a:lnTo>
                    <a:pt x="91" y="31"/>
                  </a:lnTo>
                  <a:lnTo>
                    <a:pt x="97" y="13"/>
                  </a:lnTo>
                  <a:lnTo>
                    <a:pt x="76" y="4"/>
                  </a:lnTo>
                  <a:lnTo>
                    <a:pt x="55" y="17"/>
                  </a:lnTo>
                  <a:lnTo>
                    <a:pt x="72" y="10"/>
                  </a:lnTo>
                  <a:lnTo>
                    <a:pt x="62" y="0"/>
                  </a:lnTo>
                  <a:lnTo>
                    <a:pt x="28" y="4"/>
                  </a:lnTo>
                  <a:lnTo>
                    <a:pt x="0" y="1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661649" y="2582457"/>
              <a:ext cx="101599" cy="58738"/>
            </a:xfrm>
            <a:custGeom>
              <a:avLst/>
              <a:gdLst>
                <a:gd name="T0" fmla="*/ 0 w 82"/>
                <a:gd name="T1" fmla="*/ 61957319 h 46"/>
                <a:gd name="T2" fmla="*/ 0 w 82"/>
                <a:gd name="T3" fmla="*/ 61957319 h 46"/>
                <a:gd name="T4" fmla="*/ 9210906 w 82"/>
                <a:gd name="T5" fmla="*/ 73370170 h 46"/>
                <a:gd name="T6" fmla="*/ 113603665 w 82"/>
                <a:gd name="T7" fmla="*/ 58696140 h 46"/>
                <a:gd name="T8" fmla="*/ 124349719 w 82"/>
                <a:gd name="T9" fmla="*/ 34239839 h 46"/>
                <a:gd name="T10" fmla="*/ 95181857 w 82"/>
                <a:gd name="T11" fmla="*/ 14674035 h 46"/>
                <a:gd name="T12" fmla="*/ 70618188 w 82"/>
                <a:gd name="T13" fmla="*/ 22825711 h 46"/>
                <a:gd name="T14" fmla="*/ 73688489 w 82"/>
                <a:gd name="T15" fmla="*/ 6522361 h 46"/>
                <a:gd name="T16" fmla="*/ 59872134 w 82"/>
                <a:gd name="T17" fmla="*/ 0 h 46"/>
                <a:gd name="T18" fmla="*/ 12281210 w 82"/>
                <a:gd name="T19" fmla="*/ 53804371 h 46"/>
                <a:gd name="T20" fmla="*/ 0 w 82"/>
                <a:gd name="T21" fmla="*/ 61957319 h 46"/>
                <a:gd name="T22" fmla="*/ 0 w 82"/>
                <a:gd name="T23" fmla="*/ 61957319 h 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46"/>
                <a:gd name="T38" fmla="*/ 82 w 82"/>
                <a:gd name="T39" fmla="*/ 46 h 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46">
                  <a:moveTo>
                    <a:pt x="0" y="38"/>
                  </a:moveTo>
                  <a:lnTo>
                    <a:pt x="0" y="38"/>
                  </a:lnTo>
                  <a:lnTo>
                    <a:pt x="6" y="45"/>
                  </a:lnTo>
                  <a:lnTo>
                    <a:pt x="74" y="36"/>
                  </a:lnTo>
                  <a:lnTo>
                    <a:pt x="81" y="21"/>
                  </a:lnTo>
                  <a:lnTo>
                    <a:pt x="62" y="9"/>
                  </a:lnTo>
                  <a:lnTo>
                    <a:pt x="46" y="14"/>
                  </a:lnTo>
                  <a:lnTo>
                    <a:pt x="48" y="4"/>
                  </a:lnTo>
                  <a:lnTo>
                    <a:pt x="39" y="0"/>
                  </a:lnTo>
                  <a:lnTo>
                    <a:pt x="8" y="33"/>
                  </a:lnTo>
                  <a:lnTo>
                    <a:pt x="0" y="3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5293470" y="2704695"/>
              <a:ext cx="114299" cy="57151"/>
            </a:xfrm>
            <a:custGeom>
              <a:avLst/>
              <a:gdLst>
                <a:gd name="T0" fmla="*/ 0 w 92"/>
                <a:gd name="T1" fmla="*/ 40628330 h 43"/>
                <a:gd name="T2" fmla="*/ 0 w 92"/>
                <a:gd name="T3" fmla="*/ 40628330 h 43"/>
                <a:gd name="T4" fmla="*/ 27783597 w 92"/>
                <a:gd name="T5" fmla="*/ 1766334 h 43"/>
                <a:gd name="T6" fmla="*/ 47849462 w 92"/>
                <a:gd name="T7" fmla="*/ 0 h 43"/>
                <a:gd name="T8" fmla="*/ 80263441 w 92"/>
                <a:gd name="T9" fmla="*/ 28262669 h 43"/>
                <a:gd name="T10" fmla="*/ 84895093 w 92"/>
                <a:gd name="T11" fmla="*/ 7065335 h 43"/>
                <a:gd name="T12" fmla="*/ 120396413 w 92"/>
                <a:gd name="T13" fmla="*/ 24730003 h 43"/>
                <a:gd name="T14" fmla="*/ 117309072 w 92"/>
                <a:gd name="T15" fmla="*/ 51226339 h 43"/>
                <a:gd name="T16" fmla="*/ 140462268 w 92"/>
                <a:gd name="T17" fmla="*/ 61824337 h 43"/>
                <a:gd name="T18" fmla="*/ 66372268 w 92"/>
                <a:gd name="T19" fmla="*/ 65358332 h 43"/>
                <a:gd name="T20" fmla="*/ 61741877 w 92"/>
                <a:gd name="T21" fmla="*/ 54759005 h 43"/>
                <a:gd name="T22" fmla="*/ 49393754 w 92"/>
                <a:gd name="T23" fmla="*/ 74189998 h 43"/>
                <a:gd name="T24" fmla="*/ 0 w 92"/>
                <a:gd name="T25" fmla="*/ 40628330 h 43"/>
                <a:gd name="T26" fmla="*/ 0 w 92"/>
                <a:gd name="T27" fmla="*/ 40628330 h 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2"/>
                <a:gd name="T43" fmla="*/ 0 h 43"/>
                <a:gd name="T44" fmla="*/ 92 w 92"/>
                <a:gd name="T45" fmla="*/ 43 h 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2" h="43">
                  <a:moveTo>
                    <a:pt x="0" y="23"/>
                  </a:moveTo>
                  <a:lnTo>
                    <a:pt x="0" y="23"/>
                  </a:lnTo>
                  <a:lnTo>
                    <a:pt x="18" y="1"/>
                  </a:lnTo>
                  <a:lnTo>
                    <a:pt x="31" y="0"/>
                  </a:lnTo>
                  <a:lnTo>
                    <a:pt x="52" y="16"/>
                  </a:lnTo>
                  <a:lnTo>
                    <a:pt x="55" y="4"/>
                  </a:lnTo>
                  <a:lnTo>
                    <a:pt x="78" y="14"/>
                  </a:lnTo>
                  <a:lnTo>
                    <a:pt x="76" y="29"/>
                  </a:lnTo>
                  <a:lnTo>
                    <a:pt x="91" y="35"/>
                  </a:lnTo>
                  <a:lnTo>
                    <a:pt x="43" y="37"/>
                  </a:lnTo>
                  <a:lnTo>
                    <a:pt x="40" y="31"/>
                  </a:lnTo>
                  <a:lnTo>
                    <a:pt x="32" y="42"/>
                  </a:lnTo>
                  <a:lnTo>
                    <a:pt x="0" y="2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5372844" y="2706283"/>
              <a:ext cx="69849" cy="41276"/>
            </a:xfrm>
            <a:custGeom>
              <a:avLst/>
              <a:gdLst>
                <a:gd name="T0" fmla="*/ 0 w 57"/>
                <a:gd name="T1" fmla="*/ 0 h 30"/>
                <a:gd name="T2" fmla="*/ 0 w 57"/>
                <a:gd name="T3" fmla="*/ 0 h 30"/>
                <a:gd name="T4" fmla="*/ 28531889 w 57"/>
                <a:gd name="T5" fmla="*/ 20821862 h 30"/>
                <a:gd name="T6" fmla="*/ 21023629 w 57"/>
                <a:gd name="T7" fmla="*/ 39751953 h 30"/>
                <a:gd name="T8" fmla="*/ 34538987 w 57"/>
                <a:gd name="T9" fmla="*/ 54894382 h 30"/>
                <a:gd name="T10" fmla="*/ 60068552 w 57"/>
                <a:gd name="T11" fmla="*/ 54894382 h 30"/>
                <a:gd name="T12" fmla="*/ 84095739 w 57"/>
                <a:gd name="T13" fmla="*/ 34072515 h 30"/>
                <a:gd name="T14" fmla="*/ 0 w 57"/>
                <a:gd name="T15" fmla="*/ 0 h 30"/>
                <a:gd name="T16" fmla="*/ 0 w 57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30"/>
                <a:gd name="T29" fmla="*/ 57 w 57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30">
                  <a:moveTo>
                    <a:pt x="0" y="0"/>
                  </a:moveTo>
                  <a:lnTo>
                    <a:pt x="0" y="0"/>
                  </a:lnTo>
                  <a:lnTo>
                    <a:pt x="19" y="11"/>
                  </a:lnTo>
                  <a:lnTo>
                    <a:pt x="14" y="21"/>
                  </a:lnTo>
                  <a:lnTo>
                    <a:pt x="23" y="29"/>
                  </a:lnTo>
                  <a:lnTo>
                    <a:pt x="40" y="29"/>
                  </a:lnTo>
                  <a:lnTo>
                    <a:pt x="56" y="18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5379195" y="3347637"/>
              <a:ext cx="52387" cy="195263"/>
            </a:xfrm>
            <a:custGeom>
              <a:avLst/>
              <a:gdLst>
                <a:gd name="T0" fmla="*/ 0 w 43"/>
                <a:gd name="T1" fmla="*/ 65259437 h 149"/>
                <a:gd name="T2" fmla="*/ 0 w 43"/>
                <a:gd name="T3" fmla="*/ 65259437 h 149"/>
                <a:gd name="T4" fmla="*/ 10389683 w 43"/>
                <a:gd name="T5" fmla="*/ 96172434 h 149"/>
                <a:gd name="T6" fmla="*/ 10389683 w 43"/>
                <a:gd name="T7" fmla="*/ 254170820 h 149"/>
                <a:gd name="T8" fmla="*/ 20779367 w 43"/>
                <a:gd name="T9" fmla="*/ 235278901 h 149"/>
                <a:gd name="T10" fmla="*/ 37107049 w 43"/>
                <a:gd name="T11" fmla="*/ 247301269 h 149"/>
                <a:gd name="T12" fmla="*/ 19295470 w 43"/>
                <a:gd name="T13" fmla="*/ 204365925 h 149"/>
                <a:gd name="T14" fmla="*/ 29685153 w 43"/>
                <a:gd name="T15" fmla="*/ 159715118 h 149"/>
                <a:gd name="T16" fmla="*/ 62339309 w 43"/>
                <a:gd name="T17" fmla="*/ 173454260 h 149"/>
                <a:gd name="T18" fmla="*/ 31169045 w 43"/>
                <a:gd name="T19" fmla="*/ 89302883 h 149"/>
                <a:gd name="T20" fmla="*/ 20779367 w 43"/>
                <a:gd name="T21" fmla="*/ 0 h 149"/>
                <a:gd name="T22" fmla="*/ 0 w 43"/>
                <a:gd name="T23" fmla="*/ 65259437 h 149"/>
                <a:gd name="T24" fmla="*/ 0 w 43"/>
                <a:gd name="T25" fmla="*/ 65259437 h 1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149"/>
                <a:gd name="T41" fmla="*/ 43 w 43"/>
                <a:gd name="T42" fmla="*/ 149 h 1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149">
                  <a:moveTo>
                    <a:pt x="0" y="38"/>
                  </a:moveTo>
                  <a:lnTo>
                    <a:pt x="0" y="38"/>
                  </a:lnTo>
                  <a:lnTo>
                    <a:pt x="7" y="56"/>
                  </a:lnTo>
                  <a:lnTo>
                    <a:pt x="7" y="148"/>
                  </a:lnTo>
                  <a:lnTo>
                    <a:pt x="14" y="137"/>
                  </a:lnTo>
                  <a:lnTo>
                    <a:pt x="25" y="144"/>
                  </a:lnTo>
                  <a:lnTo>
                    <a:pt x="13" y="119"/>
                  </a:lnTo>
                  <a:lnTo>
                    <a:pt x="20" y="93"/>
                  </a:lnTo>
                  <a:lnTo>
                    <a:pt x="42" y="101"/>
                  </a:lnTo>
                  <a:lnTo>
                    <a:pt x="21" y="52"/>
                  </a:lnTo>
                  <a:lnTo>
                    <a:pt x="14" y="0"/>
                  </a:lnTo>
                  <a:lnTo>
                    <a:pt x="0" y="3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5456981" y="2730095"/>
              <a:ext cx="79374" cy="28575"/>
            </a:xfrm>
            <a:custGeom>
              <a:avLst/>
              <a:gdLst>
                <a:gd name="T0" fmla="*/ 0 w 64"/>
                <a:gd name="T1" fmla="*/ 0 h 22"/>
                <a:gd name="T2" fmla="*/ 0 w 64"/>
                <a:gd name="T3" fmla="*/ 0 h 22"/>
                <a:gd name="T4" fmla="*/ 16920514 w 64"/>
                <a:gd name="T5" fmla="*/ 23618538 h 22"/>
                <a:gd name="T6" fmla="*/ 61526777 w 64"/>
                <a:gd name="T7" fmla="*/ 35427802 h 22"/>
                <a:gd name="T8" fmla="*/ 96905705 w 64"/>
                <a:gd name="T9" fmla="*/ 28680208 h 22"/>
                <a:gd name="T10" fmla="*/ 0 w 64"/>
                <a:gd name="T11" fmla="*/ 0 h 22"/>
                <a:gd name="T12" fmla="*/ 0 w 64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2"/>
                <a:gd name="T23" fmla="*/ 64 w 64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2">
                  <a:moveTo>
                    <a:pt x="0" y="0"/>
                  </a:moveTo>
                  <a:lnTo>
                    <a:pt x="0" y="0"/>
                  </a:lnTo>
                  <a:lnTo>
                    <a:pt x="11" y="14"/>
                  </a:lnTo>
                  <a:lnTo>
                    <a:pt x="40" y="21"/>
                  </a:lnTo>
                  <a:lnTo>
                    <a:pt x="63" y="17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51" name="Group 98"/>
            <p:cNvGrpSpPr>
              <a:grpSpLocks/>
            </p:cNvGrpSpPr>
            <p:nvPr/>
          </p:nvGrpSpPr>
          <p:grpSpPr bwMode="auto">
            <a:xfrm>
              <a:off x="3151946" y="2538008"/>
              <a:ext cx="280986" cy="153988"/>
              <a:chOff x="3227" y="1992"/>
              <a:chExt cx="225" cy="118"/>
            </a:xfrm>
            <a:grpFill/>
          </p:grpSpPr>
          <p:sp>
            <p:nvSpPr>
              <p:cNvPr id="227" name="Freeform 226"/>
              <p:cNvSpPr>
                <a:spLocks/>
              </p:cNvSpPr>
              <p:nvPr/>
            </p:nvSpPr>
            <p:spPr bwMode="auto">
              <a:xfrm>
                <a:off x="3227" y="2006"/>
                <a:ext cx="146" cy="104"/>
              </a:xfrm>
              <a:custGeom>
                <a:avLst/>
                <a:gdLst>
                  <a:gd name="T0" fmla="*/ 0 w 146"/>
                  <a:gd name="T1" fmla="*/ 13 h 104"/>
                  <a:gd name="T2" fmla="*/ 0 w 146"/>
                  <a:gd name="T3" fmla="*/ 13 h 104"/>
                  <a:gd name="T4" fmla="*/ 1 w 146"/>
                  <a:gd name="T5" fmla="*/ 25 h 104"/>
                  <a:gd name="T6" fmla="*/ 16 w 146"/>
                  <a:gd name="T7" fmla="*/ 25 h 104"/>
                  <a:gd name="T8" fmla="*/ 12 w 146"/>
                  <a:gd name="T9" fmla="*/ 31 h 104"/>
                  <a:gd name="T10" fmla="*/ 22 w 146"/>
                  <a:gd name="T11" fmla="*/ 35 h 104"/>
                  <a:gd name="T12" fmla="*/ 8 w 146"/>
                  <a:gd name="T13" fmla="*/ 34 h 104"/>
                  <a:gd name="T14" fmla="*/ 34 w 146"/>
                  <a:gd name="T15" fmla="*/ 45 h 104"/>
                  <a:gd name="T16" fmla="*/ 23 w 146"/>
                  <a:gd name="T17" fmla="*/ 49 h 104"/>
                  <a:gd name="T18" fmla="*/ 31 w 146"/>
                  <a:gd name="T19" fmla="*/ 57 h 104"/>
                  <a:gd name="T20" fmla="*/ 53 w 146"/>
                  <a:gd name="T21" fmla="*/ 52 h 104"/>
                  <a:gd name="T22" fmla="*/ 53 w 146"/>
                  <a:gd name="T23" fmla="*/ 42 h 104"/>
                  <a:gd name="T24" fmla="*/ 64 w 146"/>
                  <a:gd name="T25" fmla="*/ 38 h 104"/>
                  <a:gd name="T26" fmla="*/ 66 w 146"/>
                  <a:gd name="T27" fmla="*/ 50 h 104"/>
                  <a:gd name="T28" fmla="*/ 80 w 146"/>
                  <a:gd name="T29" fmla="*/ 42 h 104"/>
                  <a:gd name="T30" fmla="*/ 77 w 146"/>
                  <a:gd name="T31" fmla="*/ 50 h 104"/>
                  <a:gd name="T32" fmla="*/ 90 w 146"/>
                  <a:gd name="T33" fmla="*/ 50 h 104"/>
                  <a:gd name="T34" fmla="*/ 40 w 146"/>
                  <a:gd name="T35" fmla="*/ 62 h 104"/>
                  <a:gd name="T36" fmla="*/ 43 w 146"/>
                  <a:gd name="T37" fmla="*/ 71 h 104"/>
                  <a:gd name="T38" fmla="*/ 84 w 146"/>
                  <a:gd name="T39" fmla="*/ 64 h 104"/>
                  <a:gd name="T40" fmla="*/ 55 w 146"/>
                  <a:gd name="T41" fmla="*/ 73 h 104"/>
                  <a:gd name="T42" fmla="*/ 72 w 146"/>
                  <a:gd name="T43" fmla="*/ 78 h 104"/>
                  <a:gd name="T44" fmla="*/ 44 w 146"/>
                  <a:gd name="T45" fmla="*/ 82 h 104"/>
                  <a:gd name="T46" fmla="*/ 86 w 146"/>
                  <a:gd name="T47" fmla="*/ 103 h 104"/>
                  <a:gd name="T48" fmla="*/ 113 w 146"/>
                  <a:gd name="T49" fmla="*/ 50 h 104"/>
                  <a:gd name="T50" fmla="*/ 145 w 146"/>
                  <a:gd name="T51" fmla="*/ 37 h 104"/>
                  <a:gd name="T52" fmla="*/ 109 w 146"/>
                  <a:gd name="T53" fmla="*/ 28 h 104"/>
                  <a:gd name="T54" fmla="*/ 104 w 146"/>
                  <a:gd name="T55" fmla="*/ 15 h 104"/>
                  <a:gd name="T56" fmla="*/ 94 w 146"/>
                  <a:gd name="T57" fmla="*/ 23 h 104"/>
                  <a:gd name="T58" fmla="*/ 99 w 146"/>
                  <a:gd name="T59" fmla="*/ 10 h 104"/>
                  <a:gd name="T60" fmla="*/ 75 w 146"/>
                  <a:gd name="T61" fmla="*/ 0 h 104"/>
                  <a:gd name="T62" fmla="*/ 67 w 146"/>
                  <a:gd name="T63" fmla="*/ 10 h 104"/>
                  <a:gd name="T64" fmla="*/ 78 w 146"/>
                  <a:gd name="T65" fmla="*/ 35 h 104"/>
                  <a:gd name="T66" fmla="*/ 51 w 146"/>
                  <a:gd name="T67" fmla="*/ 10 h 104"/>
                  <a:gd name="T68" fmla="*/ 43 w 146"/>
                  <a:gd name="T69" fmla="*/ 15 h 104"/>
                  <a:gd name="T70" fmla="*/ 48 w 146"/>
                  <a:gd name="T71" fmla="*/ 28 h 104"/>
                  <a:gd name="T72" fmla="*/ 22 w 146"/>
                  <a:gd name="T73" fmla="*/ 16 h 104"/>
                  <a:gd name="T74" fmla="*/ 40 w 146"/>
                  <a:gd name="T75" fmla="*/ 9 h 104"/>
                  <a:gd name="T76" fmla="*/ 0 w 146"/>
                  <a:gd name="T77" fmla="*/ 13 h 104"/>
                  <a:gd name="T78" fmla="*/ 0 w 146"/>
                  <a:gd name="T79" fmla="*/ 13 h 1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6"/>
                  <a:gd name="T121" fmla="*/ 0 h 104"/>
                  <a:gd name="T122" fmla="*/ 146 w 146"/>
                  <a:gd name="T123" fmla="*/ 104 h 1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6" h="104">
                    <a:moveTo>
                      <a:pt x="0" y="13"/>
                    </a:moveTo>
                    <a:lnTo>
                      <a:pt x="0" y="13"/>
                    </a:lnTo>
                    <a:lnTo>
                      <a:pt x="1" y="25"/>
                    </a:lnTo>
                    <a:lnTo>
                      <a:pt x="16" y="25"/>
                    </a:lnTo>
                    <a:lnTo>
                      <a:pt x="12" y="31"/>
                    </a:lnTo>
                    <a:lnTo>
                      <a:pt x="22" y="35"/>
                    </a:lnTo>
                    <a:lnTo>
                      <a:pt x="8" y="34"/>
                    </a:lnTo>
                    <a:lnTo>
                      <a:pt x="34" y="45"/>
                    </a:lnTo>
                    <a:lnTo>
                      <a:pt x="23" y="49"/>
                    </a:lnTo>
                    <a:lnTo>
                      <a:pt x="31" y="57"/>
                    </a:lnTo>
                    <a:lnTo>
                      <a:pt x="53" y="52"/>
                    </a:lnTo>
                    <a:lnTo>
                      <a:pt x="53" y="42"/>
                    </a:lnTo>
                    <a:lnTo>
                      <a:pt x="64" y="38"/>
                    </a:lnTo>
                    <a:lnTo>
                      <a:pt x="66" y="50"/>
                    </a:lnTo>
                    <a:lnTo>
                      <a:pt x="80" y="42"/>
                    </a:lnTo>
                    <a:lnTo>
                      <a:pt x="77" y="50"/>
                    </a:lnTo>
                    <a:lnTo>
                      <a:pt x="90" y="50"/>
                    </a:lnTo>
                    <a:lnTo>
                      <a:pt x="40" y="62"/>
                    </a:lnTo>
                    <a:lnTo>
                      <a:pt x="43" y="71"/>
                    </a:lnTo>
                    <a:lnTo>
                      <a:pt x="84" y="64"/>
                    </a:lnTo>
                    <a:lnTo>
                      <a:pt x="55" y="73"/>
                    </a:lnTo>
                    <a:lnTo>
                      <a:pt x="72" y="78"/>
                    </a:lnTo>
                    <a:lnTo>
                      <a:pt x="44" y="82"/>
                    </a:lnTo>
                    <a:lnTo>
                      <a:pt x="86" y="103"/>
                    </a:lnTo>
                    <a:lnTo>
                      <a:pt x="113" y="50"/>
                    </a:lnTo>
                    <a:lnTo>
                      <a:pt x="145" y="37"/>
                    </a:lnTo>
                    <a:lnTo>
                      <a:pt x="109" y="28"/>
                    </a:lnTo>
                    <a:lnTo>
                      <a:pt x="104" y="15"/>
                    </a:lnTo>
                    <a:lnTo>
                      <a:pt x="94" y="23"/>
                    </a:lnTo>
                    <a:lnTo>
                      <a:pt x="99" y="10"/>
                    </a:lnTo>
                    <a:lnTo>
                      <a:pt x="75" y="0"/>
                    </a:lnTo>
                    <a:lnTo>
                      <a:pt x="67" y="10"/>
                    </a:lnTo>
                    <a:lnTo>
                      <a:pt x="78" y="35"/>
                    </a:lnTo>
                    <a:lnTo>
                      <a:pt x="51" y="10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22" y="16"/>
                    </a:lnTo>
                    <a:lnTo>
                      <a:pt x="40" y="9"/>
                    </a:lnTo>
                    <a:lnTo>
                      <a:pt x="0" y="13"/>
                    </a:lnTo>
                  </a:path>
                </a:pathLst>
              </a:custGeom>
              <a:solidFill>
                <a:schemeClr val="tx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28" name="Freeform 227"/>
              <p:cNvSpPr>
                <a:spLocks/>
              </p:cNvSpPr>
              <p:nvPr/>
            </p:nvSpPr>
            <p:spPr bwMode="auto">
              <a:xfrm>
                <a:off x="3320" y="1992"/>
                <a:ext cx="132" cy="44"/>
              </a:xfrm>
              <a:custGeom>
                <a:avLst/>
                <a:gdLst>
                  <a:gd name="T0" fmla="*/ 0 w 132"/>
                  <a:gd name="T1" fmla="*/ 11 h 44"/>
                  <a:gd name="T2" fmla="*/ 0 w 132"/>
                  <a:gd name="T3" fmla="*/ 11 h 44"/>
                  <a:gd name="T4" fmla="*/ 19 w 132"/>
                  <a:gd name="T5" fmla="*/ 15 h 44"/>
                  <a:gd name="T6" fmla="*/ 7 w 132"/>
                  <a:gd name="T7" fmla="*/ 20 h 44"/>
                  <a:gd name="T8" fmla="*/ 12 w 132"/>
                  <a:gd name="T9" fmla="*/ 24 h 44"/>
                  <a:gd name="T10" fmla="*/ 60 w 132"/>
                  <a:gd name="T11" fmla="*/ 23 h 44"/>
                  <a:gd name="T12" fmla="*/ 30 w 132"/>
                  <a:gd name="T13" fmla="*/ 29 h 44"/>
                  <a:gd name="T14" fmla="*/ 78 w 132"/>
                  <a:gd name="T15" fmla="*/ 43 h 44"/>
                  <a:gd name="T16" fmla="*/ 110 w 132"/>
                  <a:gd name="T17" fmla="*/ 35 h 44"/>
                  <a:gd name="T18" fmla="*/ 131 w 132"/>
                  <a:gd name="T19" fmla="*/ 20 h 44"/>
                  <a:gd name="T20" fmla="*/ 125 w 132"/>
                  <a:gd name="T21" fmla="*/ 12 h 44"/>
                  <a:gd name="T22" fmla="*/ 94 w 132"/>
                  <a:gd name="T23" fmla="*/ 13 h 44"/>
                  <a:gd name="T24" fmla="*/ 99 w 132"/>
                  <a:gd name="T25" fmla="*/ 5 h 44"/>
                  <a:gd name="T26" fmla="*/ 74 w 132"/>
                  <a:gd name="T27" fmla="*/ 13 h 44"/>
                  <a:gd name="T28" fmla="*/ 71 w 132"/>
                  <a:gd name="T29" fmla="*/ 0 h 44"/>
                  <a:gd name="T30" fmla="*/ 65 w 132"/>
                  <a:gd name="T31" fmla="*/ 17 h 44"/>
                  <a:gd name="T32" fmla="*/ 30 w 132"/>
                  <a:gd name="T33" fmla="*/ 0 h 44"/>
                  <a:gd name="T34" fmla="*/ 31 w 132"/>
                  <a:gd name="T35" fmla="*/ 10 h 44"/>
                  <a:gd name="T36" fmla="*/ 20 w 132"/>
                  <a:gd name="T37" fmla="*/ 5 h 44"/>
                  <a:gd name="T38" fmla="*/ 25 w 132"/>
                  <a:gd name="T39" fmla="*/ 15 h 44"/>
                  <a:gd name="T40" fmla="*/ 0 w 132"/>
                  <a:gd name="T41" fmla="*/ 11 h 44"/>
                  <a:gd name="T42" fmla="*/ 0 w 132"/>
                  <a:gd name="T43" fmla="*/ 11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2"/>
                  <a:gd name="T67" fmla="*/ 0 h 44"/>
                  <a:gd name="T68" fmla="*/ 132 w 132"/>
                  <a:gd name="T69" fmla="*/ 44 h 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2" h="44">
                    <a:moveTo>
                      <a:pt x="0" y="11"/>
                    </a:moveTo>
                    <a:lnTo>
                      <a:pt x="0" y="11"/>
                    </a:lnTo>
                    <a:lnTo>
                      <a:pt x="19" y="15"/>
                    </a:lnTo>
                    <a:lnTo>
                      <a:pt x="7" y="20"/>
                    </a:lnTo>
                    <a:lnTo>
                      <a:pt x="12" y="24"/>
                    </a:lnTo>
                    <a:lnTo>
                      <a:pt x="60" y="23"/>
                    </a:lnTo>
                    <a:lnTo>
                      <a:pt x="30" y="29"/>
                    </a:lnTo>
                    <a:lnTo>
                      <a:pt x="78" y="43"/>
                    </a:lnTo>
                    <a:lnTo>
                      <a:pt x="110" y="35"/>
                    </a:lnTo>
                    <a:lnTo>
                      <a:pt x="131" y="20"/>
                    </a:lnTo>
                    <a:lnTo>
                      <a:pt x="125" y="12"/>
                    </a:lnTo>
                    <a:lnTo>
                      <a:pt x="94" y="13"/>
                    </a:lnTo>
                    <a:lnTo>
                      <a:pt x="99" y="5"/>
                    </a:lnTo>
                    <a:lnTo>
                      <a:pt x="74" y="13"/>
                    </a:lnTo>
                    <a:lnTo>
                      <a:pt x="71" y="0"/>
                    </a:lnTo>
                    <a:lnTo>
                      <a:pt x="65" y="17"/>
                    </a:lnTo>
                    <a:lnTo>
                      <a:pt x="30" y="0"/>
                    </a:lnTo>
                    <a:lnTo>
                      <a:pt x="31" y="10"/>
                    </a:lnTo>
                    <a:lnTo>
                      <a:pt x="20" y="5"/>
                    </a:lnTo>
                    <a:lnTo>
                      <a:pt x="25" y="15"/>
                    </a:lnTo>
                    <a:lnTo>
                      <a:pt x="0" y="11"/>
                    </a:lnTo>
                  </a:path>
                </a:pathLst>
              </a:custGeom>
              <a:solidFill>
                <a:schemeClr val="tx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29" name="Freeform 228"/>
              <p:cNvSpPr>
                <a:spLocks/>
              </p:cNvSpPr>
              <p:nvPr/>
            </p:nvSpPr>
            <p:spPr bwMode="auto">
              <a:xfrm>
                <a:off x="3365" y="2062"/>
                <a:ext cx="57" cy="29"/>
              </a:xfrm>
              <a:custGeom>
                <a:avLst/>
                <a:gdLst>
                  <a:gd name="T0" fmla="*/ 0 w 57"/>
                  <a:gd name="T1" fmla="*/ 22 h 29"/>
                  <a:gd name="T2" fmla="*/ 0 w 57"/>
                  <a:gd name="T3" fmla="*/ 22 h 29"/>
                  <a:gd name="T4" fmla="*/ 5 w 57"/>
                  <a:gd name="T5" fmla="*/ 8 h 29"/>
                  <a:gd name="T6" fmla="*/ 28 w 57"/>
                  <a:gd name="T7" fmla="*/ 0 h 29"/>
                  <a:gd name="T8" fmla="*/ 32 w 57"/>
                  <a:gd name="T9" fmla="*/ 8 h 29"/>
                  <a:gd name="T10" fmla="*/ 56 w 57"/>
                  <a:gd name="T11" fmla="*/ 14 h 29"/>
                  <a:gd name="T12" fmla="*/ 22 w 57"/>
                  <a:gd name="T13" fmla="*/ 28 h 29"/>
                  <a:gd name="T14" fmla="*/ 28 w 57"/>
                  <a:gd name="T15" fmla="*/ 21 h 29"/>
                  <a:gd name="T16" fmla="*/ 0 w 57"/>
                  <a:gd name="T17" fmla="*/ 22 h 29"/>
                  <a:gd name="T18" fmla="*/ 0 w 57"/>
                  <a:gd name="T19" fmla="*/ 22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"/>
                  <a:gd name="T31" fmla="*/ 0 h 29"/>
                  <a:gd name="T32" fmla="*/ 57 w 57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" h="29">
                    <a:moveTo>
                      <a:pt x="0" y="22"/>
                    </a:moveTo>
                    <a:lnTo>
                      <a:pt x="0" y="22"/>
                    </a:lnTo>
                    <a:lnTo>
                      <a:pt x="5" y="8"/>
                    </a:lnTo>
                    <a:lnTo>
                      <a:pt x="28" y="0"/>
                    </a:lnTo>
                    <a:lnTo>
                      <a:pt x="32" y="8"/>
                    </a:lnTo>
                    <a:lnTo>
                      <a:pt x="56" y="14"/>
                    </a:lnTo>
                    <a:lnTo>
                      <a:pt x="22" y="28"/>
                    </a:lnTo>
                    <a:lnTo>
                      <a:pt x="28" y="21"/>
                    </a:lnTo>
                    <a:lnTo>
                      <a:pt x="0" y="22"/>
                    </a:lnTo>
                  </a:path>
                </a:pathLst>
              </a:custGeom>
              <a:solidFill>
                <a:schemeClr val="tx1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4629900" y="4044553"/>
              <a:ext cx="136524" cy="274640"/>
            </a:xfrm>
            <a:custGeom>
              <a:avLst/>
              <a:gdLst>
                <a:gd name="T0" fmla="*/ 0 w 109"/>
                <a:gd name="T1" fmla="*/ 56982790 h 209"/>
                <a:gd name="T2" fmla="*/ 0 w 109"/>
                <a:gd name="T3" fmla="*/ 56982790 h 209"/>
                <a:gd name="T4" fmla="*/ 10982123 w 109"/>
                <a:gd name="T5" fmla="*/ 29354730 h 209"/>
                <a:gd name="T6" fmla="*/ 56477515 w 109"/>
                <a:gd name="T7" fmla="*/ 0 h 209"/>
                <a:gd name="T8" fmla="*/ 76872341 w 109"/>
                <a:gd name="T9" fmla="*/ 27628059 h 209"/>
                <a:gd name="T10" fmla="*/ 70597203 w 109"/>
                <a:gd name="T11" fmla="*/ 75977484 h 209"/>
                <a:gd name="T12" fmla="*/ 125505307 w 109"/>
                <a:gd name="T13" fmla="*/ 55256119 h 209"/>
                <a:gd name="T14" fmla="*/ 149037702 w 109"/>
                <a:gd name="T15" fmla="*/ 75977484 h 209"/>
                <a:gd name="T16" fmla="*/ 169431313 w 109"/>
                <a:gd name="T17" fmla="*/ 124325605 h 209"/>
                <a:gd name="T18" fmla="*/ 161587978 w 109"/>
                <a:gd name="T19" fmla="*/ 153680325 h 209"/>
                <a:gd name="T20" fmla="*/ 120798327 w 109"/>
                <a:gd name="T21" fmla="*/ 151953654 h 209"/>
                <a:gd name="T22" fmla="*/ 105110482 w 109"/>
                <a:gd name="T23" fmla="*/ 165768336 h 209"/>
                <a:gd name="T24" fmla="*/ 112955031 w 109"/>
                <a:gd name="T25" fmla="*/ 215843148 h 209"/>
                <a:gd name="T26" fmla="*/ 58045674 w 109"/>
                <a:gd name="T27" fmla="*/ 172675061 h 209"/>
                <a:gd name="T28" fmla="*/ 34514522 w 109"/>
                <a:gd name="T29" fmla="*/ 250377881 h 209"/>
                <a:gd name="T30" fmla="*/ 61183243 w 109"/>
                <a:gd name="T31" fmla="*/ 319448661 h 209"/>
                <a:gd name="T32" fmla="*/ 98835344 w 109"/>
                <a:gd name="T33" fmla="*/ 345348807 h 209"/>
                <a:gd name="T34" fmla="*/ 78440499 w 109"/>
                <a:gd name="T35" fmla="*/ 359163489 h 209"/>
                <a:gd name="T36" fmla="*/ 73734772 w 109"/>
                <a:gd name="T37" fmla="*/ 336715370 h 209"/>
                <a:gd name="T38" fmla="*/ 58045674 w 109"/>
                <a:gd name="T39" fmla="*/ 336715370 h 209"/>
                <a:gd name="T40" fmla="*/ 15687850 w 109"/>
                <a:gd name="T41" fmla="*/ 298727295 h 209"/>
                <a:gd name="T42" fmla="*/ 23532404 w 109"/>
                <a:gd name="T43" fmla="*/ 252104552 h 209"/>
                <a:gd name="T44" fmla="*/ 45495397 w 109"/>
                <a:gd name="T45" fmla="*/ 210663135 h 209"/>
                <a:gd name="T46" fmla="*/ 15687850 w 109"/>
                <a:gd name="T47" fmla="*/ 141593628 h 209"/>
                <a:gd name="T48" fmla="*/ 25100562 w 109"/>
                <a:gd name="T49" fmla="*/ 110512237 h 209"/>
                <a:gd name="T50" fmla="*/ 0 w 109"/>
                <a:gd name="T51" fmla="*/ 56982790 h 209"/>
                <a:gd name="T52" fmla="*/ 0 w 109"/>
                <a:gd name="T53" fmla="*/ 56982790 h 20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9"/>
                <a:gd name="T82" fmla="*/ 0 h 209"/>
                <a:gd name="T83" fmla="*/ 109 w 109"/>
                <a:gd name="T84" fmla="*/ 209 h 20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9" h="209">
                  <a:moveTo>
                    <a:pt x="0" y="33"/>
                  </a:moveTo>
                  <a:lnTo>
                    <a:pt x="0" y="33"/>
                  </a:lnTo>
                  <a:lnTo>
                    <a:pt x="7" y="17"/>
                  </a:lnTo>
                  <a:lnTo>
                    <a:pt x="36" y="0"/>
                  </a:lnTo>
                  <a:lnTo>
                    <a:pt x="49" y="16"/>
                  </a:lnTo>
                  <a:lnTo>
                    <a:pt x="45" y="44"/>
                  </a:lnTo>
                  <a:lnTo>
                    <a:pt x="80" y="32"/>
                  </a:lnTo>
                  <a:lnTo>
                    <a:pt x="95" y="44"/>
                  </a:lnTo>
                  <a:lnTo>
                    <a:pt x="108" y="72"/>
                  </a:lnTo>
                  <a:lnTo>
                    <a:pt x="103" y="89"/>
                  </a:lnTo>
                  <a:lnTo>
                    <a:pt x="77" y="88"/>
                  </a:lnTo>
                  <a:lnTo>
                    <a:pt x="67" y="96"/>
                  </a:lnTo>
                  <a:lnTo>
                    <a:pt x="72" y="125"/>
                  </a:lnTo>
                  <a:lnTo>
                    <a:pt x="37" y="100"/>
                  </a:lnTo>
                  <a:lnTo>
                    <a:pt x="22" y="145"/>
                  </a:lnTo>
                  <a:lnTo>
                    <a:pt x="39" y="185"/>
                  </a:lnTo>
                  <a:lnTo>
                    <a:pt x="63" y="200"/>
                  </a:lnTo>
                  <a:lnTo>
                    <a:pt x="50" y="208"/>
                  </a:lnTo>
                  <a:lnTo>
                    <a:pt x="47" y="195"/>
                  </a:lnTo>
                  <a:lnTo>
                    <a:pt x="37" y="195"/>
                  </a:lnTo>
                  <a:lnTo>
                    <a:pt x="10" y="173"/>
                  </a:lnTo>
                  <a:lnTo>
                    <a:pt x="15" y="146"/>
                  </a:lnTo>
                  <a:lnTo>
                    <a:pt x="29" y="122"/>
                  </a:lnTo>
                  <a:lnTo>
                    <a:pt x="10" y="82"/>
                  </a:lnTo>
                  <a:lnTo>
                    <a:pt x="16" y="64"/>
                  </a:lnTo>
                  <a:lnTo>
                    <a:pt x="0" y="3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3415470" y="3623864"/>
              <a:ext cx="315911" cy="128587"/>
            </a:xfrm>
            <a:custGeom>
              <a:avLst/>
              <a:gdLst>
                <a:gd name="T0" fmla="*/ 0 w 252"/>
                <a:gd name="T1" fmla="*/ 55671680 h 99"/>
                <a:gd name="T2" fmla="*/ 0 w 252"/>
                <a:gd name="T3" fmla="*/ 55671680 h 99"/>
                <a:gd name="T4" fmla="*/ 17287462 w 252"/>
                <a:gd name="T5" fmla="*/ 97848223 h 99"/>
                <a:gd name="T6" fmla="*/ 1572043 w 252"/>
                <a:gd name="T7" fmla="*/ 102908575 h 99"/>
                <a:gd name="T8" fmla="*/ 17287462 w 252"/>
                <a:gd name="T9" fmla="*/ 109657442 h 99"/>
                <a:gd name="T10" fmla="*/ 23573131 w 252"/>
                <a:gd name="T11" fmla="*/ 136650313 h 99"/>
                <a:gd name="T12" fmla="*/ 45575473 w 252"/>
                <a:gd name="T13" fmla="*/ 133275879 h 99"/>
                <a:gd name="T14" fmla="*/ 23573131 w 252"/>
                <a:gd name="T15" fmla="*/ 145085098 h 99"/>
                <a:gd name="T16" fmla="*/ 48718305 w 252"/>
                <a:gd name="T17" fmla="*/ 140023447 h 99"/>
                <a:gd name="T18" fmla="*/ 75435513 w 252"/>
                <a:gd name="T19" fmla="*/ 156894316 h 99"/>
                <a:gd name="T20" fmla="*/ 100580697 w 252"/>
                <a:gd name="T21" fmla="*/ 138336230 h 99"/>
                <a:gd name="T22" fmla="*/ 139869232 w 252"/>
                <a:gd name="T23" fmla="*/ 161954668 h 99"/>
                <a:gd name="T24" fmla="*/ 207447058 w 252"/>
                <a:gd name="T25" fmla="*/ 138336230 h 99"/>
                <a:gd name="T26" fmla="*/ 205876268 w 252"/>
                <a:gd name="T27" fmla="*/ 165329101 h 99"/>
                <a:gd name="T28" fmla="*/ 218448850 w 252"/>
                <a:gd name="T29" fmla="*/ 138336230 h 99"/>
                <a:gd name="T30" fmla="*/ 347317583 w 252"/>
                <a:gd name="T31" fmla="*/ 133275879 h 99"/>
                <a:gd name="T32" fmla="*/ 394463826 w 252"/>
                <a:gd name="T33" fmla="*/ 129901445 h 99"/>
                <a:gd name="T34" fmla="*/ 380320454 w 252"/>
                <a:gd name="T35" fmla="*/ 72542549 h 99"/>
                <a:gd name="T36" fmla="*/ 391320994 w 252"/>
                <a:gd name="T37" fmla="*/ 60733330 h 99"/>
                <a:gd name="T38" fmla="*/ 350460415 w 252"/>
                <a:gd name="T39" fmla="*/ 11809224 h 99"/>
                <a:gd name="T40" fmla="*/ 323743129 w 252"/>
                <a:gd name="T41" fmla="*/ 11809224 h 99"/>
                <a:gd name="T42" fmla="*/ 253022511 w 252"/>
                <a:gd name="T43" fmla="*/ 32053232 h 99"/>
                <a:gd name="T44" fmla="*/ 190159600 w 252"/>
                <a:gd name="T45" fmla="*/ 0 h 99"/>
                <a:gd name="T46" fmla="*/ 150871025 w 252"/>
                <a:gd name="T47" fmla="*/ 1687217 h 99"/>
                <a:gd name="T48" fmla="*/ 102152740 w 252"/>
                <a:gd name="T49" fmla="*/ 30366016 h 99"/>
                <a:gd name="T50" fmla="*/ 61290888 w 252"/>
                <a:gd name="T51" fmla="*/ 21931231 h 99"/>
                <a:gd name="T52" fmla="*/ 73863470 w 252"/>
                <a:gd name="T53" fmla="*/ 37114883 h 99"/>
                <a:gd name="T54" fmla="*/ 0 w 252"/>
                <a:gd name="T55" fmla="*/ 55671680 h 99"/>
                <a:gd name="T56" fmla="*/ 0 w 252"/>
                <a:gd name="T57" fmla="*/ 55671680 h 9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2"/>
                <a:gd name="T88" fmla="*/ 0 h 99"/>
                <a:gd name="T89" fmla="*/ 252 w 252"/>
                <a:gd name="T90" fmla="*/ 99 h 9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2" h="99">
                  <a:moveTo>
                    <a:pt x="0" y="33"/>
                  </a:moveTo>
                  <a:lnTo>
                    <a:pt x="0" y="33"/>
                  </a:lnTo>
                  <a:lnTo>
                    <a:pt x="11" y="58"/>
                  </a:lnTo>
                  <a:lnTo>
                    <a:pt x="1" y="61"/>
                  </a:lnTo>
                  <a:lnTo>
                    <a:pt x="11" y="65"/>
                  </a:lnTo>
                  <a:lnTo>
                    <a:pt x="15" y="81"/>
                  </a:lnTo>
                  <a:lnTo>
                    <a:pt x="29" y="79"/>
                  </a:lnTo>
                  <a:lnTo>
                    <a:pt x="15" y="86"/>
                  </a:lnTo>
                  <a:lnTo>
                    <a:pt x="31" y="83"/>
                  </a:lnTo>
                  <a:lnTo>
                    <a:pt x="48" y="93"/>
                  </a:lnTo>
                  <a:lnTo>
                    <a:pt x="64" y="82"/>
                  </a:lnTo>
                  <a:lnTo>
                    <a:pt x="89" y="96"/>
                  </a:lnTo>
                  <a:lnTo>
                    <a:pt x="132" y="82"/>
                  </a:lnTo>
                  <a:lnTo>
                    <a:pt x="131" y="98"/>
                  </a:lnTo>
                  <a:lnTo>
                    <a:pt x="139" y="82"/>
                  </a:lnTo>
                  <a:lnTo>
                    <a:pt x="221" y="79"/>
                  </a:lnTo>
                  <a:lnTo>
                    <a:pt x="251" y="77"/>
                  </a:lnTo>
                  <a:lnTo>
                    <a:pt x="242" y="43"/>
                  </a:lnTo>
                  <a:lnTo>
                    <a:pt x="249" y="36"/>
                  </a:lnTo>
                  <a:lnTo>
                    <a:pt x="223" y="7"/>
                  </a:lnTo>
                  <a:lnTo>
                    <a:pt x="206" y="7"/>
                  </a:lnTo>
                  <a:lnTo>
                    <a:pt x="161" y="19"/>
                  </a:lnTo>
                  <a:lnTo>
                    <a:pt x="121" y="0"/>
                  </a:lnTo>
                  <a:lnTo>
                    <a:pt x="96" y="1"/>
                  </a:lnTo>
                  <a:lnTo>
                    <a:pt x="65" y="18"/>
                  </a:lnTo>
                  <a:lnTo>
                    <a:pt x="39" y="13"/>
                  </a:lnTo>
                  <a:lnTo>
                    <a:pt x="47" y="22"/>
                  </a:lnTo>
                  <a:lnTo>
                    <a:pt x="0" y="3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110317" y="2872972"/>
              <a:ext cx="506410" cy="461965"/>
            </a:xfrm>
            <a:custGeom>
              <a:avLst/>
              <a:gdLst>
                <a:gd name="T0" fmla="*/ 0 w 408"/>
                <a:gd name="T1" fmla="*/ 228607924 h 355"/>
                <a:gd name="T2" fmla="*/ 24649159 w 408"/>
                <a:gd name="T3" fmla="*/ 243848794 h 355"/>
                <a:gd name="T4" fmla="*/ 103220134 w 408"/>
                <a:gd name="T5" fmla="*/ 264168652 h 355"/>
                <a:gd name="T6" fmla="*/ 152519673 w 408"/>
                <a:gd name="T7" fmla="*/ 260782660 h 355"/>
                <a:gd name="T8" fmla="*/ 146357076 w 408"/>
                <a:gd name="T9" fmla="*/ 304810972 h 355"/>
                <a:gd name="T10" fmla="*/ 38514693 w 408"/>
                <a:gd name="T11" fmla="*/ 379319803 h 355"/>
                <a:gd name="T12" fmla="*/ 43136961 w 408"/>
                <a:gd name="T13" fmla="*/ 382707097 h 355"/>
                <a:gd name="T14" fmla="*/ 90894939 w 408"/>
                <a:gd name="T15" fmla="*/ 401333959 h 355"/>
                <a:gd name="T16" fmla="*/ 87814261 w 408"/>
                <a:gd name="T17" fmla="*/ 440281982 h 355"/>
                <a:gd name="T18" fmla="*/ 137113800 w 408"/>
                <a:gd name="T19" fmla="*/ 401333959 h 355"/>
                <a:gd name="T20" fmla="*/ 134031881 w 408"/>
                <a:gd name="T21" fmla="*/ 460603141 h 355"/>
                <a:gd name="T22" fmla="*/ 164843666 w 408"/>
                <a:gd name="T23" fmla="*/ 453829855 h 355"/>
                <a:gd name="T24" fmla="*/ 198737332 w 408"/>
                <a:gd name="T25" fmla="*/ 465683431 h 355"/>
                <a:gd name="T26" fmla="*/ 237252015 w 408"/>
                <a:gd name="T27" fmla="*/ 462296138 h 355"/>
                <a:gd name="T28" fmla="*/ 164843666 w 408"/>
                <a:gd name="T29" fmla="*/ 552045758 h 355"/>
                <a:gd name="T30" fmla="*/ 124788605 w 408"/>
                <a:gd name="T31" fmla="*/ 568979624 h 355"/>
                <a:gd name="T32" fmla="*/ 134031881 w 408"/>
                <a:gd name="T33" fmla="*/ 577447208 h 355"/>
                <a:gd name="T34" fmla="*/ 197196993 w 408"/>
                <a:gd name="T35" fmla="*/ 558819044 h 355"/>
                <a:gd name="T36" fmla="*/ 212602866 w 408"/>
                <a:gd name="T37" fmla="*/ 546965468 h 355"/>
                <a:gd name="T38" fmla="*/ 306578444 w 408"/>
                <a:gd name="T39" fmla="*/ 469069424 h 355"/>
                <a:gd name="T40" fmla="*/ 360500319 w 408"/>
                <a:gd name="T41" fmla="*/ 384400093 h 355"/>
                <a:gd name="T42" fmla="*/ 363580997 w 408"/>
                <a:gd name="T43" fmla="*/ 384400093 h 355"/>
                <a:gd name="T44" fmla="*/ 375906192 w 408"/>
                <a:gd name="T45" fmla="*/ 392867677 h 355"/>
                <a:gd name="T46" fmla="*/ 348175124 w 408"/>
                <a:gd name="T47" fmla="*/ 404721253 h 355"/>
                <a:gd name="T48" fmla="*/ 357418400 w 408"/>
                <a:gd name="T49" fmla="*/ 436895989 h 355"/>
                <a:gd name="T50" fmla="*/ 406717939 w 408"/>
                <a:gd name="T51" fmla="*/ 430121402 h 355"/>
                <a:gd name="T52" fmla="*/ 406717939 w 408"/>
                <a:gd name="T53" fmla="*/ 403026956 h 355"/>
                <a:gd name="T54" fmla="*/ 419043134 w 408"/>
                <a:gd name="T55" fmla="*/ 399640963 h 355"/>
                <a:gd name="T56" fmla="*/ 445232622 w 408"/>
                <a:gd name="T57" fmla="*/ 406414249 h 355"/>
                <a:gd name="T58" fmla="*/ 582346383 w 408"/>
                <a:gd name="T59" fmla="*/ 440281982 h 355"/>
                <a:gd name="T60" fmla="*/ 606995532 w 408"/>
                <a:gd name="T61" fmla="*/ 433508695 h 355"/>
                <a:gd name="T62" fmla="*/ 616238808 w 408"/>
                <a:gd name="T63" fmla="*/ 460603141 h 355"/>
                <a:gd name="T64" fmla="*/ 606995532 w 408"/>
                <a:gd name="T65" fmla="*/ 421655119 h 355"/>
                <a:gd name="T66" fmla="*/ 566940510 w 408"/>
                <a:gd name="T67" fmla="*/ 67735485 h 355"/>
                <a:gd name="T68" fmla="*/ 332769251 w 408"/>
                <a:gd name="T69" fmla="*/ 22014166 h 355"/>
                <a:gd name="T70" fmla="*/ 264983083 w 408"/>
                <a:gd name="T71" fmla="*/ 25401460 h 355"/>
                <a:gd name="T72" fmla="*/ 263442744 w 408"/>
                <a:gd name="T73" fmla="*/ 8467586 h 355"/>
                <a:gd name="T74" fmla="*/ 212602866 w 408"/>
                <a:gd name="T75" fmla="*/ 22014166 h 355"/>
                <a:gd name="T76" fmla="*/ 171006263 w 408"/>
                <a:gd name="T77" fmla="*/ 45721329 h 355"/>
                <a:gd name="T78" fmla="*/ 127869283 w 408"/>
                <a:gd name="T79" fmla="*/ 44028332 h 355"/>
                <a:gd name="T80" fmla="*/ 117085668 w 408"/>
                <a:gd name="T81" fmla="*/ 55881908 h 355"/>
                <a:gd name="T82" fmla="*/ 38514693 w 408"/>
                <a:gd name="T83" fmla="*/ 103297535 h 355"/>
                <a:gd name="T84" fmla="*/ 24649159 w 408"/>
                <a:gd name="T85" fmla="*/ 121924397 h 355"/>
                <a:gd name="T86" fmla="*/ 180249539 w 408"/>
                <a:gd name="T87" fmla="*/ 194740192 h 355"/>
                <a:gd name="T88" fmla="*/ 127869283 w 408"/>
                <a:gd name="T89" fmla="*/ 203206474 h 355"/>
                <a:gd name="T90" fmla="*/ 130951202 w 408"/>
                <a:gd name="T91" fmla="*/ 213367054 h 355"/>
                <a:gd name="T92" fmla="*/ 90894939 w 408"/>
                <a:gd name="T93" fmla="*/ 189659902 h 355"/>
                <a:gd name="T94" fmla="*/ 0 w 408"/>
                <a:gd name="T95" fmla="*/ 228607924 h 3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08"/>
                <a:gd name="T145" fmla="*/ 0 h 355"/>
                <a:gd name="T146" fmla="*/ 408 w 408"/>
                <a:gd name="T147" fmla="*/ 355 h 3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08" h="355">
                  <a:moveTo>
                    <a:pt x="0" y="135"/>
                  </a:moveTo>
                  <a:lnTo>
                    <a:pt x="0" y="135"/>
                  </a:lnTo>
                  <a:lnTo>
                    <a:pt x="26" y="142"/>
                  </a:lnTo>
                  <a:lnTo>
                    <a:pt x="16" y="144"/>
                  </a:lnTo>
                  <a:lnTo>
                    <a:pt x="27" y="157"/>
                  </a:lnTo>
                  <a:lnTo>
                    <a:pt x="67" y="156"/>
                  </a:lnTo>
                  <a:lnTo>
                    <a:pt x="73" y="165"/>
                  </a:lnTo>
                  <a:lnTo>
                    <a:pt x="99" y="154"/>
                  </a:lnTo>
                  <a:lnTo>
                    <a:pt x="90" y="159"/>
                  </a:lnTo>
                  <a:lnTo>
                    <a:pt x="95" y="180"/>
                  </a:lnTo>
                  <a:lnTo>
                    <a:pt x="40" y="201"/>
                  </a:lnTo>
                  <a:lnTo>
                    <a:pt x="25" y="224"/>
                  </a:lnTo>
                  <a:lnTo>
                    <a:pt x="38" y="220"/>
                  </a:lnTo>
                  <a:lnTo>
                    <a:pt x="28" y="226"/>
                  </a:lnTo>
                  <a:lnTo>
                    <a:pt x="38" y="234"/>
                  </a:lnTo>
                  <a:lnTo>
                    <a:pt x="59" y="237"/>
                  </a:lnTo>
                  <a:lnTo>
                    <a:pt x="47" y="249"/>
                  </a:lnTo>
                  <a:lnTo>
                    <a:pt x="57" y="260"/>
                  </a:lnTo>
                  <a:lnTo>
                    <a:pt x="67" y="261"/>
                  </a:lnTo>
                  <a:lnTo>
                    <a:pt x="89" y="237"/>
                  </a:lnTo>
                  <a:lnTo>
                    <a:pt x="76" y="249"/>
                  </a:lnTo>
                  <a:lnTo>
                    <a:pt x="87" y="272"/>
                  </a:lnTo>
                  <a:lnTo>
                    <a:pt x="81" y="282"/>
                  </a:lnTo>
                  <a:lnTo>
                    <a:pt x="107" y="268"/>
                  </a:lnTo>
                  <a:lnTo>
                    <a:pt x="124" y="285"/>
                  </a:lnTo>
                  <a:lnTo>
                    <a:pt x="129" y="275"/>
                  </a:lnTo>
                  <a:lnTo>
                    <a:pt x="135" y="282"/>
                  </a:lnTo>
                  <a:lnTo>
                    <a:pt x="154" y="273"/>
                  </a:lnTo>
                  <a:lnTo>
                    <a:pt x="127" y="317"/>
                  </a:lnTo>
                  <a:lnTo>
                    <a:pt x="107" y="326"/>
                  </a:lnTo>
                  <a:lnTo>
                    <a:pt x="107" y="335"/>
                  </a:lnTo>
                  <a:lnTo>
                    <a:pt x="81" y="336"/>
                  </a:lnTo>
                  <a:lnTo>
                    <a:pt x="63" y="354"/>
                  </a:lnTo>
                  <a:lnTo>
                    <a:pt x="87" y="341"/>
                  </a:lnTo>
                  <a:lnTo>
                    <a:pt x="113" y="341"/>
                  </a:lnTo>
                  <a:lnTo>
                    <a:pt x="128" y="330"/>
                  </a:lnTo>
                  <a:lnTo>
                    <a:pt x="121" y="321"/>
                  </a:lnTo>
                  <a:lnTo>
                    <a:pt x="138" y="323"/>
                  </a:lnTo>
                  <a:lnTo>
                    <a:pt x="189" y="290"/>
                  </a:lnTo>
                  <a:lnTo>
                    <a:pt x="199" y="277"/>
                  </a:lnTo>
                  <a:lnTo>
                    <a:pt x="190" y="268"/>
                  </a:lnTo>
                  <a:lnTo>
                    <a:pt x="234" y="227"/>
                  </a:lnTo>
                  <a:lnTo>
                    <a:pt x="241" y="207"/>
                  </a:lnTo>
                  <a:lnTo>
                    <a:pt x="236" y="227"/>
                  </a:lnTo>
                  <a:lnTo>
                    <a:pt x="254" y="223"/>
                  </a:lnTo>
                  <a:lnTo>
                    <a:pt x="244" y="232"/>
                  </a:lnTo>
                  <a:lnTo>
                    <a:pt x="259" y="236"/>
                  </a:lnTo>
                  <a:lnTo>
                    <a:pt x="226" y="239"/>
                  </a:lnTo>
                  <a:lnTo>
                    <a:pt x="220" y="258"/>
                  </a:lnTo>
                  <a:lnTo>
                    <a:pt x="232" y="258"/>
                  </a:lnTo>
                  <a:lnTo>
                    <a:pt x="221" y="271"/>
                  </a:lnTo>
                  <a:lnTo>
                    <a:pt x="264" y="254"/>
                  </a:lnTo>
                  <a:lnTo>
                    <a:pt x="270" y="243"/>
                  </a:lnTo>
                  <a:lnTo>
                    <a:pt x="264" y="238"/>
                  </a:lnTo>
                  <a:lnTo>
                    <a:pt x="274" y="228"/>
                  </a:lnTo>
                  <a:lnTo>
                    <a:pt x="272" y="236"/>
                  </a:lnTo>
                  <a:lnTo>
                    <a:pt x="294" y="231"/>
                  </a:lnTo>
                  <a:lnTo>
                    <a:pt x="289" y="240"/>
                  </a:lnTo>
                  <a:lnTo>
                    <a:pt x="325" y="254"/>
                  </a:lnTo>
                  <a:lnTo>
                    <a:pt x="378" y="260"/>
                  </a:lnTo>
                  <a:lnTo>
                    <a:pt x="387" y="252"/>
                  </a:lnTo>
                  <a:lnTo>
                    <a:pt x="394" y="256"/>
                  </a:lnTo>
                  <a:lnTo>
                    <a:pt x="385" y="264"/>
                  </a:lnTo>
                  <a:lnTo>
                    <a:pt x="400" y="272"/>
                  </a:lnTo>
                  <a:lnTo>
                    <a:pt x="407" y="266"/>
                  </a:lnTo>
                  <a:lnTo>
                    <a:pt x="394" y="249"/>
                  </a:lnTo>
                  <a:lnTo>
                    <a:pt x="368" y="249"/>
                  </a:lnTo>
                  <a:lnTo>
                    <a:pt x="368" y="40"/>
                  </a:lnTo>
                  <a:lnTo>
                    <a:pt x="222" y="23"/>
                  </a:lnTo>
                  <a:lnTo>
                    <a:pt x="216" y="13"/>
                  </a:lnTo>
                  <a:lnTo>
                    <a:pt x="176" y="6"/>
                  </a:lnTo>
                  <a:lnTo>
                    <a:pt x="172" y="15"/>
                  </a:lnTo>
                  <a:lnTo>
                    <a:pt x="160" y="12"/>
                  </a:lnTo>
                  <a:lnTo>
                    <a:pt x="171" y="5"/>
                  </a:lnTo>
                  <a:lnTo>
                    <a:pt x="154" y="0"/>
                  </a:lnTo>
                  <a:lnTo>
                    <a:pt x="138" y="13"/>
                  </a:lnTo>
                  <a:lnTo>
                    <a:pt x="112" y="15"/>
                  </a:lnTo>
                  <a:lnTo>
                    <a:pt x="111" y="27"/>
                  </a:lnTo>
                  <a:lnTo>
                    <a:pt x="108" y="20"/>
                  </a:lnTo>
                  <a:lnTo>
                    <a:pt x="83" y="26"/>
                  </a:lnTo>
                  <a:lnTo>
                    <a:pt x="87" y="36"/>
                  </a:lnTo>
                  <a:lnTo>
                    <a:pt x="76" y="33"/>
                  </a:lnTo>
                  <a:lnTo>
                    <a:pt x="61" y="53"/>
                  </a:lnTo>
                  <a:lnTo>
                    <a:pt x="25" y="61"/>
                  </a:lnTo>
                  <a:lnTo>
                    <a:pt x="27" y="70"/>
                  </a:lnTo>
                  <a:lnTo>
                    <a:pt x="16" y="72"/>
                  </a:lnTo>
                  <a:lnTo>
                    <a:pt x="59" y="101"/>
                  </a:lnTo>
                  <a:lnTo>
                    <a:pt x="117" y="115"/>
                  </a:lnTo>
                  <a:lnTo>
                    <a:pt x="81" y="111"/>
                  </a:lnTo>
                  <a:lnTo>
                    <a:pt x="83" y="120"/>
                  </a:lnTo>
                  <a:lnTo>
                    <a:pt x="97" y="120"/>
                  </a:lnTo>
                  <a:lnTo>
                    <a:pt x="85" y="126"/>
                  </a:lnTo>
                  <a:lnTo>
                    <a:pt x="59" y="125"/>
                  </a:lnTo>
                  <a:lnTo>
                    <a:pt x="59" y="112"/>
                  </a:lnTo>
                  <a:lnTo>
                    <a:pt x="46" y="114"/>
                  </a:lnTo>
                  <a:lnTo>
                    <a:pt x="0" y="135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334154" y="3260324"/>
              <a:ext cx="44450" cy="28575"/>
            </a:xfrm>
            <a:custGeom>
              <a:avLst/>
              <a:gdLst>
                <a:gd name="T0" fmla="*/ 0 w 36"/>
                <a:gd name="T1" fmla="*/ 15183716 h 22"/>
                <a:gd name="T2" fmla="*/ 0 w 36"/>
                <a:gd name="T3" fmla="*/ 15183716 h 22"/>
                <a:gd name="T4" fmla="*/ 15245114 w 36"/>
                <a:gd name="T5" fmla="*/ 35427802 h 22"/>
                <a:gd name="T6" fmla="*/ 53358518 w 36"/>
                <a:gd name="T7" fmla="*/ 6747597 h 22"/>
                <a:gd name="T8" fmla="*/ 16769995 w 36"/>
                <a:gd name="T9" fmla="*/ 0 h 22"/>
                <a:gd name="T10" fmla="*/ 21343409 w 36"/>
                <a:gd name="T11" fmla="*/ 13496492 h 22"/>
                <a:gd name="T12" fmla="*/ 0 w 36"/>
                <a:gd name="T13" fmla="*/ 15183716 h 22"/>
                <a:gd name="T14" fmla="*/ 0 w 36"/>
                <a:gd name="T15" fmla="*/ 15183716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22"/>
                <a:gd name="T26" fmla="*/ 36 w 36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22">
                  <a:moveTo>
                    <a:pt x="0" y="9"/>
                  </a:moveTo>
                  <a:lnTo>
                    <a:pt x="0" y="9"/>
                  </a:lnTo>
                  <a:lnTo>
                    <a:pt x="10" y="21"/>
                  </a:lnTo>
                  <a:lnTo>
                    <a:pt x="35" y="4"/>
                  </a:lnTo>
                  <a:lnTo>
                    <a:pt x="11" y="0"/>
                  </a:lnTo>
                  <a:lnTo>
                    <a:pt x="14" y="8"/>
                  </a:lnTo>
                  <a:lnTo>
                    <a:pt x="0" y="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16726" y="3207937"/>
              <a:ext cx="139699" cy="130176"/>
            </a:xfrm>
            <a:custGeom>
              <a:avLst/>
              <a:gdLst>
                <a:gd name="T0" fmla="*/ 0 w 110"/>
                <a:gd name="T1" fmla="*/ 17289607 h 99"/>
                <a:gd name="T2" fmla="*/ 0 w 110"/>
                <a:gd name="T3" fmla="*/ 17289607 h 99"/>
                <a:gd name="T4" fmla="*/ 6451601 w 110"/>
                <a:gd name="T5" fmla="*/ 41495580 h 99"/>
                <a:gd name="T6" fmla="*/ 30645101 w 110"/>
                <a:gd name="T7" fmla="*/ 51868825 h 99"/>
                <a:gd name="T8" fmla="*/ 41935408 w 110"/>
                <a:gd name="T9" fmla="*/ 43223367 h 99"/>
                <a:gd name="T10" fmla="*/ 20967704 w 110"/>
                <a:gd name="T11" fmla="*/ 31121030 h 99"/>
                <a:gd name="T12" fmla="*/ 41935408 w 110"/>
                <a:gd name="T13" fmla="*/ 31121030 h 99"/>
                <a:gd name="T14" fmla="*/ 59677303 w 110"/>
                <a:gd name="T15" fmla="*/ 51868825 h 99"/>
                <a:gd name="T16" fmla="*/ 54838605 w 110"/>
                <a:gd name="T17" fmla="*/ 15560515 h 99"/>
                <a:gd name="T18" fmla="*/ 69354701 w 110"/>
                <a:gd name="T19" fmla="*/ 48410642 h 99"/>
                <a:gd name="T20" fmla="*/ 106451410 w 110"/>
                <a:gd name="T21" fmla="*/ 67429335 h 99"/>
                <a:gd name="T22" fmla="*/ 99999812 w 110"/>
                <a:gd name="T23" fmla="*/ 89906232 h 99"/>
                <a:gd name="T24" fmla="*/ 141935200 w 110"/>
                <a:gd name="T25" fmla="*/ 119298160 h 99"/>
                <a:gd name="T26" fmla="*/ 130644903 w 110"/>
                <a:gd name="T27" fmla="*/ 143504128 h 99"/>
                <a:gd name="T28" fmla="*/ 153225497 w 110"/>
                <a:gd name="T29" fmla="*/ 124485435 h 99"/>
                <a:gd name="T30" fmla="*/ 156451296 w 110"/>
                <a:gd name="T31" fmla="*/ 169437873 h 99"/>
                <a:gd name="T32" fmla="*/ 174193231 w 110"/>
                <a:gd name="T33" fmla="*/ 160793729 h 99"/>
                <a:gd name="T34" fmla="*/ 175806131 w 110"/>
                <a:gd name="T35" fmla="*/ 127943618 h 99"/>
                <a:gd name="T36" fmla="*/ 133870703 w 110"/>
                <a:gd name="T37" fmla="*/ 108924925 h 99"/>
                <a:gd name="T38" fmla="*/ 56451504 w 110"/>
                <a:gd name="T39" fmla="*/ 0 h 99"/>
                <a:gd name="T40" fmla="*/ 11290302 w 110"/>
                <a:gd name="T41" fmla="*/ 31121030 h 99"/>
                <a:gd name="T42" fmla="*/ 0 w 110"/>
                <a:gd name="T43" fmla="*/ 17289607 h 99"/>
                <a:gd name="T44" fmla="*/ 0 w 110"/>
                <a:gd name="T45" fmla="*/ 17289607 h 9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0"/>
                <a:gd name="T70" fmla="*/ 0 h 99"/>
                <a:gd name="T71" fmla="*/ 110 w 110"/>
                <a:gd name="T72" fmla="*/ 99 h 9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0" h="99">
                  <a:moveTo>
                    <a:pt x="0" y="10"/>
                  </a:moveTo>
                  <a:lnTo>
                    <a:pt x="0" y="10"/>
                  </a:lnTo>
                  <a:lnTo>
                    <a:pt x="4" y="24"/>
                  </a:lnTo>
                  <a:lnTo>
                    <a:pt x="19" y="30"/>
                  </a:lnTo>
                  <a:lnTo>
                    <a:pt x="26" y="25"/>
                  </a:lnTo>
                  <a:lnTo>
                    <a:pt x="13" y="18"/>
                  </a:lnTo>
                  <a:lnTo>
                    <a:pt x="26" y="18"/>
                  </a:lnTo>
                  <a:lnTo>
                    <a:pt x="37" y="30"/>
                  </a:lnTo>
                  <a:lnTo>
                    <a:pt x="34" y="9"/>
                  </a:lnTo>
                  <a:lnTo>
                    <a:pt x="43" y="28"/>
                  </a:lnTo>
                  <a:lnTo>
                    <a:pt x="66" y="39"/>
                  </a:lnTo>
                  <a:lnTo>
                    <a:pt x="62" y="52"/>
                  </a:lnTo>
                  <a:lnTo>
                    <a:pt x="88" y="69"/>
                  </a:lnTo>
                  <a:lnTo>
                    <a:pt x="81" y="83"/>
                  </a:lnTo>
                  <a:lnTo>
                    <a:pt x="95" y="72"/>
                  </a:lnTo>
                  <a:lnTo>
                    <a:pt x="97" y="98"/>
                  </a:lnTo>
                  <a:lnTo>
                    <a:pt x="108" y="93"/>
                  </a:lnTo>
                  <a:lnTo>
                    <a:pt x="109" y="74"/>
                  </a:lnTo>
                  <a:lnTo>
                    <a:pt x="83" y="63"/>
                  </a:lnTo>
                  <a:lnTo>
                    <a:pt x="35" y="0"/>
                  </a:lnTo>
                  <a:lnTo>
                    <a:pt x="7" y="18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48476" y="3250799"/>
              <a:ext cx="25400" cy="22225"/>
            </a:xfrm>
            <a:custGeom>
              <a:avLst/>
              <a:gdLst>
                <a:gd name="T0" fmla="*/ 0 w 20"/>
                <a:gd name="T1" fmla="*/ 0 h 16"/>
                <a:gd name="T2" fmla="*/ 0 w 20"/>
                <a:gd name="T3" fmla="*/ 0 h 16"/>
                <a:gd name="T4" fmla="*/ 9677399 w 20"/>
                <a:gd name="T5" fmla="*/ 28942503 h 16"/>
                <a:gd name="T6" fmla="*/ 11290301 w 20"/>
                <a:gd name="T7" fmla="*/ 13505854 h 16"/>
                <a:gd name="T8" fmla="*/ 30645098 w 20"/>
                <a:gd name="T9" fmla="*/ 27013096 h 16"/>
                <a:gd name="T10" fmla="*/ 12903200 w 20"/>
                <a:gd name="T11" fmla="*/ 13505854 h 16"/>
                <a:gd name="T12" fmla="*/ 29032199 w 20"/>
                <a:gd name="T13" fmla="*/ 3858815 h 16"/>
                <a:gd name="T14" fmla="*/ 0 w 20"/>
                <a:gd name="T15" fmla="*/ 0 h 16"/>
                <a:gd name="T16" fmla="*/ 0 w 20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6"/>
                <a:gd name="T29" fmla="*/ 20 w 20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6">
                  <a:moveTo>
                    <a:pt x="0" y="0"/>
                  </a:moveTo>
                  <a:lnTo>
                    <a:pt x="0" y="0"/>
                  </a:lnTo>
                  <a:lnTo>
                    <a:pt x="6" y="15"/>
                  </a:lnTo>
                  <a:lnTo>
                    <a:pt x="7" y="7"/>
                  </a:lnTo>
                  <a:lnTo>
                    <a:pt x="19" y="14"/>
                  </a:lnTo>
                  <a:lnTo>
                    <a:pt x="8" y="7"/>
                  </a:lnTo>
                  <a:lnTo>
                    <a:pt x="18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658001" y="3268262"/>
              <a:ext cx="15875" cy="33337"/>
            </a:xfrm>
            <a:custGeom>
              <a:avLst/>
              <a:gdLst>
                <a:gd name="T0" fmla="*/ 0 w 12"/>
                <a:gd name="T1" fmla="*/ 0 h 25"/>
                <a:gd name="T2" fmla="*/ 0 w 12"/>
                <a:gd name="T3" fmla="*/ 0 h 25"/>
                <a:gd name="T4" fmla="*/ 17500864 w 12"/>
                <a:gd name="T5" fmla="*/ 7112783 h 25"/>
                <a:gd name="T6" fmla="*/ 19251082 w 12"/>
                <a:gd name="T7" fmla="*/ 42676691 h 25"/>
                <a:gd name="T8" fmla="*/ 0 w 12"/>
                <a:gd name="T9" fmla="*/ 0 h 25"/>
                <a:gd name="T10" fmla="*/ 0 w 12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5"/>
                <a:gd name="T20" fmla="*/ 12 w 12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5">
                  <a:moveTo>
                    <a:pt x="0" y="0"/>
                  </a:moveTo>
                  <a:lnTo>
                    <a:pt x="0" y="0"/>
                  </a:lnTo>
                  <a:lnTo>
                    <a:pt x="10" y="4"/>
                  </a:lnTo>
                  <a:lnTo>
                    <a:pt x="11" y="2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73876" y="3252387"/>
              <a:ext cx="20637" cy="22225"/>
            </a:xfrm>
            <a:custGeom>
              <a:avLst/>
              <a:gdLst>
                <a:gd name="T0" fmla="*/ 0 w 15"/>
                <a:gd name="T1" fmla="*/ 0 h 16"/>
                <a:gd name="T2" fmla="*/ 0 w 15"/>
                <a:gd name="T3" fmla="*/ 0 h 16"/>
                <a:gd name="T4" fmla="*/ 5677928 w 15"/>
                <a:gd name="T5" fmla="*/ 28942503 h 16"/>
                <a:gd name="T6" fmla="*/ 20821357 w 15"/>
                <a:gd name="T7" fmla="*/ 28942503 h 16"/>
                <a:gd name="T8" fmla="*/ 13250332 w 15"/>
                <a:gd name="T9" fmla="*/ 3858815 h 16"/>
                <a:gd name="T10" fmla="*/ 26499288 w 15"/>
                <a:gd name="T11" fmla="*/ 21224870 h 16"/>
                <a:gd name="T12" fmla="*/ 15142056 w 15"/>
                <a:gd name="T13" fmla="*/ 0 h 16"/>
                <a:gd name="T14" fmla="*/ 0 w 15"/>
                <a:gd name="T15" fmla="*/ 0 h 16"/>
                <a:gd name="T16" fmla="*/ 0 w 15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6"/>
                <a:gd name="T29" fmla="*/ 15 w 15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6">
                  <a:moveTo>
                    <a:pt x="0" y="0"/>
                  </a:moveTo>
                  <a:lnTo>
                    <a:pt x="0" y="0"/>
                  </a:lnTo>
                  <a:lnTo>
                    <a:pt x="3" y="15"/>
                  </a:lnTo>
                  <a:lnTo>
                    <a:pt x="11" y="15"/>
                  </a:lnTo>
                  <a:lnTo>
                    <a:pt x="7" y="2"/>
                  </a:lnTo>
                  <a:lnTo>
                    <a:pt x="14" y="11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689752" y="3280962"/>
              <a:ext cx="14287" cy="14287"/>
            </a:xfrm>
            <a:custGeom>
              <a:avLst/>
              <a:gdLst>
                <a:gd name="T0" fmla="*/ 0 w 13"/>
                <a:gd name="T1" fmla="*/ 0 h 11"/>
                <a:gd name="T2" fmla="*/ 0 w 13"/>
                <a:gd name="T3" fmla="*/ 0 h 11"/>
                <a:gd name="T4" fmla="*/ 14493612 w 13"/>
                <a:gd name="T5" fmla="*/ 16869050 h 11"/>
                <a:gd name="T6" fmla="*/ 14493612 w 13"/>
                <a:gd name="T7" fmla="*/ 1687165 h 11"/>
                <a:gd name="T8" fmla="*/ 0 w 13"/>
                <a:gd name="T9" fmla="*/ 0 h 11"/>
                <a:gd name="T10" fmla="*/ 0 w 13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1"/>
                <a:gd name="T20" fmla="*/ 13 w 13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1">
                  <a:moveTo>
                    <a:pt x="0" y="0"/>
                  </a:moveTo>
                  <a:lnTo>
                    <a:pt x="0" y="0"/>
                  </a:lnTo>
                  <a:lnTo>
                    <a:pt x="12" y="10"/>
                  </a:lnTo>
                  <a:lnTo>
                    <a:pt x="12" y="1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694513" y="3298425"/>
              <a:ext cx="22225" cy="34925"/>
            </a:xfrm>
            <a:custGeom>
              <a:avLst/>
              <a:gdLst>
                <a:gd name="T0" fmla="*/ 0 w 19"/>
                <a:gd name="T1" fmla="*/ 0 h 26"/>
                <a:gd name="T2" fmla="*/ 0 w 19"/>
                <a:gd name="T3" fmla="*/ 0 h 26"/>
                <a:gd name="T4" fmla="*/ 19155607 w 19"/>
                <a:gd name="T5" fmla="*/ 14434772 h 26"/>
                <a:gd name="T6" fmla="*/ 24628808 w 19"/>
                <a:gd name="T7" fmla="*/ 45109675 h 26"/>
                <a:gd name="T8" fmla="*/ 0 w 19"/>
                <a:gd name="T9" fmla="*/ 0 h 26"/>
                <a:gd name="T10" fmla="*/ 0 w 19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6"/>
                <a:gd name="T20" fmla="*/ 19 w 19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6">
                  <a:moveTo>
                    <a:pt x="0" y="0"/>
                  </a:moveTo>
                  <a:lnTo>
                    <a:pt x="0" y="0"/>
                  </a:lnTo>
                  <a:lnTo>
                    <a:pt x="14" y="8"/>
                  </a:lnTo>
                  <a:lnTo>
                    <a:pt x="18" y="25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727851" y="3309538"/>
              <a:ext cx="14287" cy="17462"/>
            </a:xfrm>
            <a:custGeom>
              <a:avLst/>
              <a:gdLst>
                <a:gd name="T0" fmla="*/ 0 w 10"/>
                <a:gd name="T1" fmla="*/ 10841576 h 15"/>
                <a:gd name="T2" fmla="*/ 0 w 10"/>
                <a:gd name="T3" fmla="*/ 10841576 h 15"/>
                <a:gd name="T4" fmla="*/ 8165020 w 10"/>
                <a:gd name="T5" fmla="*/ 0 h 15"/>
                <a:gd name="T6" fmla="*/ 18370223 w 10"/>
                <a:gd name="T7" fmla="*/ 18973045 h 15"/>
                <a:gd name="T8" fmla="*/ 0 w 10"/>
                <a:gd name="T9" fmla="*/ 10841576 h 15"/>
                <a:gd name="T10" fmla="*/ 0 w 10"/>
                <a:gd name="T11" fmla="*/ 10841576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5"/>
                <a:gd name="T20" fmla="*/ 10 w 1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5">
                  <a:moveTo>
                    <a:pt x="0" y="8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9" y="14"/>
                  </a:lnTo>
                  <a:lnTo>
                    <a:pt x="0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846912" y="3463525"/>
              <a:ext cx="982657" cy="500066"/>
            </a:xfrm>
            <a:custGeom>
              <a:avLst/>
              <a:gdLst>
                <a:gd name="T0" fmla="*/ 0 w 787"/>
                <a:gd name="T1" fmla="*/ 35986208 h 382"/>
                <a:gd name="T2" fmla="*/ 31180509 w 787"/>
                <a:gd name="T3" fmla="*/ 94251414 h 382"/>
                <a:gd name="T4" fmla="*/ 6235603 w 787"/>
                <a:gd name="T5" fmla="*/ 260475223 h 382"/>
                <a:gd name="T6" fmla="*/ 57684942 w 787"/>
                <a:gd name="T7" fmla="*/ 322166221 h 382"/>
                <a:gd name="T8" fmla="*/ 88865460 w 787"/>
                <a:gd name="T9" fmla="*/ 414704110 h 382"/>
                <a:gd name="T10" fmla="*/ 162140632 w 787"/>
                <a:gd name="T11" fmla="*/ 469540844 h 382"/>
                <a:gd name="T12" fmla="*/ 291542490 w 787"/>
                <a:gd name="T13" fmla="*/ 500386343 h 382"/>
                <a:gd name="T14" fmla="*/ 445888036 w 787"/>
                <a:gd name="T15" fmla="*/ 555223077 h 382"/>
                <a:gd name="T16" fmla="*/ 544108107 w 787"/>
                <a:gd name="T17" fmla="*/ 622056083 h 382"/>
                <a:gd name="T18" fmla="*/ 581525455 w 787"/>
                <a:gd name="T19" fmla="*/ 589497017 h 382"/>
                <a:gd name="T20" fmla="*/ 629855728 w 787"/>
                <a:gd name="T21" fmla="*/ 538087416 h 382"/>
                <a:gd name="T22" fmla="*/ 748343529 w 787"/>
                <a:gd name="T23" fmla="*/ 555223077 h 382"/>
                <a:gd name="T24" fmla="*/ 728075955 w 787"/>
                <a:gd name="T25" fmla="*/ 524377578 h 382"/>
                <a:gd name="T26" fmla="*/ 776406228 w 787"/>
                <a:gd name="T27" fmla="*/ 508954173 h 382"/>
                <a:gd name="T28" fmla="*/ 866831174 w 787"/>
                <a:gd name="T29" fmla="*/ 531231842 h 382"/>
                <a:gd name="T30" fmla="*/ 893335597 w 787"/>
                <a:gd name="T31" fmla="*/ 596351282 h 382"/>
                <a:gd name="T32" fmla="*/ 938548070 w 787"/>
                <a:gd name="T33" fmla="*/ 651188016 h 382"/>
                <a:gd name="T34" fmla="*/ 916720971 w 787"/>
                <a:gd name="T35" fmla="*/ 508954173 h 382"/>
                <a:gd name="T36" fmla="*/ 1041444217 w 787"/>
                <a:gd name="T37" fmla="*/ 387285743 h 382"/>
                <a:gd name="T38" fmla="*/ 1039885941 w 787"/>
                <a:gd name="T39" fmla="*/ 375289471 h 382"/>
                <a:gd name="T40" fmla="*/ 1028971767 w 787"/>
                <a:gd name="T41" fmla="*/ 325593353 h 382"/>
                <a:gd name="T42" fmla="*/ 1028971767 w 787"/>
                <a:gd name="T43" fmla="*/ 320452655 h 382"/>
                <a:gd name="T44" fmla="*/ 1036768141 w 787"/>
                <a:gd name="T45" fmla="*/ 282752891 h 382"/>
                <a:gd name="T46" fmla="*/ 1055476190 w 787"/>
                <a:gd name="T47" fmla="*/ 308457692 h 382"/>
                <a:gd name="T48" fmla="*/ 1057035715 w 787"/>
                <a:gd name="T49" fmla="*/ 296461420 h 382"/>
                <a:gd name="T50" fmla="*/ 1164609186 w 787"/>
                <a:gd name="T51" fmla="*/ 222775459 h 382"/>
                <a:gd name="T52" fmla="*/ 1158373586 w 787"/>
                <a:gd name="T53" fmla="*/ 167937375 h 382"/>
                <a:gd name="T54" fmla="*/ 1225411908 w 787"/>
                <a:gd name="T55" fmla="*/ 123383347 h 382"/>
                <a:gd name="T56" fmla="*/ 1209821659 w 787"/>
                <a:gd name="T57" fmla="*/ 71973725 h 382"/>
                <a:gd name="T58" fmla="*/ 1147459412 w 787"/>
                <a:gd name="T59" fmla="*/ 121669781 h 382"/>
                <a:gd name="T60" fmla="*/ 1032090816 w 787"/>
                <a:gd name="T61" fmla="*/ 171365816 h 382"/>
                <a:gd name="T62" fmla="*/ 974405894 w 787"/>
                <a:gd name="T63" fmla="*/ 190215085 h 382"/>
                <a:gd name="T64" fmla="*/ 885540472 w 787"/>
                <a:gd name="T65" fmla="*/ 226202591 h 382"/>
                <a:gd name="T66" fmla="*/ 888658272 w 787"/>
                <a:gd name="T67" fmla="*/ 203924923 h 382"/>
                <a:gd name="T68" fmla="*/ 898012922 w 787"/>
                <a:gd name="T69" fmla="*/ 185074386 h 382"/>
                <a:gd name="T70" fmla="*/ 866831174 w 787"/>
                <a:gd name="T71" fmla="*/ 167937375 h 382"/>
                <a:gd name="T72" fmla="*/ 841886275 w 787"/>
                <a:gd name="T73" fmla="*/ 109673509 h 382"/>
                <a:gd name="T74" fmla="*/ 807587976 w 787"/>
                <a:gd name="T75" fmla="*/ 217633452 h 382"/>
                <a:gd name="T76" fmla="*/ 781083553 w 787"/>
                <a:gd name="T77" fmla="*/ 183360820 h 382"/>
                <a:gd name="T78" fmla="*/ 782643077 w 787"/>
                <a:gd name="T79" fmla="*/ 133664744 h 382"/>
                <a:gd name="T80" fmla="*/ 865272898 w 787"/>
                <a:gd name="T81" fmla="*/ 101105678 h 382"/>
                <a:gd name="T82" fmla="*/ 851240924 w 787"/>
                <a:gd name="T83" fmla="*/ 85682254 h 382"/>
                <a:gd name="T84" fmla="*/ 782643077 w 787"/>
                <a:gd name="T85" fmla="*/ 58263887 h 382"/>
                <a:gd name="T86" fmla="*/ 692218131 w 787"/>
                <a:gd name="T87" fmla="*/ 83968688 h 382"/>
                <a:gd name="T88" fmla="*/ 639210377 w 787"/>
                <a:gd name="T89" fmla="*/ 20564108 h 382"/>
                <a:gd name="T90" fmla="*/ 625178404 w 787"/>
                <a:gd name="T91" fmla="*/ 13709843 h 382"/>
                <a:gd name="T92" fmla="*/ 51448093 w 787"/>
                <a:gd name="T93" fmla="*/ 39414649 h 382"/>
                <a:gd name="T94" fmla="*/ 42094692 w 787"/>
                <a:gd name="T95" fmla="*/ 37699774 h 382"/>
                <a:gd name="T96" fmla="*/ 0 w 787"/>
                <a:gd name="T97" fmla="*/ 35986208 h 3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87"/>
                <a:gd name="T148" fmla="*/ 0 h 382"/>
                <a:gd name="T149" fmla="*/ 787 w 787"/>
                <a:gd name="T150" fmla="*/ 382 h 3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87" h="382">
                  <a:moveTo>
                    <a:pt x="0" y="21"/>
                  </a:moveTo>
                  <a:lnTo>
                    <a:pt x="0" y="21"/>
                  </a:lnTo>
                  <a:lnTo>
                    <a:pt x="9" y="52"/>
                  </a:lnTo>
                  <a:lnTo>
                    <a:pt x="20" y="55"/>
                  </a:lnTo>
                  <a:lnTo>
                    <a:pt x="11" y="57"/>
                  </a:lnTo>
                  <a:lnTo>
                    <a:pt x="4" y="152"/>
                  </a:lnTo>
                  <a:lnTo>
                    <a:pt x="24" y="188"/>
                  </a:lnTo>
                  <a:lnTo>
                    <a:pt x="37" y="188"/>
                  </a:lnTo>
                  <a:lnTo>
                    <a:pt x="32" y="202"/>
                  </a:lnTo>
                  <a:lnTo>
                    <a:pt x="57" y="242"/>
                  </a:lnTo>
                  <a:lnTo>
                    <a:pt x="83" y="251"/>
                  </a:lnTo>
                  <a:lnTo>
                    <a:pt x="104" y="274"/>
                  </a:lnTo>
                  <a:lnTo>
                    <a:pt x="135" y="271"/>
                  </a:lnTo>
                  <a:lnTo>
                    <a:pt x="187" y="292"/>
                  </a:lnTo>
                  <a:lnTo>
                    <a:pt x="249" y="284"/>
                  </a:lnTo>
                  <a:lnTo>
                    <a:pt x="286" y="324"/>
                  </a:lnTo>
                  <a:lnTo>
                    <a:pt x="315" y="314"/>
                  </a:lnTo>
                  <a:lnTo>
                    <a:pt x="349" y="363"/>
                  </a:lnTo>
                  <a:lnTo>
                    <a:pt x="376" y="372"/>
                  </a:lnTo>
                  <a:lnTo>
                    <a:pt x="373" y="344"/>
                  </a:lnTo>
                  <a:lnTo>
                    <a:pt x="401" y="327"/>
                  </a:lnTo>
                  <a:lnTo>
                    <a:pt x="404" y="314"/>
                  </a:lnTo>
                  <a:lnTo>
                    <a:pt x="445" y="314"/>
                  </a:lnTo>
                  <a:lnTo>
                    <a:pt x="480" y="324"/>
                  </a:lnTo>
                  <a:lnTo>
                    <a:pt x="481" y="308"/>
                  </a:lnTo>
                  <a:lnTo>
                    <a:pt x="467" y="306"/>
                  </a:lnTo>
                  <a:lnTo>
                    <a:pt x="497" y="305"/>
                  </a:lnTo>
                  <a:lnTo>
                    <a:pt x="498" y="297"/>
                  </a:lnTo>
                  <a:lnTo>
                    <a:pt x="501" y="307"/>
                  </a:lnTo>
                  <a:lnTo>
                    <a:pt x="556" y="310"/>
                  </a:lnTo>
                  <a:lnTo>
                    <a:pt x="571" y="324"/>
                  </a:lnTo>
                  <a:lnTo>
                    <a:pt x="573" y="348"/>
                  </a:lnTo>
                  <a:lnTo>
                    <a:pt x="591" y="381"/>
                  </a:lnTo>
                  <a:lnTo>
                    <a:pt x="602" y="380"/>
                  </a:lnTo>
                  <a:lnTo>
                    <a:pt x="606" y="355"/>
                  </a:lnTo>
                  <a:lnTo>
                    <a:pt x="588" y="297"/>
                  </a:lnTo>
                  <a:lnTo>
                    <a:pt x="599" y="273"/>
                  </a:lnTo>
                  <a:lnTo>
                    <a:pt x="668" y="226"/>
                  </a:lnTo>
                  <a:lnTo>
                    <a:pt x="655" y="221"/>
                  </a:lnTo>
                  <a:lnTo>
                    <a:pt x="667" y="219"/>
                  </a:lnTo>
                  <a:lnTo>
                    <a:pt x="657" y="204"/>
                  </a:lnTo>
                  <a:lnTo>
                    <a:pt x="660" y="190"/>
                  </a:lnTo>
                  <a:lnTo>
                    <a:pt x="646" y="180"/>
                  </a:lnTo>
                  <a:lnTo>
                    <a:pt x="660" y="187"/>
                  </a:lnTo>
                  <a:lnTo>
                    <a:pt x="655" y="170"/>
                  </a:lnTo>
                  <a:lnTo>
                    <a:pt x="665" y="165"/>
                  </a:lnTo>
                  <a:lnTo>
                    <a:pt x="667" y="202"/>
                  </a:lnTo>
                  <a:lnTo>
                    <a:pt x="677" y="180"/>
                  </a:lnTo>
                  <a:lnTo>
                    <a:pt x="671" y="163"/>
                  </a:lnTo>
                  <a:lnTo>
                    <a:pt x="678" y="173"/>
                  </a:lnTo>
                  <a:lnTo>
                    <a:pt x="692" y="143"/>
                  </a:lnTo>
                  <a:lnTo>
                    <a:pt x="747" y="130"/>
                  </a:lnTo>
                  <a:lnTo>
                    <a:pt x="733" y="121"/>
                  </a:lnTo>
                  <a:lnTo>
                    <a:pt x="743" y="98"/>
                  </a:lnTo>
                  <a:lnTo>
                    <a:pt x="785" y="81"/>
                  </a:lnTo>
                  <a:lnTo>
                    <a:pt x="786" y="72"/>
                  </a:lnTo>
                  <a:lnTo>
                    <a:pt x="776" y="64"/>
                  </a:lnTo>
                  <a:lnTo>
                    <a:pt x="776" y="42"/>
                  </a:lnTo>
                  <a:lnTo>
                    <a:pt x="753" y="35"/>
                  </a:lnTo>
                  <a:lnTo>
                    <a:pt x="736" y="71"/>
                  </a:lnTo>
                  <a:lnTo>
                    <a:pt x="667" y="84"/>
                  </a:lnTo>
                  <a:lnTo>
                    <a:pt x="662" y="100"/>
                  </a:lnTo>
                  <a:lnTo>
                    <a:pt x="622" y="106"/>
                  </a:lnTo>
                  <a:lnTo>
                    <a:pt x="625" y="111"/>
                  </a:lnTo>
                  <a:lnTo>
                    <a:pt x="585" y="133"/>
                  </a:lnTo>
                  <a:lnTo>
                    <a:pt x="568" y="132"/>
                  </a:lnTo>
                  <a:lnTo>
                    <a:pt x="567" y="126"/>
                  </a:lnTo>
                  <a:lnTo>
                    <a:pt x="570" y="119"/>
                  </a:lnTo>
                  <a:lnTo>
                    <a:pt x="574" y="114"/>
                  </a:lnTo>
                  <a:lnTo>
                    <a:pt x="576" y="108"/>
                  </a:lnTo>
                  <a:lnTo>
                    <a:pt x="570" y="91"/>
                  </a:lnTo>
                  <a:lnTo>
                    <a:pt x="556" y="98"/>
                  </a:lnTo>
                  <a:lnTo>
                    <a:pt x="561" y="71"/>
                  </a:lnTo>
                  <a:lnTo>
                    <a:pt x="540" y="64"/>
                  </a:lnTo>
                  <a:lnTo>
                    <a:pt x="524" y="81"/>
                  </a:lnTo>
                  <a:lnTo>
                    <a:pt x="518" y="127"/>
                  </a:lnTo>
                  <a:lnTo>
                    <a:pt x="505" y="128"/>
                  </a:lnTo>
                  <a:lnTo>
                    <a:pt x="501" y="107"/>
                  </a:lnTo>
                  <a:lnTo>
                    <a:pt x="511" y="72"/>
                  </a:lnTo>
                  <a:lnTo>
                    <a:pt x="502" y="78"/>
                  </a:lnTo>
                  <a:lnTo>
                    <a:pt x="519" y="60"/>
                  </a:lnTo>
                  <a:lnTo>
                    <a:pt x="555" y="59"/>
                  </a:lnTo>
                  <a:lnTo>
                    <a:pt x="549" y="50"/>
                  </a:lnTo>
                  <a:lnTo>
                    <a:pt x="546" y="50"/>
                  </a:lnTo>
                  <a:lnTo>
                    <a:pt x="493" y="45"/>
                  </a:lnTo>
                  <a:lnTo>
                    <a:pt x="502" y="34"/>
                  </a:lnTo>
                  <a:lnTo>
                    <a:pt x="469" y="49"/>
                  </a:lnTo>
                  <a:lnTo>
                    <a:pt x="444" y="49"/>
                  </a:lnTo>
                  <a:lnTo>
                    <a:pt x="475" y="25"/>
                  </a:lnTo>
                  <a:lnTo>
                    <a:pt x="410" y="12"/>
                  </a:lnTo>
                  <a:lnTo>
                    <a:pt x="402" y="0"/>
                  </a:lnTo>
                  <a:lnTo>
                    <a:pt x="401" y="8"/>
                  </a:lnTo>
                  <a:lnTo>
                    <a:pt x="25" y="8"/>
                  </a:lnTo>
                  <a:lnTo>
                    <a:pt x="33" y="23"/>
                  </a:lnTo>
                  <a:lnTo>
                    <a:pt x="24" y="35"/>
                  </a:lnTo>
                  <a:lnTo>
                    <a:pt x="27" y="22"/>
                  </a:lnTo>
                  <a:lnTo>
                    <a:pt x="0" y="21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6165001" y="3104748"/>
              <a:ext cx="55563" cy="19050"/>
            </a:xfrm>
            <a:custGeom>
              <a:avLst/>
              <a:gdLst>
                <a:gd name="T0" fmla="*/ 0 w 43"/>
                <a:gd name="T1" fmla="*/ 7406368 h 14"/>
                <a:gd name="T2" fmla="*/ 0 w 43"/>
                <a:gd name="T3" fmla="*/ 7406368 h 14"/>
                <a:gd name="T4" fmla="*/ 41742022 w 43"/>
                <a:gd name="T5" fmla="*/ 0 h 14"/>
                <a:gd name="T6" fmla="*/ 70126962 w 43"/>
                <a:gd name="T7" fmla="*/ 11108871 h 14"/>
                <a:gd name="T8" fmla="*/ 55099114 w 43"/>
                <a:gd name="T9" fmla="*/ 24069679 h 14"/>
                <a:gd name="T10" fmla="*/ 0 w 43"/>
                <a:gd name="T11" fmla="*/ 7406368 h 14"/>
                <a:gd name="T12" fmla="*/ 0 w 43"/>
                <a:gd name="T13" fmla="*/ 7406368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14"/>
                <a:gd name="T23" fmla="*/ 43 w 43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14">
                  <a:moveTo>
                    <a:pt x="0" y="4"/>
                  </a:moveTo>
                  <a:lnTo>
                    <a:pt x="0" y="4"/>
                  </a:lnTo>
                  <a:lnTo>
                    <a:pt x="25" y="0"/>
                  </a:lnTo>
                  <a:lnTo>
                    <a:pt x="42" y="6"/>
                  </a:lnTo>
                  <a:lnTo>
                    <a:pt x="33" y="13"/>
                  </a:lnTo>
                  <a:lnTo>
                    <a:pt x="0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65" name="Group 115"/>
            <p:cNvGrpSpPr>
              <a:grpSpLocks/>
            </p:cNvGrpSpPr>
            <p:nvPr/>
          </p:nvGrpSpPr>
          <p:grpSpPr bwMode="auto">
            <a:xfrm>
              <a:off x="1396169" y="3999900"/>
              <a:ext cx="981064" cy="1519169"/>
              <a:chOff x="1821" y="3111"/>
              <a:chExt cx="785" cy="1163"/>
            </a:xfrm>
            <a:grpFill/>
          </p:grpSpPr>
          <p:sp>
            <p:nvSpPr>
              <p:cNvPr id="191" name="Freeform 190"/>
              <p:cNvSpPr>
                <a:spLocks/>
              </p:cNvSpPr>
              <p:nvPr/>
            </p:nvSpPr>
            <p:spPr bwMode="auto">
              <a:xfrm>
                <a:off x="2163" y="3176"/>
                <a:ext cx="21" cy="8"/>
              </a:xfrm>
              <a:custGeom>
                <a:avLst/>
                <a:gdLst>
                  <a:gd name="T0" fmla="*/ 0 w 21"/>
                  <a:gd name="T1" fmla="*/ 0 h 8"/>
                  <a:gd name="T2" fmla="*/ 0 w 21"/>
                  <a:gd name="T3" fmla="*/ 0 h 8"/>
                  <a:gd name="T4" fmla="*/ 2 w 21"/>
                  <a:gd name="T5" fmla="*/ 7 h 8"/>
                  <a:gd name="T6" fmla="*/ 20 w 21"/>
                  <a:gd name="T7" fmla="*/ 4 h 8"/>
                  <a:gd name="T8" fmla="*/ 0 w 21"/>
                  <a:gd name="T9" fmla="*/ 0 h 8"/>
                  <a:gd name="T10" fmla="*/ 0 w 21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8"/>
                  <a:gd name="T20" fmla="*/ 21 w 21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7"/>
                    </a:lnTo>
                    <a:lnTo>
                      <a:pt x="20" y="4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92" name="Freeform 191"/>
              <p:cNvSpPr>
                <a:spLocks/>
              </p:cNvSpPr>
              <p:nvPr/>
            </p:nvSpPr>
            <p:spPr bwMode="auto">
              <a:xfrm>
                <a:off x="2079" y="3729"/>
                <a:ext cx="270" cy="481"/>
              </a:xfrm>
              <a:custGeom>
                <a:avLst/>
                <a:gdLst>
                  <a:gd name="T0" fmla="*/ 0 w 270"/>
                  <a:gd name="T1" fmla="*/ 444 h 481"/>
                  <a:gd name="T2" fmla="*/ 0 w 270"/>
                  <a:gd name="T3" fmla="*/ 444 h 481"/>
                  <a:gd name="T4" fmla="*/ 3 w 270"/>
                  <a:gd name="T5" fmla="*/ 455 h 481"/>
                  <a:gd name="T6" fmla="*/ 14 w 270"/>
                  <a:gd name="T7" fmla="*/ 451 h 481"/>
                  <a:gd name="T8" fmla="*/ 18 w 270"/>
                  <a:gd name="T9" fmla="*/ 475 h 481"/>
                  <a:gd name="T10" fmla="*/ 68 w 270"/>
                  <a:gd name="T11" fmla="*/ 480 h 481"/>
                  <a:gd name="T12" fmla="*/ 54 w 270"/>
                  <a:gd name="T13" fmla="*/ 468 h 481"/>
                  <a:gd name="T14" fmla="*/ 64 w 270"/>
                  <a:gd name="T15" fmla="*/ 435 h 481"/>
                  <a:gd name="T16" fmla="*/ 74 w 270"/>
                  <a:gd name="T17" fmla="*/ 442 h 481"/>
                  <a:gd name="T18" fmla="*/ 105 w 270"/>
                  <a:gd name="T19" fmla="*/ 396 h 481"/>
                  <a:gd name="T20" fmla="*/ 81 w 270"/>
                  <a:gd name="T21" fmla="*/ 370 h 481"/>
                  <a:gd name="T22" fmla="*/ 108 w 270"/>
                  <a:gd name="T23" fmla="*/ 354 h 481"/>
                  <a:gd name="T24" fmla="*/ 112 w 270"/>
                  <a:gd name="T25" fmla="*/ 331 h 481"/>
                  <a:gd name="T26" fmla="*/ 124 w 270"/>
                  <a:gd name="T27" fmla="*/ 320 h 481"/>
                  <a:gd name="T28" fmla="*/ 113 w 270"/>
                  <a:gd name="T29" fmla="*/ 316 h 481"/>
                  <a:gd name="T30" fmla="*/ 134 w 270"/>
                  <a:gd name="T31" fmla="*/ 316 h 481"/>
                  <a:gd name="T32" fmla="*/ 131 w 270"/>
                  <a:gd name="T33" fmla="*/ 305 h 481"/>
                  <a:gd name="T34" fmla="*/ 122 w 270"/>
                  <a:gd name="T35" fmla="*/ 312 h 481"/>
                  <a:gd name="T36" fmla="*/ 113 w 270"/>
                  <a:gd name="T37" fmla="*/ 304 h 481"/>
                  <a:gd name="T38" fmla="*/ 112 w 270"/>
                  <a:gd name="T39" fmla="*/ 287 h 481"/>
                  <a:gd name="T40" fmla="*/ 149 w 270"/>
                  <a:gd name="T41" fmla="*/ 288 h 481"/>
                  <a:gd name="T42" fmla="*/ 152 w 270"/>
                  <a:gd name="T43" fmla="*/ 253 h 481"/>
                  <a:gd name="T44" fmla="*/ 210 w 270"/>
                  <a:gd name="T45" fmla="*/ 247 h 481"/>
                  <a:gd name="T46" fmla="*/ 227 w 270"/>
                  <a:gd name="T47" fmla="*/ 223 h 481"/>
                  <a:gd name="T48" fmla="*/ 204 w 270"/>
                  <a:gd name="T49" fmla="*/ 178 h 481"/>
                  <a:gd name="T50" fmla="*/ 216 w 270"/>
                  <a:gd name="T51" fmla="*/ 122 h 481"/>
                  <a:gd name="T52" fmla="*/ 269 w 270"/>
                  <a:gd name="T53" fmla="*/ 76 h 481"/>
                  <a:gd name="T54" fmla="*/ 267 w 270"/>
                  <a:gd name="T55" fmla="*/ 55 h 481"/>
                  <a:gd name="T56" fmla="*/ 256 w 270"/>
                  <a:gd name="T57" fmla="*/ 55 h 481"/>
                  <a:gd name="T58" fmla="*/ 242 w 270"/>
                  <a:gd name="T59" fmla="*/ 79 h 481"/>
                  <a:gd name="T60" fmla="*/ 205 w 270"/>
                  <a:gd name="T61" fmla="*/ 78 h 481"/>
                  <a:gd name="T62" fmla="*/ 213 w 270"/>
                  <a:gd name="T63" fmla="*/ 50 h 481"/>
                  <a:gd name="T64" fmla="*/ 147 w 270"/>
                  <a:gd name="T65" fmla="*/ 7 h 481"/>
                  <a:gd name="T66" fmla="*/ 125 w 270"/>
                  <a:gd name="T67" fmla="*/ 3 h 481"/>
                  <a:gd name="T68" fmla="*/ 123 w 270"/>
                  <a:gd name="T69" fmla="*/ 12 h 481"/>
                  <a:gd name="T70" fmla="*/ 98 w 270"/>
                  <a:gd name="T71" fmla="*/ 0 h 481"/>
                  <a:gd name="T72" fmla="*/ 84 w 270"/>
                  <a:gd name="T73" fmla="*/ 15 h 481"/>
                  <a:gd name="T74" fmla="*/ 82 w 270"/>
                  <a:gd name="T75" fmla="*/ 32 h 481"/>
                  <a:gd name="T76" fmla="*/ 67 w 270"/>
                  <a:gd name="T77" fmla="*/ 39 h 481"/>
                  <a:gd name="T78" fmla="*/ 68 w 270"/>
                  <a:gd name="T79" fmla="*/ 73 h 481"/>
                  <a:gd name="T80" fmla="*/ 51 w 270"/>
                  <a:gd name="T81" fmla="*/ 91 h 481"/>
                  <a:gd name="T82" fmla="*/ 39 w 270"/>
                  <a:gd name="T83" fmla="*/ 138 h 481"/>
                  <a:gd name="T84" fmla="*/ 48 w 270"/>
                  <a:gd name="T85" fmla="*/ 182 h 481"/>
                  <a:gd name="T86" fmla="*/ 31 w 270"/>
                  <a:gd name="T87" fmla="*/ 220 h 481"/>
                  <a:gd name="T88" fmla="*/ 18 w 270"/>
                  <a:gd name="T89" fmla="*/ 313 h 481"/>
                  <a:gd name="T90" fmla="*/ 28 w 270"/>
                  <a:gd name="T91" fmla="*/ 348 h 481"/>
                  <a:gd name="T92" fmla="*/ 19 w 270"/>
                  <a:gd name="T93" fmla="*/ 351 h 481"/>
                  <a:gd name="T94" fmla="*/ 23 w 270"/>
                  <a:gd name="T95" fmla="*/ 381 h 481"/>
                  <a:gd name="T96" fmla="*/ 0 w 270"/>
                  <a:gd name="T97" fmla="*/ 444 h 481"/>
                  <a:gd name="T98" fmla="*/ 0 w 270"/>
                  <a:gd name="T99" fmla="*/ 444 h 4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0"/>
                  <a:gd name="T151" fmla="*/ 0 h 481"/>
                  <a:gd name="T152" fmla="*/ 270 w 270"/>
                  <a:gd name="T153" fmla="*/ 481 h 48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0" h="481">
                    <a:moveTo>
                      <a:pt x="0" y="444"/>
                    </a:moveTo>
                    <a:lnTo>
                      <a:pt x="0" y="444"/>
                    </a:lnTo>
                    <a:lnTo>
                      <a:pt x="3" y="455"/>
                    </a:lnTo>
                    <a:lnTo>
                      <a:pt x="14" y="451"/>
                    </a:lnTo>
                    <a:lnTo>
                      <a:pt x="18" y="475"/>
                    </a:lnTo>
                    <a:lnTo>
                      <a:pt x="68" y="480"/>
                    </a:lnTo>
                    <a:lnTo>
                      <a:pt x="54" y="468"/>
                    </a:lnTo>
                    <a:lnTo>
                      <a:pt x="64" y="435"/>
                    </a:lnTo>
                    <a:lnTo>
                      <a:pt x="74" y="442"/>
                    </a:lnTo>
                    <a:lnTo>
                      <a:pt x="105" y="396"/>
                    </a:lnTo>
                    <a:lnTo>
                      <a:pt x="81" y="370"/>
                    </a:lnTo>
                    <a:lnTo>
                      <a:pt x="108" y="354"/>
                    </a:lnTo>
                    <a:lnTo>
                      <a:pt x="112" y="331"/>
                    </a:lnTo>
                    <a:lnTo>
                      <a:pt x="124" y="320"/>
                    </a:lnTo>
                    <a:lnTo>
                      <a:pt x="113" y="316"/>
                    </a:lnTo>
                    <a:lnTo>
                      <a:pt x="134" y="316"/>
                    </a:lnTo>
                    <a:lnTo>
                      <a:pt x="131" y="305"/>
                    </a:lnTo>
                    <a:lnTo>
                      <a:pt x="122" y="312"/>
                    </a:lnTo>
                    <a:lnTo>
                      <a:pt x="113" y="304"/>
                    </a:lnTo>
                    <a:lnTo>
                      <a:pt x="112" y="287"/>
                    </a:lnTo>
                    <a:lnTo>
                      <a:pt x="149" y="288"/>
                    </a:lnTo>
                    <a:lnTo>
                      <a:pt x="152" y="253"/>
                    </a:lnTo>
                    <a:lnTo>
                      <a:pt x="210" y="247"/>
                    </a:lnTo>
                    <a:lnTo>
                      <a:pt x="227" y="223"/>
                    </a:lnTo>
                    <a:lnTo>
                      <a:pt x="204" y="178"/>
                    </a:lnTo>
                    <a:lnTo>
                      <a:pt x="216" y="122"/>
                    </a:lnTo>
                    <a:lnTo>
                      <a:pt x="269" y="76"/>
                    </a:lnTo>
                    <a:lnTo>
                      <a:pt x="267" y="55"/>
                    </a:lnTo>
                    <a:lnTo>
                      <a:pt x="256" y="55"/>
                    </a:lnTo>
                    <a:lnTo>
                      <a:pt x="242" y="79"/>
                    </a:lnTo>
                    <a:lnTo>
                      <a:pt x="205" y="78"/>
                    </a:lnTo>
                    <a:lnTo>
                      <a:pt x="213" y="50"/>
                    </a:lnTo>
                    <a:lnTo>
                      <a:pt x="147" y="7"/>
                    </a:lnTo>
                    <a:lnTo>
                      <a:pt x="125" y="3"/>
                    </a:lnTo>
                    <a:lnTo>
                      <a:pt x="123" y="12"/>
                    </a:lnTo>
                    <a:lnTo>
                      <a:pt x="98" y="0"/>
                    </a:lnTo>
                    <a:lnTo>
                      <a:pt x="84" y="15"/>
                    </a:lnTo>
                    <a:lnTo>
                      <a:pt x="82" y="32"/>
                    </a:lnTo>
                    <a:lnTo>
                      <a:pt x="67" y="39"/>
                    </a:lnTo>
                    <a:lnTo>
                      <a:pt x="68" y="73"/>
                    </a:lnTo>
                    <a:lnTo>
                      <a:pt x="51" y="91"/>
                    </a:lnTo>
                    <a:lnTo>
                      <a:pt x="39" y="138"/>
                    </a:lnTo>
                    <a:lnTo>
                      <a:pt x="48" y="182"/>
                    </a:lnTo>
                    <a:lnTo>
                      <a:pt x="31" y="220"/>
                    </a:lnTo>
                    <a:lnTo>
                      <a:pt x="18" y="313"/>
                    </a:lnTo>
                    <a:lnTo>
                      <a:pt x="28" y="348"/>
                    </a:lnTo>
                    <a:lnTo>
                      <a:pt x="19" y="351"/>
                    </a:lnTo>
                    <a:lnTo>
                      <a:pt x="23" y="381"/>
                    </a:lnTo>
                    <a:lnTo>
                      <a:pt x="0" y="44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93" name="Freeform 192"/>
              <p:cNvSpPr>
                <a:spLocks/>
              </p:cNvSpPr>
              <p:nvPr/>
            </p:nvSpPr>
            <p:spPr bwMode="auto">
              <a:xfrm>
                <a:off x="2143" y="4217"/>
                <a:ext cx="49" cy="42"/>
              </a:xfrm>
              <a:custGeom>
                <a:avLst/>
                <a:gdLst>
                  <a:gd name="T0" fmla="*/ 0 w 49"/>
                  <a:gd name="T1" fmla="*/ 0 h 42"/>
                  <a:gd name="T2" fmla="*/ 0 w 49"/>
                  <a:gd name="T3" fmla="*/ 0 h 42"/>
                  <a:gd name="T4" fmla="*/ 2 w 49"/>
                  <a:gd name="T5" fmla="*/ 41 h 42"/>
                  <a:gd name="T6" fmla="*/ 48 w 49"/>
                  <a:gd name="T7" fmla="*/ 37 h 42"/>
                  <a:gd name="T8" fmla="*/ 11 w 49"/>
                  <a:gd name="T9" fmla="*/ 20 h 42"/>
                  <a:gd name="T10" fmla="*/ 0 w 49"/>
                  <a:gd name="T11" fmla="*/ 0 h 42"/>
                  <a:gd name="T12" fmla="*/ 0 w 4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"/>
                  <a:gd name="T22" fmla="*/ 0 h 42"/>
                  <a:gd name="T23" fmla="*/ 49 w 49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" h="42">
                    <a:moveTo>
                      <a:pt x="0" y="0"/>
                    </a:moveTo>
                    <a:lnTo>
                      <a:pt x="0" y="0"/>
                    </a:lnTo>
                    <a:lnTo>
                      <a:pt x="2" y="41"/>
                    </a:lnTo>
                    <a:lnTo>
                      <a:pt x="48" y="37"/>
                    </a:lnTo>
                    <a:lnTo>
                      <a:pt x="11" y="2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94" name="Freeform 193"/>
              <p:cNvSpPr>
                <a:spLocks/>
              </p:cNvSpPr>
              <p:nvPr/>
            </p:nvSpPr>
            <p:spPr bwMode="auto">
              <a:xfrm>
                <a:off x="2129" y="3560"/>
                <a:ext cx="165" cy="185"/>
              </a:xfrm>
              <a:custGeom>
                <a:avLst/>
                <a:gdLst>
                  <a:gd name="T0" fmla="*/ 0 w 165"/>
                  <a:gd name="T1" fmla="*/ 18 h 185"/>
                  <a:gd name="T2" fmla="*/ 0 w 165"/>
                  <a:gd name="T3" fmla="*/ 18 h 185"/>
                  <a:gd name="T4" fmla="*/ 13 w 165"/>
                  <a:gd name="T5" fmla="*/ 38 h 185"/>
                  <a:gd name="T6" fmla="*/ 4 w 165"/>
                  <a:gd name="T7" fmla="*/ 80 h 185"/>
                  <a:gd name="T8" fmla="*/ 13 w 165"/>
                  <a:gd name="T9" fmla="*/ 84 h 185"/>
                  <a:gd name="T10" fmla="*/ 9 w 165"/>
                  <a:gd name="T11" fmla="*/ 91 h 185"/>
                  <a:gd name="T12" fmla="*/ 1 w 165"/>
                  <a:gd name="T13" fmla="*/ 108 h 185"/>
                  <a:gd name="T14" fmla="*/ 16 w 165"/>
                  <a:gd name="T15" fmla="*/ 133 h 185"/>
                  <a:gd name="T16" fmla="*/ 24 w 165"/>
                  <a:gd name="T17" fmla="*/ 183 h 185"/>
                  <a:gd name="T18" fmla="*/ 34 w 165"/>
                  <a:gd name="T19" fmla="*/ 184 h 185"/>
                  <a:gd name="T20" fmla="*/ 48 w 165"/>
                  <a:gd name="T21" fmla="*/ 169 h 185"/>
                  <a:gd name="T22" fmla="*/ 73 w 165"/>
                  <a:gd name="T23" fmla="*/ 181 h 185"/>
                  <a:gd name="T24" fmla="*/ 75 w 165"/>
                  <a:gd name="T25" fmla="*/ 172 h 185"/>
                  <a:gd name="T26" fmla="*/ 97 w 165"/>
                  <a:gd name="T27" fmla="*/ 176 h 185"/>
                  <a:gd name="T28" fmla="*/ 106 w 165"/>
                  <a:gd name="T29" fmla="*/ 139 h 185"/>
                  <a:gd name="T30" fmla="*/ 145 w 165"/>
                  <a:gd name="T31" fmla="*/ 133 h 185"/>
                  <a:gd name="T32" fmla="*/ 159 w 165"/>
                  <a:gd name="T33" fmla="*/ 145 h 185"/>
                  <a:gd name="T34" fmla="*/ 164 w 165"/>
                  <a:gd name="T35" fmla="*/ 117 h 185"/>
                  <a:gd name="T36" fmla="*/ 155 w 165"/>
                  <a:gd name="T37" fmla="*/ 93 h 185"/>
                  <a:gd name="T38" fmla="*/ 132 w 165"/>
                  <a:gd name="T39" fmla="*/ 91 h 185"/>
                  <a:gd name="T40" fmla="*/ 122 w 165"/>
                  <a:gd name="T41" fmla="*/ 55 h 185"/>
                  <a:gd name="T42" fmla="*/ 62 w 165"/>
                  <a:gd name="T43" fmla="*/ 31 h 185"/>
                  <a:gd name="T44" fmla="*/ 58 w 165"/>
                  <a:gd name="T45" fmla="*/ 0 h 185"/>
                  <a:gd name="T46" fmla="*/ 17 w 165"/>
                  <a:gd name="T47" fmla="*/ 19 h 185"/>
                  <a:gd name="T48" fmla="*/ 0 w 165"/>
                  <a:gd name="T49" fmla="*/ 18 h 185"/>
                  <a:gd name="T50" fmla="*/ 0 w 165"/>
                  <a:gd name="T51" fmla="*/ 18 h 18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5"/>
                  <a:gd name="T79" fmla="*/ 0 h 185"/>
                  <a:gd name="T80" fmla="*/ 165 w 165"/>
                  <a:gd name="T81" fmla="*/ 185 h 18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5" h="185">
                    <a:moveTo>
                      <a:pt x="0" y="18"/>
                    </a:moveTo>
                    <a:lnTo>
                      <a:pt x="0" y="18"/>
                    </a:lnTo>
                    <a:lnTo>
                      <a:pt x="13" y="38"/>
                    </a:lnTo>
                    <a:lnTo>
                      <a:pt x="4" y="80"/>
                    </a:lnTo>
                    <a:lnTo>
                      <a:pt x="13" y="84"/>
                    </a:lnTo>
                    <a:lnTo>
                      <a:pt x="9" y="91"/>
                    </a:lnTo>
                    <a:lnTo>
                      <a:pt x="1" y="108"/>
                    </a:lnTo>
                    <a:lnTo>
                      <a:pt x="16" y="133"/>
                    </a:lnTo>
                    <a:lnTo>
                      <a:pt x="24" y="183"/>
                    </a:lnTo>
                    <a:lnTo>
                      <a:pt x="34" y="184"/>
                    </a:lnTo>
                    <a:lnTo>
                      <a:pt x="48" y="169"/>
                    </a:lnTo>
                    <a:lnTo>
                      <a:pt x="73" y="181"/>
                    </a:lnTo>
                    <a:lnTo>
                      <a:pt x="75" y="172"/>
                    </a:lnTo>
                    <a:lnTo>
                      <a:pt x="97" y="176"/>
                    </a:lnTo>
                    <a:lnTo>
                      <a:pt x="106" y="139"/>
                    </a:lnTo>
                    <a:lnTo>
                      <a:pt x="145" y="133"/>
                    </a:lnTo>
                    <a:lnTo>
                      <a:pt x="159" y="145"/>
                    </a:lnTo>
                    <a:lnTo>
                      <a:pt x="164" y="117"/>
                    </a:lnTo>
                    <a:lnTo>
                      <a:pt x="155" y="93"/>
                    </a:lnTo>
                    <a:lnTo>
                      <a:pt x="132" y="91"/>
                    </a:lnTo>
                    <a:lnTo>
                      <a:pt x="122" y="55"/>
                    </a:lnTo>
                    <a:lnTo>
                      <a:pt x="62" y="31"/>
                    </a:lnTo>
                    <a:lnTo>
                      <a:pt x="58" y="0"/>
                    </a:lnTo>
                    <a:lnTo>
                      <a:pt x="17" y="19"/>
                    </a:lnTo>
                    <a:lnTo>
                      <a:pt x="0" y="1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2073" y="3360"/>
                <a:ext cx="533" cy="544"/>
              </a:xfrm>
              <a:custGeom>
                <a:avLst/>
                <a:gdLst>
                  <a:gd name="T0" fmla="*/ 0 w 533"/>
                  <a:gd name="T1" fmla="*/ 172 h 544"/>
                  <a:gd name="T2" fmla="*/ 30 w 533"/>
                  <a:gd name="T3" fmla="*/ 205 h 544"/>
                  <a:gd name="T4" fmla="*/ 45 w 533"/>
                  <a:gd name="T5" fmla="*/ 218 h 544"/>
                  <a:gd name="T6" fmla="*/ 73 w 533"/>
                  <a:gd name="T7" fmla="*/ 219 h 544"/>
                  <a:gd name="T8" fmla="*/ 118 w 533"/>
                  <a:gd name="T9" fmla="*/ 231 h 544"/>
                  <a:gd name="T10" fmla="*/ 188 w 533"/>
                  <a:gd name="T11" fmla="*/ 291 h 544"/>
                  <a:gd name="T12" fmla="*/ 220 w 533"/>
                  <a:gd name="T13" fmla="*/ 317 h 544"/>
                  <a:gd name="T14" fmla="*/ 218 w 533"/>
                  <a:gd name="T15" fmla="*/ 372 h 544"/>
                  <a:gd name="T16" fmla="*/ 250 w 533"/>
                  <a:gd name="T17" fmla="*/ 396 h 544"/>
                  <a:gd name="T18" fmla="*/ 262 w 533"/>
                  <a:gd name="T19" fmla="*/ 424 h 544"/>
                  <a:gd name="T20" fmla="*/ 275 w 533"/>
                  <a:gd name="T21" fmla="*/ 445 h 544"/>
                  <a:gd name="T22" fmla="*/ 232 w 533"/>
                  <a:gd name="T23" fmla="*/ 488 h 544"/>
                  <a:gd name="T24" fmla="*/ 281 w 533"/>
                  <a:gd name="T25" fmla="*/ 529 h 544"/>
                  <a:gd name="T26" fmla="*/ 343 w 533"/>
                  <a:gd name="T27" fmla="*/ 462 h 544"/>
                  <a:gd name="T28" fmla="*/ 399 w 533"/>
                  <a:gd name="T29" fmla="*/ 384 h 544"/>
                  <a:gd name="T30" fmla="*/ 445 w 533"/>
                  <a:gd name="T31" fmla="*/ 371 h 544"/>
                  <a:gd name="T32" fmla="*/ 475 w 533"/>
                  <a:gd name="T33" fmla="*/ 249 h 544"/>
                  <a:gd name="T34" fmla="*/ 532 w 533"/>
                  <a:gd name="T35" fmla="*/ 166 h 544"/>
                  <a:gd name="T36" fmla="*/ 502 w 533"/>
                  <a:gd name="T37" fmla="*/ 137 h 544"/>
                  <a:gd name="T38" fmla="*/ 401 w 533"/>
                  <a:gd name="T39" fmla="*/ 106 h 544"/>
                  <a:gd name="T40" fmla="*/ 365 w 533"/>
                  <a:gd name="T41" fmla="*/ 78 h 544"/>
                  <a:gd name="T42" fmla="*/ 334 w 533"/>
                  <a:gd name="T43" fmla="*/ 102 h 544"/>
                  <a:gd name="T44" fmla="*/ 305 w 533"/>
                  <a:gd name="T45" fmla="*/ 98 h 544"/>
                  <a:gd name="T46" fmla="*/ 306 w 533"/>
                  <a:gd name="T47" fmla="*/ 75 h 544"/>
                  <a:gd name="T48" fmla="*/ 305 w 533"/>
                  <a:gd name="T49" fmla="*/ 15 h 544"/>
                  <a:gd name="T50" fmla="*/ 265 w 533"/>
                  <a:gd name="T51" fmla="*/ 39 h 544"/>
                  <a:gd name="T52" fmla="*/ 198 w 533"/>
                  <a:gd name="T53" fmla="*/ 49 h 544"/>
                  <a:gd name="T54" fmla="*/ 194 w 533"/>
                  <a:gd name="T55" fmla="*/ 9 h 544"/>
                  <a:gd name="T56" fmla="*/ 147 w 533"/>
                  <a:gd name="T57" fmla="*/ 16 h 544"/>
                  <a:gd name="T58" fmla="*/ 131 w 533"/>
                  <a:gd name="T59" fmla="*/ 37 h 544"/>
                  <a:gd name="T60" fmla="*/ 111 w 533"/>
                  <a:gd name="T61" fmla="*/ 59 h 544"/>
                  <a:gd name="T62" fmla="*/ 87 w 533"/>
                  <a:gd name="T63" fmla="*/ 42 h 544"/>
                  <a:gd name="T64" fmla="*/ 65 w 533"/>
                  <a:gd name="T65" fmla="*/ 61 h 544"/>
                  <a:gd name="T66" fmla="*/ 59 w 533"/>
                  <a:gd name="T67" fmla="*/ 87 h 544"/>
                  <a:gd name="T68" fmla="*/ 19 w 533"/>
                  <a:gd name="T69" fmla="*/ 140 h 544"/>
                  <a:gd name="T70" fmla="*/ 0 w 533"/>
                  <a:gd name="T71" fmla="*/ 172 h 5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33"/>
                  <a:gd name="T109" fmla="*/ 0 h 544"/>
                  <a:gd name="T110" fmla="*/ 533 w 533"/>
                  <a:gd name="T111" fmla="*/ 544 h 5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33" h="544">
                    <a:moveTo>
                      <a:pt x="0" y="172"/>
                    </a:moveTo>
                    <a:lnTo>
                      <a:pt x="0" y="172"/>
                    </a:lnTo>
                    <a:lnTo>
                      <a:pt x="11" y="197"/>
                    </a:lnTo>
                    <a:lnTo>
                      <a:pt x="30" y="205"/>
                    </a:lnTo>
                    <a:lnTo>
                      <a:pt x="45" y="196"/>
                    </a:lnTo>
                    <a:lnTo>
                      <a:pt x="45" y="218"/>
                    </a:lnTo>
                    <a:lnTo>
                      <a:pt x="56" y="218"/>
                    </a:lnTo>
                    <a:lnTo>
                      <a:pt x="73" y="219"/>
                    </a:lnTo>
                    <a:lnTo>
                      <a:pt x="114" y="200"/>
                    </a:lnTo>
                    <a:lnTo>
                      <a:pt x="118" y="231"/>
                    </a:lnTo>
                    <a:lnTo>
                      <a:pt x="178" y="255"/>
                    </a:lnTo>
                    <a:lnTo>
                      <a:pt x="188" y="291"/>
                    </a:lnTo>
                    <a:lnTo>
                      <a:pt x="211" y="293"/>
                    </a:lnTo>
                    <a:lnTo>
                      <a:pt x="220" y="317"/>
                    </a:lnTo>
                    <a:lnTo>
                      <a:pt x="215" y="345"/>
                    </a:lnTo>
                    <a:lnTo>
                      <a:pt x="218" y="372"/>
                    </a:lnTo>
                    <a:lnTo>
                      <a:pt x="246" y="377"/>
                    </a:lnTo>
                    <a:lnTo>
                      <a:pt x="250" y="396"/>
                    </a:lnTo>
                    <a:lnTo>
                      <a:pt x="264" y="399"/>
                    </a:lnTo>
                    <a:lnTo>
                      <a:pt x="262" y="424"/>
                    </a:lnTo>
                    <a:lnTo>
                      <a:pt x="273" y="424"/>
                    </a:lnTo>
                    <a:lnTo>
                      <a:pt x="275" y="445"/>
                    </a:lnTo>
                    <a:lnTo>
                      <a:pt x="222" y="491"/>
                    </a:lnTo>
                    <a:lnTo>
                      <a:pt x="232" y="488"/>
                    </a:lnTo>
                    <a:lnTo>
                      <a:pt x="273" y="517"/>
                    </a:lnTo>
                    <a:lnTo>
                      <a:pt x="281" y="529"/>
                    </a:lnTo>
                    <a:lnTo>
                      <a:pt x="278" y="543"/>
                    </a:lnTo>
                    <a:lnTo>
                      <a:pt x="343" y="462"/>
                    </a:lnTo>
                    <a:lnTo>
                      <a:pt x="347" y="421"/>
                    </a:lnTo>
                    <a:lnTo>
                      <a:pt x="399" y="384"/>
                    </a:lnTo>
                    <a:lnTo>
                      <a:pt x="432" y="384"/>
                    </a:lnTo>
                    <a:lnTo>
                      <a:pt x="445" y="371"/>
                    </a:lnTo>
                    <a:lnTo>
                      <a:pt x="472" y="310"/>
                    </a:lnTo>
                    <a:lnTo>
                      <a:pt x="475" y="249"/>
                    </a:lnTo>
                    <a:lnTo>
                      <a:pt x="527" y="191"/>
                    </a:lnTo>
                    <a:lnTo>
                      <a:pt x="532" y="166"/>
                    </a:lnTo>
                    <a:lnTo>
                      <a:pt x="524" y="141"/>
                    </a:lnTo>
                    <a:lnTo>
                      <a:pt x="502" y="137"/>
                    </a:lnTo>
                    <a:lnTo>
                      <a:pt x="468" y="111"/>
                    </a:lnTo>
                    <a:lnTo>
                      <a:pt x="401" y="106"/>
                    </a:lnTo>
                    <a:lnTo>
                      <a:pt x="395" y="90"/>
                    </a:lnTo>
                    <a:lnTo>
                      <a:pt x="365" y="78"/>
                    </a:lnTo>
                    <a:lnTo>
                      <a:pt x="352" y="79"/>
                    </a:lnTo>
                    <a:lnTo>
                      <a:pt x="334" y="102"/>
                    </a:lnTo>
                    <a:lnTo>
                      <a:pt x="334" y="94"/>
                    </a:lnTo>
                    <a:lnTo>
                      <a:pt x="305" y="98"/>
                    </a:lnTo>
                    <a:lnTo>
                      <a:pt x="317" y="93"/>
                    </a:lnTo>
                    <a:lnTo>
                      <a:pt x="306" y="75"/>
                    </a:lnTo>
                    <a:lnTo>
                      <a:pt x="327" y="48"/>
                    </a:lnTo>
                    <a:lnTo>
                      <a:pt x="305" y="15"/>
                    </a:lnTo>
                    <a:lnTo>
                      <a:pt x="285" y="41"/>
                    </a:lnTo>
                    <a:lnTo>
                      <a:pt x="265" y="39"/>
                    </a:lnTo>
                    <a:lnTo>
                      <a:pt x="237" y="43"/>
                    </a:lnTo>
                    <a:lnTo>
                      <a:pt x="198" y="49"/>
                    </a:lnTo>
                    <a:lnTo>
                      <a:pt x="191" y="35"/>
                    </a:lnTo>
                    <a:lnTo>
                      <a:pt x="194" y="9"/>
                    </a:lnTo>
                    <a:lnTo>
                      <a:pt x="181" y="0"/>
                    </a:lnTo>
                    <a:lnTo>
                      <a:pt x="147" y="16"/>
                    </a:lnTo>
                    <a:lnTo>
                      <a:pt x="124" y="11"/>
                    </a:lnTo>
                    <a:lnTo>
                      <a:pt x="131" y="37"/>
                    </a:lnTo>
                    <a:lnTo>
                      <a:pt x="144" y="40"/>
                    </a:lnTo>
                    <a:lnTo>
                      <a:pt x="111" y="59"/>
                    </a:lnTo>
                    <a:lnTo>
                      <a:pt x="95" y="52"/>
                    </a:lnTo>
                    <a:lnTo>
                      <a:pt x="87" y="42"/>
                    </a:lnTo>
                    <a:lnTo>
                      <a:pt x="55" y="47"/>
                    </a:lnTo>
                    <a:lnTo>
                      <a:pt x="65" y="61"/>
                    </a:lnTo>
                    <a:lnTo>
                      <a:pt x="52" y="63"/>
                    </a:lnTo>
                    <a:lnTo>
                      <a:pt x="59" y="87"/>
                    </a:lnTo>
                    <a:lnTo>
                      <a:pt x="53" y="126"/>
                    </a:lnTo>
                    <a:lnTo>
                      <a:pt x="19" y="140"/>
                    </a:lnTo>
                    <a:lnTo>
                      <a:pt x="0" y="172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1863" y="3176"/>
                <a:ext cx="13" cy="37"/>
              </a:xfrm>
              <a:custGeom>
                <a:avLst/>
                <a:gdLst>
                  <a:gd name="T0" fmla="*/ 0 w 13"/>
                  <a:gd name="T1" fmla="*/ 8 h 37"/>
                  <a:gd name="T2" fmla="*/ 0 w 13"/>
                  <a:gd name="T3" fmla="*/ 8 h 37"/>
                  <a:gd name="T4" fmla="*/ 5 w 13"/>
                  <a:gd name="T5" fmla="*/ 36 h 37"/>
                  <a:gd name="T6" fmla="*/ 12 w 13"/>
                  <a:gd name="T7" fmla="*/ 0 h 37"/>
                  <a:gd name="T8" fmla="*/ 0 w 13"/>
                  <a:gd name="T9" fmla="*/ 8 h 37"/>
                  <a:gd name="T10" fmla="*/ 0 w 13"/>
                  <a:gd name="T11" fmla="*/ 8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37"/>
                  <a:gd name="T20" fmla="*/ 13 w 13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37">
                    <a:moveTo>
                      <a:pt x="0" y="8"/>
                    </a:moveTo>
                    <a:lnTo>
                      <a:pt x="0" y="8"/>
                    </a:lnTo>
                    <a:lnTo>
                      <a:pt x="5" y="36"/>
                    </a:lnTo>
                    <a:lnTo>
                      <a:pt x="12" y="0"/>
                    </a:lnTo>
                    <a:lnTo>
                      <a:pt x="0" y="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2049" y="3668"/>
                <a:ext cx="115" cy="571"/>
              </a:xfrm>
              <a:custGeom>
                <a:avLst/>
                <a:gdLst>
                  <a:gd name="T0" fmla="*/ 0 w 115"/>
                  <a:gd name="T1" fmla="*/ 445 h 571"/>
                  <a:gd name="T2" fmla="*/ 0 w 115"/>
                  <a:gd name="T3" fmla="*/ 445 h 571"/>
                  <a:gd name="T4" fmla="*/ 9 w 115"/>
                  <a:gd name="T5" fmla="*/ 430 h 571"/>
                  <a:gd name="T6" fmla="*/ 24 w 115"/>
                  <a:gd name="T7" fmla="*/ 441 h 571"/>
                  <a:gd name="T8" fmla="*/ 39 w 115"/>
                  <a:gd name="T9" fmla="*/ 412 h 571"/>
                  <a:gd name="T10" fmla="*/ 33 w 115"/>
                  <a:gd name="T11" fmla="*/ 400 h 571"/>
                  <a:gd name="T12" fmla="*/ 45 w 115"/>
                  <a:gd name="T13" fmla="*/ 360 h 571"/>
                  <a:gd name="T14" fmla="*/ 24 w 115"/>
                  <a:gd name="T15" fmla="*/ 357 h 571"/>
                  <a:gd name="T16" fmla="*/ 27 w 115"/>
                  <a:gd name="T17" fmla="*/ 292 h 571"/>
                  <a:gd name="T18" fmla="*/ 55 w 115"/>
                  <a:gd name="T19" fmla="*/ 224 h 571"/>
                  <a:gd name="T20" fmla="*/ 54 w 115"/>
                  <a:gd name="T21" fmla="*/ 166 h 571"/>
                  <a:gd name="T22" fmla="*/ 74 w 115"/>
                  <a:gd name="T23" fmla="*/ 58 h 571"/>
                  <a:gd name="T24" fmla="*/ 68 w 115"/>
                  <a:gd name="T25" fmla="*/ 9 h 571"/>
                  <a:gd name="T26" fmla="*/ 81 w 115"/>
                  <a:gd name="T27" fmla="*/ 0 h 571"/>
                  <a:gd name="T28" fmla="*/ 96 w 115"/>
                  <a:gd name="T29" fmla="*/ 25 h 571"/>
                  <a:gd name="T30" fmla="*/ 104 w 115"/>
                  <a:gd name="T31" fmla="*/ 75 h 571"/>
                  <a:gd name="T32" fmla="*/ 114 w 115"/>
                  <a:gd name="T33" fmla="*/ 76 h 571"/>
                  <a:gd name="T34" fmla="*/ 112 w 115"/>
                  <a:gd name="T35" fmla="*/ 93 h 571"/>
                  <a:gd name="T36" fmla="*/ 97 w 115"/>
                  <a:gd name="T37" fmla="*/ 100 h 571"/>
                  <a:gd name="T38" fmla="*/ 98 w 115"/>
                  <a:gd name="T39" fmla="*/ 134 h 571"/>
                  <a:gd name="T40" fmla="*/ 81 w 115"/>
                  <a:gd name="T41" fmla="*/ 152 h 571"/>
                  <a:gd name="T42" fmla="*/ 69 w 115"/>
                  <a:gd name="T43" fmla="*/ 199 h 571"/>
                  <a:gd name="T44" fmla="*/ 78 w 115"/>
                  <a:gd name="T45" fmla="*/ 243 h 571"/>
                  <a:gd name="T46" fmla="*/ 61 w 115"/>
                  <a:gd name="T47" fmla="*/ 281 h 571"/>
                  <a:gd name="T48" fmla="*/ 48 w 115"/>
                  <a:gd name="T49" fmla="*/ 374 h 571"/>
                  <a:gd name="T50" fmla="*/ 58 w 115"/>
                  <a:gd name="T51" fmla="*/ 409 h 571"/>
                  <a:gd name="T52" fmla="*/ 49 w 115"/>
                  <a:gd name="T53" fmla="*/ 412 h 571"/>
                  <a:gd name="T54" fmla="*/ 53 w 115"/>
                  <a:gd name="T55" fmla="*/ 442 h 571"/>
                  <a:gd name="T56" fmla="*/ 30 w 115"/>
                  <a:gd name="T57" fmla="*/ 505 h 571"/>
                  <a:gd name="T58" fmla="*/ 33 w 115"/>
                  <a:gd name="T59" fmla="*/ 516 h 571"/>
                  <a:gd name="T60" fmla="*/ 44 w 115"/>
                  <a:gd name="T61" fmla="*/ 512 h 571"/>
                  <a:gd name="T62" fmla="*/ 48 w 115"/>
                  <a:gd name="T63" fmla="*/ 536 h 571"/>
                  <a:gd name="T64" fmla="*/ 98 w 115"/>
                  <a:gd name="T65" fmla="*/ 541 h 571"/>
                  <a:gd name="T66" fmla="*/ 65 w 115"/>
                  <a:gd name="T67" fmla="*/ 551 h 571"/>
                  <a:gd name="T68" fmla="*/ 61 w 115"/>
                  <a:gd name="T69" fmla="*/ 570 h 571"/>
                  <a:gd name="T70" fmla="*/ 46 w 115"/>
                  <a:gd name="T71" fmla="*/ 565 h 571"/>
                  <a:gd name="T72" fmla="*/ 62 w 115"/>
                  <a:gd name="T73" fmla="*/ 553 h 571"/>
                  <a:gd name="T74" fmla="*/ 38 w 115"/>
                  <a:gd name="T75" fmla="*/ 548 h 571"/>
                  <a:gd name="T76" fmla="*/ 35 w 115"/>
                  <a:gd name="T77" fmla="*/ 527 h 571"/>
                  <a:gd name="T78" fmla="*/ 29 w 115"/>
                  <a:gd name="T79" fmla="*/ 537 h 571"/>
                  <a:gd name="T80" fmla="*/ 20 w 115"/>
                  <a:gd name="T81" fmla="*/ 518 h 571"/>
                  <a:gd name="T82" fmla="*/ 25 w 115"/>
                  <a:gd name="T83" fmla="*/ 513 h 571"/>
                  <a:gd name="T84" fmla="*/ 14 w 115"/>
                  <a:gd name="T85" fmla="*/ 504 h 571"/>
                  <a:gd name="T86" fmla="*/ 24 w 115"/>
                  <a:gd name="T87" fmla="*/ 494 h 571"/>
                  <a:gd name="T88" fmla="*/ 15 w 115"/>
                  <a:gd name="T89" fmla="*/ 466 h 571"/>
                  <a:gd name="T90" fmla="*/ 32 w 115"/>
                  <a:gd name="T91" fmla="*/ 469 h 571"/>
                  <a:gd name="T92" fmla="*/ 15 w 115"/>
                  <a:gd name="T93" fmla="*/ 455 h 571"/>
                  <a:gd name="T94" fmla="*/ 19 w 115"/>
                  <a:gd name="T95" fmla="*/ 444 h 571"/>
                  <a:gd name="T96" fmla="*/ 0 w 115"/>
                  <a:gd name="T97" fmla="*/ 445 h 571"/>
                  <a:gd name="T98" fmla="*/ 0 w 115"/>
                  <a:gd name="T99" fmla="*/ 445 h 57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5"/>
                  <a:gd name="T151" fmla="*/ 0 h 571"/>
                  <a:gd name="T152" fmla="*/ 115 w 115"/>
                  <a:gd name="T153" fmla="*/ 571 h 57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5" h="571">
                    <a:moveTo>
                      <a:pt x="0" y="445"/>
                    </a:moveTo>
                    <a:lnTo>
                      <a:pt x="0" y="445"/>
                    </a:lnTo>
                    <a:lnTo>
                      <a:pt x="9" y="430"/>
                    </a:lnTo>
                    <a:lnTo>
                      <a:pt x="24" y="441"/>
                    </a:lnTo>
                    <a:lnTo>
                      <a:pt x="39" y="412"/>
                    </a:lnTo>
                    <a:lnTo>
                      <a:pt x="33" y="400"/>
                    </a:lnTo>
                    <a:lnTo>
                      <a:pt x="45" y="360"/>
                    </a:lnTo>
                    <a:lnTo>
                      <a:pt x="24" y="357"/>
                    </a:lnTo>
                    <a:lnTo>
                      <a:pt x="27" y="292"/>
                    </a:lnTo>
                    <a:lnTo>
                      <a:pt x="55" y="224"/>
                    </a:lnTo>
                    <a:lnTo>
                      <a:pt x="54" y="166"/>
                    </a:lnTo>
                    <a:lnTo>
                      <a:pt x="74" y="58"/>
                    </a:lnTo>
                    <a:lnTo>
                      <a:pt x="68" y="9"/>
                    </a:lnTo>
                    <a:lnTo>
                      <a:pt x="81" y="0"/>
                    </a:lnTo>
                    <a:lnTo>
                      <a:pt x="96" y="25"/>
                    </a:lnTo>
                    <a:lnTo>
                      <a:pt x="104" y="75"/>
                    </a:lnTo>
                    <a:lnTo>
                      <a:pt x="114" y="76"/>
                    </a:lnTo>
                    <a:lnTo>
                      <a:pt x="112" y="93"/>
                    </a:lnTo>
                    <a:lnTo>
                      <a:pt x="97" y="100"/>
                    </a:lnTo>
                    <a:lnTo>
                      <a:pt x="98" y="134"/>
                    </a:lnTo>
                    <a:lnTo>
                      <a:pt x="81" y="152"/>
                    </a:lnTo>
                    <a:lnTo>
                      <a:pt x="69" y="199"/>
                    </a:lnTo>
                    <a:lnTo>
                      <a:pt x="78" y="243"/>
                    </a:lnTo>
                    <a:lnTo>
                      <a:pt x="61" y="281"/>
                    </a:lnTo>
                    <a:lnTo>
                      <a:pt x="48" y="374"/>
                    </a:lnTo>
                    <a:lnTo>
                      <a:pt x="58" y="409"/>
                    </a:lnTo>
                    <a:lnTo>
                      <a:pt x="49" y="412"/>
                    </a:lnTo>
                    <a:lnTo>
                      <a:pt x="53" y="442"/>
                    </a:lnTo>
                    <a:lnTo>
                      <a:pt x="30" y="505"/>
                    </a:lnTo>
                    <a:lnTo>
                      <a:pt x="33" y="516"/>
                    </a:lnTo>
                    <a:lnTo>
                      <a:pt x="44" y="512"/>
                    </a:lnTo>
                    <a:lnTo>
                      <a:pt x="48" y="536"/>
                    </a:lnTo>
                    <a:lnTo>
                      <a:pt x="98" y="541"/>
                    </a:lnTo>
                    <a:lnTo>
                      <a:pt x="65" y="551"/>
                    </a:lnTo>
                    <a:lnTo>
                      <a:pt x="61" y="570"/>
                    </a:lnTo>
                    <a:lnTo>
                      <a:pt x="46" y="565"/>
                    </a:lnTo>
                    <a:lnTo>
                      <a:pt x="62" y="553"/>
                    </a:lnTo>
                    <a:lnTo>
                      <a:pt x="38" y="548"/>
                    </a:lnTo>
                    <a:lnTo>
                      <a:pt x="35" y="527"/>
                    </a:lnTo>
                    <a:lnTo>
                      <a:pt x="29" y="537"/>
                    </a:lnTo>
                    <a:lnTo>
                      <a:pt x="20" y="518"/>
                    </a:lnTo>
                    <a:lnTo>
                      <a:pt x="25" y="513"/>
                    </a:lnTo>
                    <a:lnTo>
                      <a:pt x="14" y="504"/>
                    </a:lnTo>
                    <a:lnTo>
                      <a:pt x="24" y="494"/>
                    </a:lnTo>
                    <a:lnTo>
                      <a:pt x="15" y="466"/>
                    </a:lnTo>
                    <a:lnTo>
                      <a:pt x="32" y="469"/>
                    </a:lnTo>
                    <a:lnTo>
                      <a:pt x="15" y="455"/>
                    </a:lnTo>
                    <a:lnTo>
                      <a:pt x="19" y="444"/>
                    </a:lnTo>
                    <a:lnTo>
                      <a:pt x="0" y="445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2055" y="4146"/>
                <a:ext cx="10" cy="22"/>
              </a:xfrm>
              <a:custGeom>
                <a:avLst/>
                <a:gdLst>
                  <a:gd name="T0" fmla="*/ 0 w 10"/>
                  <a:gd name="T1" fmla="*/ 9 h 22"/>
                  <a:gd name="T2" fmla="*/ 0 w 10"/>
                  <a:gd name="T3" fmla="*/ 9 h 22"/>
                  <a:gd name="T4" fmla="*/ 4 w 10"/>
                  <a:gd name="T5" fmla="*/ 0 h 22"/>
                  <a:gd name="T6" fmla="*/ 9 w 10"/>
                  <a:gd name="T7" fmla="*/ 21 h 22"/>
                  <a:gd name="T8" fmla="*/ 0 w 10"/>
                  <a:gd name="T9" fmla="*/ 9 h 22"/>
                  <a:gd name="T10" fmla="*/ 0 w 10"/>
                  <a:gd name="T11" fmla="*/ 9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2"/>
                  <a:gd name="T20" fmla="*/ 10 w 10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2">
                    <a:moveTo>
                      <a:pt x="0" y="9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9" y="21"/>
                    </a:lnTo>
                    <a:lnTo>
                      <a:pt x="0" y="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99" name="Freeform 198"/>
              <p:cNvSpPr>
                <a:spLocks/>
              </p:cNvSpPr>
              <p:nvPr/>
            </p:nvSpPr>
            <p:spPr bwMode="auto">
              <a:xfrm>
                <a:off x="2065" y="4030"/>
                <a:ext cx="9" cy="28"/>
              </a:xfrm>
              <a:custGeom>
                <a:avLst/>
                <a:gdLst>
                  <a:gd name="T0" fmla="*/ 0 w 9"/>
                  <a:gd name="T1" fmla="*/ 23 h 28"/>
                  <a:gd name="T2" fmla="*/ 0 w 9"/>
                  <a:gd name="T3" fmla="*/ 23 h 28"/>
                  <a:gd name="T4" fmla="*/ 8 w 9"/>
                  <a:gd name="T5" fmla="*/ 0 h 28"/>
                  <a:gd name="T6" fmla="*/ 8 w 9"/>
                  <a:gd name="T7" fmla="*/ 27 h 28"/>
                  <a:gd name="T8" fmla="*/ 0 w 9"/>
                  <a:gd name="T9" fmla="*/ 23 h 28"/>
                  <a:gd name="T10" fmla="*/ 0 w 9"/>
                  <a:gd name="T11" fmla="*/ 23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28"/>
                  <a:gd name="T20" fmla="*/ 9 w 9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28">
                    <a:moveTo>
                      <a:pt x="0" y="23"/>
                    </a:moveTo>
                    <a:lnTo>
                      <a:pt x="0" y="23"/>
                    </a:lnTo>
                    <a:lnTo>
                      <a:pt x="8" y="0"/>
                    </a:lnTo>
                    <a:lnTo>
                      <a:pt x="8" y="27"/>
                    </a:lnTo>
                    <a:lnTo>
                      <a:pt x="0" y="2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0" name="Freeform 199"/>
              <p:cNvSpPr>
                <a:spLocks/>
              </p:cNvSpPr>
              <p:nvPr/>
            </p:nvSpPr>
            <p:spPr bwMode="auto">
              <a:xfrm>
                <a:off x="2074" y="4231"/>
                <a:ext cx="19" cy="13"/>
              </a:xfrm>
              <a:custGeom>
                <a:avLst/>
                <a:gdLst>
                  <a:gd name="T0" fmla="*/ 0 w 19"/>
                  <a:gd name="T1" fmla="*/ 0 h 13"/>
                  <a:gd name="T2" fmla="*/ 0 w 19"/>
                  <a:gd name="T3" fmla="*/ 0 h 13"/>
                  <a:gd name="T4" fmla="*/ 18 w 19"/>
                  <a:gd name="T5" fmla="*/ 3 h 13"/>
                  <a:gd name="T6" fmla="*/ 18 w 19"/>
                  <a:gd name="T7" fmla="*/ 12 h 13"/>
                  <a:gd name="T8" fmla="*/ 0 w 19"/>
                  <a:gd name="T9" fmla="*/ 0 h 13"/>
                  <a:gd name="T10" fmla="*/ 0 w 19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3"/>
                  <a:gd name="T20" fmla="*/ 19 w 1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3">
                    <a:moveTo>
                      <a:pt x="0" y="0"/>
                    </a:moveTo>
                    <a:lnTo>
                      <a:pt x="0" y="0"/>
                    </a:lnTo>
                    <a:lnTo>
                      <a:pt x="18" y="3"/>
                    </a:lnTo>
                    <a:lnTo>
                      <a:pt x="18" y="12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1" name="Freeform 200"/>
              <p:cNvSpPr>
                <a:spLocks/>
              </p:cNvSpPr>
              <p:nvPr/>
            </p:nvSpPr>
            <p:spPr bwMode="auto">
              <a:xfrm>
                <a:off x="2078" y="4204"/>
                <a:ext cx="28" cy="28"/>
              </a:xfrm>
              <a:custGeom>
                <a:avLst/>
                <a:gdLst>
                  <a:gd name="T0" fmla="*/ 0 w 28"/>
                  <a:gd name="T1" fmla="*/ 5 h 28"/>
                  <a:gd name="T2" fmla="*/ 0 w 28"/>
                  <a:gd name="T3" fmla="*/ 5 h 28"/>
                  <a:gd name="T4" fmla="*/ 7 w 28"/>
                  <a:gd name="T5" fmla="*/ 0 h 28"/>
                  <a:gd name="T6" fmla="*/ 6 w 28"/>
                  <a:gd name="T7" fmla="*/ 13 h 28"/>
                  <a:gd name="T8" fmla="*/ 27 w 28"/>
                  <a:gd name="T9" fmla="*/ 17 h 28"/>
                  <a:gd name="T10" fmla="*/ 14 w 28"/>
                  <a:gd name="T11" fmla="*/ 27 h 28"/>
                  <a:gd name="T12" fmla="*/ 0 w 28"/>
                  <a:gd name="T13" fmla="*/ 5 h 28"/>
                  <a:gd name="T14" fmla="*/ 0 w 2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"/>
                  <a:gd name="T25" fmla="*/ 0 h 28"/>
                  <a:gd name="T26" fmla="*/ 28 w 2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" h="28">
                    <a:moveTo>
                      <a:pt x="0" y="5"/>
                    </a:moveTo>
                    <a:lnTo>
                      <a:pt x="0" y="5"/>
                    </a:lnTo>
                    <a:lnTo>
                      <a:pt x="7" y="0"/>
                    </a:lnTo>
                    <a:lnTo>
                      <a:pt x="6" y="13"/>
                    </a:lnTo>
                    <a:lnTo>
                      <a:pt x="27" y="17"/>
                    </a:lnTo>
                    <a:lnTo>
                      <a:pt x="14" y="27"/>
                    </a:lnTo>
                    <a:lnTo>
                      <a:pt x="0" y="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2" name="Freeform 201"/>
              <p:cNvSpPr>
                <a:spLocks/>
              </p:cNvSpPr>
              <p:nvPr/>
            </p:nvSpPr>
            <p:spPr bwMode="auto">
              <a:xfrm>
                <a:off x="2097" y="4240"/>
                <a:ext cx="16" cy="8"/>
              </a:xfrm>
              <a:custGeom>
                <a:avLst/>
                <a:gdLst>
                  <a:gd name="T0" fmla="*/ 0 w 16"/>
                  <a:gd name="T1" fmla="*/ 5 h 8"/>
                  <a:gd name="T2" fmla="*/ 0 w 16"/>
                  <a:gd name="T3" fmla="*/ 5 h 8"/>
                  <a:gd name="T4" fmla="*/ 4 w 16"/>
                  <a:gd name="T5" fmla="*/ 0 h 8"/>
                  <a:gd name="T6" fmla="*/ 15 w 16"/>
                  <a:gd name="T7" fmla="*/ 7 h 8"/>
                  <a:gd name="T8" fmla="*/ 0 w 16"/>
                  <a:gd name="T9" fmla="*/ 5 h 8"/>
                  <a:gd name="T10" fmla="*/ 0 w 16"/>
                  <a:gd name="T11" fmla="*/ 5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8"/>
                  <a:gd name="T20" fmla="*/ 16 w 16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8">
                    <a:moveTo>
                      <a:pt x="0" y="5"/>
                    </a:moveTo>
                    <a:lnTo>
                      <a:pt x="0" y="5"/>
                    </a:lnTo>
                    <a:lnTo>
                      <a:pt x="4" y="0"/>
                    </a:lnTo>
                    <a:lnTo>
                      <a:pt x="15" y="7"/>
                    </a:lnTo>
                    <a:lnTo>
                      <a:pt x="0" y="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3" name="Freeform 202"/>
              <p:cNvSpPr>
                <a:spLocks/>
              </p:cNvSpPr>
              <p:nvPr/>
            </p:nvSpPr>
            <p:spPr bwMode="auto">
              <a:xfrm>
                <a:off x="2107" y="4217"/>
                <a:ext cx="39" cy="42"/>
              </a:xfrm>
              <a:custGeom>
                <a:avLst/>
                <a:gdLst>
                  <a:gd name="T0" fmla="*/ 0 w 39"/>
                  <a:gd name="T1" fmla="*/ 34 h 42"/>
                  <a:gd name="T2" fmla="*/ 0 w 39"/>
                  <a:gd name="T3" fmla="*/ 34 h 42"/>
                  <a:gd name="T4" fmla="*/ 6 w 39"/>
                  <a:gd name="T5" fmla="*/ 27 h 42"/>
                  <a:gd name="T6" fmla="*/ 26 w 39"/>
                  <a:gd name="T7" fmla="*/ 31 h 42"/>
                  <a:gd name="T8" fmla="*/ 17 w 39"/>
                  <a:gd name="T9" fmla="*/ 21 h 42"/>
                  <a:gd name="T10" fmla="*/ 27 w 39"/>
                  <a:gd name="T11" fmla="*/ 14 h 42"/>
                  <a:gd name="T12" fmla="*/ 12 w 39"/>
                  <a:gd name="T13" fmla="*/ 12 h 42"/>
                  <a:gd name="T14" fmla="*/ 12 w 39"/>
                  <a:gd name="T15" fmla="*/ 2 h 42"/>
                  <a:gd name="T16" fmla="*/ 36 w 39"/>
                  <a:gd name="T17" fmla="*/ 0 h 42"/>
                  <a:gd name="T18" fmla="*/ 38 w 39"/>
                  <a:gd name="T19" fmla="*/ 41 h 42"/>
                  <a:gd name="T20" fmla="*/ 0 w 39"/>
                  <a:gd name="T21" fmla="*/ 34 h 42"/>
                  <a:gd name="T22" fmla="*/ 0 w 39"/>
                  <a:gd name="T23" fmla="*/ 34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42"/>
                  <a:gd name="T38" fmla="*/ 39 w 39"/>
                  <a:gd name="T39" fmla="*/ 42 h 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42">
                    <a:moveTo>
                      <a:pt x="0" y="34"/>
                    </a:moveTo>
                    <a:lnTo>
                      <a:pt x="0" y="34"/>
                    </a:lnTo>
                    <a:lnTo>
                      <a:pt x="6" y="27"/>
                    </a:lnTo>
                    <a:lnTo>
                      <a:pt x="26" y="31"/>
                    </a:lnTo>
                    <a:lnTo>
                      <a:pt x="17" y="21"/>
                    </a:lnTo>
                    <a:lnTo>
                      <a:pt x="27" y="14"/>
                    </a:lnTo>
                    <a:lnTo>
                      <a:pt x="12" y="12"/>
                    </a:lnTo>
                    <a:lnTo>
                      <a:pt x="12" y="2"/>
                    </a:lnTo>
                    <a:lnTo>
                      <a:pt x="36" y="0"/>
                    </a:lnTo>
                    <a:lnTo>
                      <a:pt x="38" y="41"/>
                    </a:lnTo>
                    <a:lnTo>
                      <a:pt x="0" y="3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" name="Freeform 203"/>
              <p:cNvSpPr>
                <a:spLocks/>
              </p:cNvSpPr>
              <p:nvPr/>
            </p:nvSpPr>
            <p:spPr bwMode="auto">
              <a:xfrm>
                <a:off x="2126" y="4265"/>
                <a:ext cx="29" cy="9"/>
              </a:xfrm>
              <a:custGeom>
                <a:avLst/>
                <a:gdLst>
                  <a:gd name="T0" fmla="*/ 0 w 29"/>
                  <a:gd name="T1" fmla="*/ 0 h 9"/>
                  <a:gd name="T2" fmla="*/ 0 w 29"/>
                  <a:gd name="T3" fmla="*/ 0 h 9"/>
                  <a:gd name="T4" fmla="*/ 25 w 29"/>
                  <a:gd name="T5" fmla="*/ 2 h 9"/>
                  <a:gd name="T6" fmla="*/ 28 w 29"/>
                  <a:gd name="T7" fmla="*/ 8 h 9"/>
                  <a:gd name="T8" fmla="*/ 0 w 29"/>
                  <a:gd name="T9" fmla="*/ 0 h 9"/>
                  <a:gd name="T10" fmla="*/ 0 w 29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9"/>
                  <a:gd name="T20" fmla="*/ 29 w 2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9">
                    <a:moveTo>
                      <a:pt x="0" y="0"/>
                    </a:moveTo>
                    <a:lnTo>
                      <a:pt x="0" y="0"/>
                    </a:lnTo>
                    <a:lnTo>
                      <a:pt x="25" y="2"/>
                    </a:lnTo>
                    <a:lnTo>
                      <a:pt x="28" y="8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5" name="Freeform 204"/>
              <p:cNvSpPr>
                <a:spLocks/>
              </p:cNvSpPr>
              <p:nvPr/>
            </p:nvSpPr>
            <p:spPr bwMode="auto">
              <a:xfrm>
                <a:off x="2153" y="4259"/>
                <a:ext cx="14" cy="7"/>
              </a:xfrm>
              <a:custGeom>
                <a:avLst/>
                <a:gdLst>
                  <a:gd name="T0" fmla="*/ 0 w 14"/>
                  <a:gd name="T1" fmla="*/ 6 h 7"/>
                  <a:gd name="T2" fmla="*/ 0 w 14"/>
                  <a:gd name="T3" fmla="*/ 6 h 7"/>
                  <a:gd name="T4" fmla="*/ 3 w 14"/>
                  <a:gd name="T5" fmla="*/ 0 h 7"/>
                  <a:gd name="T6" fmla="*/ 13 w 14"/>
                  <a:gd name="T7" fmla="*/ 6 h 7"/>
                  <a:gd name="T8" fmla="*/ 0 w 14"/>
                  <a:gd name="T9" fmla="*/ 6 h 7"/>
                  <a:gd name="T10" fmla="*/ 0 w 14"/>
                  <a:gd name="T11" fmla="*/ 6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7"/>
                  <a:gd name="T20" fmla="*/ 14 w 1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7">
                    <a:moveTo>
                      <a:pt x="0" y="6"/>
                    </a:moveTo>
                    <a:lnTo>
                      <a:pt x="0" y="6"/>
                    </a:lnTo>
                    <a:lnTo>
                      <a:pt x="3" y="0"/>
                    </a:lnTo>
                    <a:lnTo>
                      <a:pt x="13" y="6"/>
                    </a:lnTo>
                    <a:lnTo>
                      <a:pt x="0" y="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6" name="Freeform 205"/>
              <p:cNvSpPr>
                <a:spLocks/>
              </p:cNvSpPr>
              <p:nvPr/>
            </p:nvSpPr>
            <p:spPr bwMode="auto">
              <a:xfrm>
                <a:off x="2005" y="3261"/>
                <a:ext cx="164" cy="226"/>
              </a:xfrm>
              <a:custGeom>
                <a:avLst/>
                <a:gdLst>
                  <a:gd name="T0" fmla="*/ 0 w 164"/>
                  <a:gd name="T1" fmla="*/ 150 h 226"/>
                  <a:gd name="T2" fmla="*/ 0 w 164"/>
                  <a:gd name="T3" fmla="*/ 150 h 226"/>
                  <a:gd name="T4" fmla="*/ 20 w 164"/>
                  <a:gd name="T5" fmla="*/ 166 h 226"/>
                  <a:gd name="T6" fmla="*/ 49 w 164"/>
                  <a:gd name="T7" fmla="*/ 170 h 226"/>
                  <a:gd name="T8" fmla="*/ 78 w 164"/>
                  <a:gd name="T9" fmla="*/ 200 h 226"/>
                  <a:gd name="T10" fmla="*/ 117 w 164"/>
                  <a:gd name="T11" fmla="*/ 203 h 226"/>
                  <a:gd name="T12" fmla="*/ 111 w 164"/>
                  <a:gd name="T13" fmla="*/ 219 h 226"/>
                  <a:gd name="T14" fmla="*/ 121 w 164"/>
                  <a:gd name="T15" fmla="*/ 225 h 226"/>
                  <a:gd name="T16" fmla="*/ 127 w 164"/>
                  <a:gd name="T17" fmla="*/ 186 h 226"/>
                  <a:gd name="T18" fmla="*/ 120 w 164"/>
                  <a:gd name="T19" fmla="*/ 162 h 226"/>
                  <a:gd name="T20" fmla="*/ 133 w 164"/>
                  <a:gd name="T21" fmla="*/ 160 h 226"/>
                  <a:gd name="T22" fmla="*/ 123 w 164"/>
                  <a:gd name="T23" fmla="*/ 146 h 226"/>
                  <a:gd name="T24" fmla="*/ 155 w 164"/>
                  <a:gd name="T25" fmla="*/ 141 h 226"/>
                  <a:gd name="T26" fmla="*/ 163 w 164"/>
                  <a:gd name="T27" fmla="*/ 151 h 226"/>
                  <a:gd name="T28" fmla="*/ 151 w 164"/>
                  <a:gd name="T29" fmla="*/ 131 h 226"/>
                  <a:gd name="T30" fmla="*/ 155 w 164"/>
                  <a:gd name="T31" fmla="*/ 84 h 226"/>
                  <a:gd name="T32" fmla="*/ 128 w 164"/>
                  <a:gd name="T33" fmla="*/ 86 h 226"/>
                  <a:gd name="T34" fmla="*/ 120 w 164"/>
                  <a:gd name="T35" fmla="*/ 74 h 226"/>
                  <a:gd name="T36" fmla="*/ 93 w 164"/>
                  <a:gd name="T37" fmla="*/ 71 h 226"/>
                  <a:gd name="T38" fmla="*/ 76 w 164"/>
                  <a:gd name="T39" fmla="*/ 44 h 226"/>
                  <a:gd name="T40" fmla="*/ 102 w 164"/>
                  <a:gd name="T41" fmla="*/ 8 h 226"/>
                  <a:gd name="T42" fmla="*/ 98 w 164"/>
                  <a:gd name="T43" fmla="*/ 0 h 226"/>
                  <a:gd name="T44" fmla="*/ 52 w 164"/>
                  <a:gd name="T45" fmla="*/ 20 h 226"/>
                  <a:gd name="T46" fmla="*/ 27 w 164"/>
                  <a:gd name="T47" fmla="*/ 60 h 226"/>
                  <a:gd name="T48" fmla="*/ 19 w 164"/>
                  <a:gd name="T49" fmla="*/ 50 h 226"/>
                  <a:gd name="T50" fmla="*/ 13 w 164"/>
                  <a:gd name="T51" fmla="*/ 70 h 226"/>
                  <a:gd name="T52" fmla="*/ 19 w 164"/>
                  <a:gd name="T53" fmla="*/ 115 h 226"/>
                  <a:gd name="T54" fmla="*/ 25 w 164"/>
                  <a:gd name="T55" fmla="*/ 115 h 226"/>
                  <a:gd name="T56" fmla="*/ 0 w 164"/>
                  <a:gd name="T57" fmla="*/ 150 h 226"/>
                  <a:gd name="T58" fmla="*/ 0 w 164"/>
                  <a:gd name="T59" fmla="*/ 150 h 2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64"/>
                  <a:gd name="T91" fmla="*/ 0 h 226"/>
                  <a:gd name="T92" fmla="*/ 164 w 164"/>
                  <a:gd name="T93" fmla="*/ 226 h 2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64" h="226">
                    <a:moveTo>
                      <a:pt x="0" y="150"/>
                    </a:moveTo>
                    <a:lnTo>
                      <a:pt x="0" y="150"/>
                    </a:lnTo>
                    <a:lnTo>
                      <a:pt x="20" y="166"/>
                    </a:lnTo>
                    <a:lnTo>
                      <a:pt x="49" y="170"/>
                    </a:lnTo>
                    <a:lnTo>
                      <a:pt x="78" y="200"/>
                    </a:lnTo>
                    <a:lnTo>
                      <a:pt x="117" y="203"/>
                    </a:lnTo>
                    <a:lnTo>
                      <a:pt x="111" y="219"/>
                    </a:lnTo>
                    <a:lnTo>
                      <a:pt x="121" y="225"/>
                    </a:lnTo>
                    <a:lnTo>
                      <a:pt x="127" y="186"/>
                    </a:lnTo>
                    <a:lnTo>
                      <a:pt x="120" y="162"/>
                    </a:lnTo>
                    <a:lnTo>
                      <a:pt x="133" y="160"/>
                    </a:lnTo>
                    <a:lnTo>
                      <a:pt x="123" y="146"/>
                    </a:lnTo>
                    <a:lnTo>
                      <a:pt x="155" y="141"/>
                    </a:lnTo>
                    <a:lnTo>
                      <a:pt x="163" y="151"/>
                    </a:lnTo>
                    <a:lnTo>
                      <a:pt x="151" y="131"/>
                    </a:lnTo>
                    <a:lnTo>
                      <a:pt x="155" y="84"/>
                    </a:lnTo>
                    <a:lnTo>
                      <a:pt x="128" y="86"/>
                    </a:lnTo>
                    <a:lnTo>
                      <a:pt x="120" y="74"/>
                    </a:lnTo>
                    <a:lnTo>
                      <a:pt x="93" y="71"/>
                    </a:lnTo>
                    <a:lnTo>
                      <a:pt x="76" y="44"/>
                    </a:lnTo>
                    <a:lnTo>
                      <a:pt x="102" y="8"/>
                    </a:lnTo>
                    <a:lnTo>
                      <a:pt x="98" y="0"/>
                    </a:lnTo>
                    <a:lnTo>
                      <a:pt x="52" y="20"/>
                    </a:lnTo>
                    <a:lnTo>
                      <a:pt x="27" y="60"/>
                    </a:lnTo>
                    <a:lnTo>
                      <a:pt x="19" y="50"/>
                    </a:lnTo>
                    <a:lnTo>
                      <a:pt x="13" y="70"/>
                    </a:lnTo>
                    <a:lnTo>
                      <a:pt x="19" y="115"/>
                    </a:lnTo>
                    <a:lnTo>
                      <a:pt x="25" y="115"/>
                    </a:lnTo>
                    <a:lnTo>
                      <a:pt x="0" y="15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1911" y="3280"/>
                <a:ext cx="44" cy="37"/>
              </a:xfrm>
              <a:custGeom>
                <a:avLst/>
                <a:gdLst>
                  <a:gd name="T0" fmla="*/ 0 w 44"/>
                  <a:gd name="T1" fmla="*/ 0 h 37"/>
                  <a:gd name="T2" fmla="*/ 0 w 44"/>
                  <a:gd name="T3" fmla="*/ 0 h 37"/>
                  <a:gd name="T4" fmla="*/ 1 w 44"/>
                  <a:gd name="T5" fmla="*/ 14 h 37"/>
                  <a:gd name="T6" fmla="*/ 10 w 44"/>
                  <a:gd name="T7" fmla="*/ 12 h 37"/>
                  <a:gd name="T8" fmla="*/ 37 w 44"/>
                  <a:gd name="T9" fmla="*/ 36 h 37"/>
                  <a:gd name="T10" fmla="*/ 43 w 44"/>
                  <a:gd name="T11" fmla="*/ 18 h 37"/>
                  <a:gd name="T12" fmla="*/ 28 w 44"/>
                  <a:gd name="T13" fmla="*/ 1 h 37"/>
                  <a:gd name="T14" fmla="*/ 0 w 44"/>
                  <a:gd name="T15" fmla="*/ 0 h 37"/>
                  <a:gd name="T16" fmla="*/ 0 w 44"/>
                  <a:gd name="T17" fmla="*/ 0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37"/>
                  <a:gd name="T29" fmla="*/ 44 w 44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37">
                    <a:moveTo>
                      <a:pt x="0" y="0"/>
                    </a:moveTo>
                    <a:lnTo>
                      <a:pt x="0" y="0"/>
                    </a:lnTo>
                    <a:lnTo>
                      <a:pt x="1" y="14"/>
                    </a:lnTo>
                    <a:lnTo>
                      <a:pt x="10" y="12"/>
                    </a:lnTo>
                    <a:lnTo>
                      <a:pt x="37" y="36"/>
                    </a:lnTo>
                    <a:lnTo>
                      <a:pt x="43" y="18"/>
                    </a:lnTo>
                    <a:lnTo>
                      <a:pt x="28" y="1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1921" y="3111"/>
                <a:ext cx="148" cy="47"/>
              </a:xfrm>
              <a:custGeom>
                <a:avLst/>
                <a:gdLst>
                  <a:gd name="T0" fmla="*/ 0 w 148"/>
                  <a:gd name="T1" fmla="*/ 18 h 47"/>
                  <a:gd name="T2" fmla="*/ 0 w 148"/>
                  <a:gd name="T3" fmla="*/ 18 h 47"/>
                  <a:gd name="T4" fmla="*/ 20 w 148"/>
                  <a:gd name="T5" fmla="*/ 2 h 47"/>
                  <a:gd name="T6" fmla="*/ 58 w 148"/>
                  <a:gd name="T7" fmla="*/ 0 h 47"/>
                  <a:gd name="T8" fmla="*/ 147 w 148"/>
                  <a:gd name="T9" fmla="*/ 39 h 47"/>
                  <a:gd name="T10" fmla="*/ 99 w 148"/>
                  <a:gd name="T11" fmla="*/ 46 h 47"/>
                  <a:gd name="T12" fmla="*/ 107 w 148"/>
                  <a:gd name="T13" fmla="*/ 37 h 47"/>
                  <a:gd name="T14" fmla="*/ 84 w 148"/>
                  <a:gd name="T15" fmla="*/ 22 h 47"/>
                  <a:gd name="T16" fmla="*/ 40 w 148"/>
                  <a:gd name="T17" fmla="*/ 14 h 47"/>
                  <a:gd name="T18" fmla="*/ 42 w 148"/>
                  <a:gd name="T19" fmla="*/ 7 h 47"/>
                  <a:gd name="T20" fmla="*/ 0 w 148"/>
                  <a:gd name="T21" fmla="*/ 18 h 47"/>
                  <a:gd name="T22" fmla="*/ 0 w 148"/>
                  <a:gd name="T23" fmla="*/ 18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8"/>
                  <a:gd name="T37" fmla="*/ 0 h 47"/>
                  <a:gd name="T38" fmla="*/ 148 w 148"/>
                  <a:gd name="T39" fmla="*/ 47 h 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8" h="47">
                    <a:moveTo>
                      <a:pt x="0" y="18"/>
                    </a:moveTo>
                    <a:lnTo>
                      <a:pt x="0" y="18"/>
                    </a:lnTo>
                    <a:lnTo>
                      <a:pt x="20" y="2"/>
                    </a:lnTo>
                    <a:lnTo>
                      <a:pt x="58" y="0"/>
                    </a:lnTo>
                    <a:lnTo>
                      <a:pt x="147" y="39"/>
                    </a:lnTo>
                    <a:lnTo>
                      <a:pt x="99" y="46"/>
                    </a:lnTo>
                    <a:lnTo>
                      <a:pt x="107" y="37"/>
                    </a:lnTo>
                    <a:lnTo>
                      <a:pt x="84" y="22"/>
                    </a:lnTo>
                    <a:lnTo>
                      <a:pt x="40" y="14"/>
                    </a:lnTo>
                    <a:lnTo>
                      <a:pt x="42" y="7"/>
                    </a:lnTo>
                    <a:lnTo>
                      <a:pt x="0" y="1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2100" y="3157"/>
                <a:ext cx="47" cy="27"/>
              </a:xfrm>
              <a:custGeom>
                <a:avLst/>
                <a:gdLst>
                  <a:gd name="T0" fmla="*/ 0 w 47"/>
                  <a:gd name="T1" fmla="*/ 0 h 27"/>
                  <a:gd name="T2" fmla="*/ 0 w 47"/>
                  <a:gd name="T3" fmla="*/ 0 h 27"/>
                  <a:gd name="T4" fmla="*/ 0 w 47"/>
                  <a:gd name="T5" fmla="*/ 26 h 27"/>
                  <a:gd name="T6" fmla="*/ 46 w 47"/>
                  <a:gd name="T7" fmla="*/ 17 h 27"/>
                  <a:gd name="T8" fmla="*/ 26 w 47"/>
                  <a:gd name="T9" fmla="*/ 3 h 27"/>
                  <a:gd name="T10" fmla="*/ 0 w 47"/>
                  <a:gd name="T11" fmla="*/ 0 h 27"/>
                  <a:gd name="T12" fmla="*/ 0 w 47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27"/>
                  <a:gd name="T23" fmla="*/ 47 w 47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27">
                    <a:moveTo>
                      <a:pt x="0" y="0"/>
                    </a:moveTo>
                    <a:lnTo>
                      <a:pt x="0" y="0"/>
                    </a:lnTo>
                    <a:lnTo>
                      <a:pt x="0" y="26"/>
                    </a:lnTo>
                    <a:lnTo>
                      <a:pt x="46" y="17"/>
                    </a:lnTo>
                    <a:lnTo>
                      <a:pt x="26" y="3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10" name="Freeform 209"/>
              <p:cNvSpPr>
                <a:spLocks/>
              </p:cNvSpPr>
              <p:nvPr/>
            </p:nvSpPr>
            <p:spPr bwMode="auto">
              <a:xfrm>
                <a:off x="1978" y="3411"/>
                <a:ext cx="77" cy="86"/>
              </a:xfrm>
              <a:custGeom>
                <a:avLst/>
                <a:gdLst>
                  <a:gd name="T0" fmla="*/ 0 w 77"/>
                  <a:gd name="T1" fmla="*/ 32 h 86"/>
                  <a:gd name="T2" fmla="*/ 0 w 77"/>
                  <a:gd name="T3" fmla="*/ 32 h 86"/>
                  <a:gd name="T4" fmla="*/ 1 w 77"/>
                  <a:gd name="T5" fmla="*/ 49 h 86"/>
                  <a:gd name="T6" fmla="*/ 14 w 77"/>
                  <a:gd name="T7" fmla="*/ 53 h 86"/>
                  <a:gd name="T8" fmla="*/ 7 w 77"/>
                  <a:gd name="T9" fmla="*/ 67 h 86"/>
                  <a:gd name="T10" fmla="*/ 4 w 77"/>
                  <a:gd name="T11" fmla="*/ 81 h 86"/>
                  <a:gd name="T12" fmla="*/ 22 w 77"/>
                  <a:gd name="T13" fmla="*/ 85 h 86"/>
                  <a:gd name="T14" fmla="*/ 38 w 77"/>
                  <a:gd name="T15" fmla="*/ 61 h 86"/>
                  <a:gd name="T16" fmla="*/ 69 w 77"/>
                  <a:gd name="T17" fmla="*/ 42 h 86"/>
                  <a:gd name="T18" fmla="*/ 76 w 77"/>
                  <a:gd name="T19" fmla="*/ 20 h 86"/>
                  <a:gd name="T20" fmla="*/ 47 w 77"/>
                  <a:gd name="T21" fmla="*/ 16 h 86"/>
                  <a:gd name="T22" fmla="*/ 27 w 77"/>
                  <a:gd name="T23" fmla="*/ 0 h 86"/>
                  <a:gd name="T24" fmla="*/ 9 w 77"/>
                  <a:gd name="T25" fmla="*/ 8 h 86"/>
                  <a:gd name="T26" fmla="*/ 0 w 77"/>
                  <a:gd name="T27" fmla="*/ 32 h 86"/>
                  <a:gd name="T28" fmla="*/ 0 w 77"/>
                  <a:gd name="T29" fmla="*/ 32 h 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7"/>
                  <a:gd name="T46" fmla="*/ 0 h 86"/>
                  <a:gd name="T47" fmla="*/ 77 w 77"/>
                  <a:gd name="T48" fmla="*/ 86 h 8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7" h="86">
                    <a:moveTo>
                      <a:pt x="0" y="32"/>
                    </a:moveTo>
                    <a:lnTo>
                      <a:pt x="0" y="32"/>
                    </a:lnTo>
                    <a:lnTo>
                      <a:pt x="1" y="49"/>
                    </a:lnTo>
                    <a:lnTo>
                      <a:pt x="14" y="53"/>
                    </a:lnTo>
                    <a:lnTo>
                      <a:pt x="7" y="67"/>
                    </a:lnTo>
                    <a:lnTo>
                      <a:pt x="4" y="81"/>
                    </a:lnTo>
                    <a:lnTo>
                      <a:pt x="22" y="85"/>
                    </a:lnTo>
                    <a:lnTo>
                      <a:pt x="38" y="61"/>
                    </a:lnTo>
                    <a:lnTo>
                      <a:pt x="69" y="42"/>
                    </a:lnTo>
                    <a:lnTo>
                      <a:pt x="76" y="20"/>
                    </a:lnTo>
                    <a:lnTo>
                      <a:pt x="47" y="16"/>
                    </a:lnTo>
                    <a:lnTo>
                      <a:pt x="27" y="0"/>
                    </a:lnTo>
                    <a:lnTo>
                      <a:pt x="9" y="8"/>
                    </a:lnTo>
                    <a:lnTo>
                      <a:pt x="0" y="3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11" name="Freeform 210"/>
              <p:cNvSpPr>
                <a:spLocks/>
              </p:cNvSpPr>
              <p:nvPr/>
            </p:nvSpPr>
            <p:spPr bwMode="auto">
              <a:xfrm>
                <a:off x="1851" y="3232"/>
                <a:ext cx="33" cy="15"/>
              </a:xfrm>
              <a:custGeom>
                <a:avLst/>
                <a:gdLst>
                  <a:gd name="T0" fmla="*/ 0 w 33"/>
                  <a:gd name="T1" fmla="*/ 11 h 15"/>
                  <a:gd name="T2" fmla="*/ 0 w 33"/>
                  <a:gd name="T3" fmla="*/ 11 h 15"/>
                  <a:gd name="T4" fmla="*/ 9 w 33"/>
                  <a:gd name="T5" fmla="*/ 0 h 15"/>
                  <a:gd name="T6" fmla="*/ 32 w 33"/>
                  <a:gd name="T7" fmla="*/ 14 h 15"/>
                  <a:gd name="T8" fmla="*/ 0 w 33"/>
                  <a:gd name="T9" fmla="*/ 11 h 15"/>
                  <a:gd name="T10" fmla="*/ 0 w 33"/>
                  <a:gd name="T11" fmla="*/ 11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15"/>
                  <a:gd name="T20" fmla="*/ 33 w 33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15">
                    <a:moveTo>
                      <a:pt x="0" y="11"/>
                    </a:moveTo>
                    <a:lnTo>
                      <a:pt x="0" y="11"/>
                    </a:lnTo>
                    <a:lnTo>
                      <a:pt x="9" y="0"/>
                    </a:lnTo>
                    <a:lnTo>
                      <a:pt x="32" y="14"/>
                    </a:lnTo>
                    <a:lnTo>
                      <a:pt x="0" y="1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12" name="Freeform 211"/>
              <p:cNvSpPr>
                <a:spLocks/>
              </p:cNvSpPr>
              <p:nvPr/>
            </p:nvSpPr>
            <p:spPr bwMode="auto">
              <a:xfrm>
                <a:off x="2250" y="4194"/>
                <a:ext cx="22" cy="13"/>
              </a:xfrm>
              <a:custGeom>
                <a:avLst/>
                <a:gdLst>
                  <a:gd name="T0" fmla="*/ 0 w 22"/>
                  <a:gd name="T1" fmla="*/ 12 h 13"/>
                  <a:gd name="T2" fmla="*/ 0 w 22"/>
                  <a:gd name="T3" fmla="*/ 12 h 13"/>
                  <a:gd name="T4" fmla="*/ 12 w 22"/>
                  <a:gd name="T5" fmla="*/ 5 h 13"/>
                  <a:gd name="T6" fmla="*/ 6 w 22"/>
                  <a:gd name="T7" fmla="*/ 0 h 13"/>
                  <a:gd name="T8" fmla="*/ 21 w 22"/>
                  <a:gd name="T9" fmla="*/ 1 h 13"/>
                  <a:gd name="T10" fmla="*/ 0 w 22"/>
                  <a:gd name="T11" fmla="*/ 12 h 13"/>
                  <a:gd name="T12" fmla="*/ 0 w 22"/>
                  <a:gd name="T13" fmla="*/ 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3"/>
                  <a:gd name="T23" fmla="*/ 22 w 2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3">
                    <a:moveTo>
                      <a:pt x="0" y="12"/>
                    </a:moveTo>
                    <a:lnTo>
                      <a:pt x="0" y="1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21" y="1"/>
                    </a:lnTo>
                    <a:lnTo>
                      <a:pt x="0" y="1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2267" y="4192"/>
                <a:ext cx="25" cy="16"/>
              </a:xfrm>
              <a:custGeom>
                <a:avLst/>
                <a:gdLst>
                  <a:gd name="T0" fmla="*/ 0 w 25"/>
                  <a:gd name="T1" fmla="*/ 15 h 16"/>
                  <a:gd name="T2" fmla="*/ 0 w 25"/>
                  <a:gd name="T3" fmla="*/ 15 h 16"/>
                  <a:gd name="T4" fmla="*/ 11 w 25"/>
                  <a:gd name="T5" fmla="*/ 0 h 16"/>
                  <a:gd name="T6" fmla="*/ 24 w 25"/>
                  <a:gd name="T7" fmla="*/ 5 h 16"/>
                  <a:gd name="T8" fmla="*/ 0 w 25"/>
                  <a:gd name="T9" fmla="*/ 15 h 16"/>
                  <a:gd name="T10" fmla="*/ 0 w 25"/>
                  <a:gd name="T11" fmla="*/ 1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6"/>
                  <a:gd name="T20" fmla="*/ 25 w 25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6">
                    <a:moveTo>
                      <a:pt x="0" y="15"/>
                    </a:moveTo>
                    <a:lnTo>
                      <a:pt x="0" y="15"/>
                    </a:lnTo>
                    <a:lnTo>
                      <a:pt x="11" y="0"/>
                    </a:lnTo>
                    <a:lnTo>
                      <a:pt x="24" y="5"/>
                    </a:lnTo>
                    <a:lnTo>
                      <a:pt x="0" y="1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2338" y="3354"/>
                <a:ext cx="41" cy="48"/>
              </a:xfrm>
              <a:custGeom>
                <a:avLst/>
                <a:gdLst>
                  <a:gd name="T0" fmla="*/ 0 w 41"/>
                  <a:gd name="T1" fmla="*/ 45 h 48"/>
                  <a:gd name="T2" fmla="*/ 0 w 41"/>
                  <a:gd name="T3" fmla="*/ 45 h 48"/>
                  <a:gd name="T4" fmla="*/ 6 w 41"/>
                  <a:gd name="T5" fmla="*/ 0 h 48"/>
                  <a:gd name="T6" fmla="*/ 40 w 41"/>
                  <a:gd name="T7" fmla="*/ 21 h 48"/>
                  <a:gd name="T8" fmla="*/ 20 w 41"/>
                  <a:gd name="T9" fmla="*/ 47 h 48"/>
                  <a:gd name="T10" fmla="*/ 0 w 41"/>
                  <a:gd name="T11" fmla="*/ 45 h 48"/>
                  <a:gd name="T12" fmla="*/ 0 w 41"/>
                  <a:gd name="T13" fmla="*/ 45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48"/>
                  <a:gd name="T23" fmla="*/ 41 w 41"/>
                  <a:gd name="T24" fmla="*/ 48 h 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48">
                    <a:moveTo>
                      <a:pt x="0" y="45"/>
                    </a:moveTo>
                    <a:lnTo>
                      <a:pt x="0" y="45"/>
                    </a:lnTo>
                    <a:lnTo>
                      <a:pt x="6" y="0"/>
                    </a:lnTo>
                    <a:lnTo>
                      <a:pt x="40" y="21"/>
                    </a:lnTo>
                    <a:lnTo>
                      <a:pt x="20" y="47"/>
                    </a:lnTo>
                    <a:lnTo>
                      <a:pt x="0" y="4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15" name="Freeform 214"/>
              <p:cNvSpPr>
                <a:spLocks/>
              </p:cNvSpPr>
              <p:nvPr/>
            </p:nvSpPr>
            <p:spPr bwMode="auto">
              <a:xfrm>
                <a:off x="1821" y="3184"/>
                <a:ext cx="55" cy="60"/>
              </a:xfrm>
              <a:custGeom>
                <a:avLst/>
                <a:gdLst>
                  <a:gd name="T0" fmla="*/ 0 w 55"/>
                  <a:gd name="T1" fmla="*/ 47 h 60"/>
                  <a:gd name="T2" fmla="*/ 0 w 55"/>
                  <a:gd name="T3" fmla="*/ 47 h 60"/>
                  <a:gd name="T4" fmla="*/ 11 w 55"/>
                  <a:gd name="T5" fmla="*/ 26 h 60"/>
                  <a:gd name="T6" fmla="*/ 25 w 55"/>
                  <a:gd name="T7" fmla="*/ 25 h 60"/>
                  <a:gd name="T8" fmla="*/ 11 w 55"/>
                  <a:gd name="T9" fmla="*/ 7 h 60"/>
                  <a:gd name="T10" fmla="*/ 42 w 55"/>
                  <a:gd name="T11" fmla="*/ 0 h 60"/>
                  <a:gd name="T12" fmla="*/ 47 w 55"/>
                  <a:gd name="T13" fmla="*/ 28 h 60"/>
                  <a:gd name="T14" fmla="*/ 54 w 55"/>
                  <a:gd name="T15" fmla="*/ 30 h 60"/>
                  <a:gd name="T16" fmla="*/ 39 w 55"/>
                  <a:gd name="T17" fmla="*/ 48 h 60"/>
                  <a:gd name="T18" fmla="*/ 30 w 55"/>
                  <a:gd name="T19" fmla="*/ 59 h 60"/>
                  <a:gd name="T20" fmla="*/ 0 w 55"/>
                  <a:gd name="T21" fmla="*/ 47 h 60"/>
                  <a:gd name="T22" fmla="*/ 0 w 55"/>
                  <a:gd name="T23" fmla="*/ 47 h 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5"/>
                  <a:gd name="T37" fmla="*/ 0 h 60"/>
                  <a:gd name="T38" fmla="*/ 55 w 55"/>
                  <a:gd name="T39" fmla="*/ 60 h 6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5" h="60">
                    <a:moveTo>
                      <a:pt x="0" y="47"/>
                    </a:moveTo>
                    <a:lnTo>
                      <a:pt x="0" y="47"/>
                    </a:lnTo>
                    <a:lnTo>
                      <a:pt x="11" y="26"/>
                    </a:lnTo>
                    <a:lnTo>
                      <a:pt x="25" y="25"/>
                    </a:lnTo>
                    <a:lnTo>
                      <a:pt x="11" y="7"/>
                    </a:lnTo>
                    <a:lnTo>
                      <a:pt x="42" y="0"/>
                    </a:lnTo>
                    <a:lnTo>
                      <a:pt x="47" y="28"/>
                    </a:lnTo>
                    <a:lnTo>
                      <a:pt x="54" y="30"/>
                    </a:lnTo>
                    <a:lnTo>
                      <a:pt x="39" y="48"/>
                    </a:lnTo>
                    <a:lnTo>
                      <a:pt x="30" y="59"/>
                    </a:lnTo>
                    <a:lnTo>
                      <a:pt x="0" y="47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16" name="Freeform 215"/>
              <p:cNvSpPr>
                <a:spLocks/>
              </p:cNvSpPr>
              <p:nvPr/>
            </p:nvSpPr>
            <p:spPr bwMode="auto">
              <a:xfrm>
                <a:off x="2245" y="3316"/>
                <a:ext cx="66" cy="94"/>
              </a:xfrm>
              <a:custGeom>
                <a:avLst/>
                <a:gdLst>
                  <a:gd name="T0" fmla="*/ 0 w 66"/>
                  <a:gd name="T1" fmla="*/ 31 h 94"/>
                  <a:gd name="T2" fmla="*/ 0 w 66"/>
                  <a:gd name="T3" fmla="*/ 31 h 94"/>
                  <a:gd name="T4" fmla="*/ 9 w 66"/>
                  <a:gd name="T5" fmla="*/ 44 h 94"/>
                  <a:gd name="T6" fmla="*/ 22 w 66"/>
                  <a:gd name="T7" fmla="*/ 53 h 94"/>
                  <a:gd name="T8" fmla="*/ 19 w 66"/>
                  <a:gd name="T9" fmla="*/ 79 h 94"/>
                  <a:gd name="T10" fmla="*/ 26 w 66"/>
                  <a:gd name="T11" fmla="*/ 93 h 94"/>
                  <a:gd name="T12" fmla="*/ 65 w 66"/>
                  <a:gd name="T13" fmla="*/ 87 h 94"/>
                  <a:gd name="T14" fmla="*/ 43 w 66"/>
                  <a:gd name="T15" fmla="*/ 59 h 94"/>
                  <a:gd name="T16" fmla="*/ 58 w 66"/>
                  <a:gd name="T17" fmla="*/ 34 h 94"/>
                  <a:gd name="T18" fmla="*/ 19 w 66"/>
                  <a:gd name="T19" fmla="*/ 0 h 94"/>
                  <a:gd name="T20" fmla="*/ 6 w 66"/>
                  <a:gd name="T21" fmla="*/ 10 h 94"/>
                  <a:gd name="T22" fmla="*/ 11 w 66"/>
                  <a:gd name="T23" fmla="*/ 19 h 94"/>
                  <a:gd name="T24" fmla="*/ 0 w 66"/>
                  <a:gd name="T25" fmla="*/ 31 h 94"/>
                  <a:gd name="T26" fmla="*/ 0 w 66"/>
                  <a:gd name="T27" fmla="*/ 31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6"/>
                  <a:gd name="T43" fmla="*/ 0 h 94"/>
                  <a:gd name="T44" fmla="*/ 66 w 66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6" h="94">
                    <a:moveTo>
                      <a:pt x="0" y="31"/>
                    </a:moveTo>
                    <a:lnTo>
                      <a:pt x="0" y="31"/>
                    </a:lnTo>
                    <a:lnTo>
                      <a:pt x="9" y="44"/>
                    </a:lnTo>
                    <a:lnTo>
                      <a:pt x="22" y="53"/>
                    </a:lnTo>
                    <a:lnTo>
                      <a:pt x="19" y="79"/>
                    </a:lnTo>
                    <a:lnTo>
                      <a:pt x="26" y="93"/>
                    </a:lnTo>
                    <a:lnTo>
                      <a:pt x="65" y="87"/>
                    </a:lnTo>
                    <a:lnTo>
                      <a:pt x="43" y="59"/>
                    </a:lnTo>
                    <a:lnTo>
                      <a:pt x="58" y="34"/>
                    </a:lnTo>
                    <a:lnTo>
                      <a:pt x="19" y="0"/>
                    </a:lnTo>
                    <a:lnTo>
                      <a:pt x="6" y="10"/>
                    </a:lnTo>
                    <a:lnTo>
                      <a:pt x="11" y="19"/>
                    </a:lnTo>
                    <a:lnTo>
                      <a:pt x="0" y="3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17" name="Freeform 216"/>
              <p:cNvSpPr>
                <a:spLocks/>
              </p:cNvSpPr>
              <p:nvPr/>
            </p:nvSpPr>
            <p:spPr bwMode="auto">
              <a:xfrm>
                <a:off x="2065" y="3157"/>
                <a:ext cx="36" cy="27"/>
              </a:xfrm>
              <a:custGeom>
                <a:avLst/>
                <a:gdLst>
                  <a:gd name="T0" fmla="*/ 0 w 36"/>
                  <a:gd name="T1" fmla="*/ 19 h 27"/>
                  <a:gd name="T2" fmla="*/ 0 w 36"/>
                  <a:gd name="T3" fmla="*/ 19 h 27"/>
                  <a:gd name="T4" fmla="*/ 27 w 36"/>
                  <a:gd name="T5" fmla="*/ 19 h 27"/>
                  <a:gd name="T6" fmla="*/ 14 w 36"/>
                  <a:gd name="T7" fmla="*/ 2 h 27"/>
                  <a:gd name="T8" fmla="*/ 35 w 36"/>
                  <a:gd name="T9" fmla="*/ 0 h 27"/>
                  <a:gd name="T10" fmla="*/ 35 w 36"/>
                  <a:gd name="T11" fmla="*/ 26 h 27"/>
                  <a:gd name="T12" fmla="*/ 0 w 36"/>
                  <a:gd name="T13" fmla="*/ 19 h 27"/>
                  <a:gd name="T14" fmla="*/ 0 w 36"/>
                  <a:gd name="T15" fmla="*/ 19 h 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27"/>
                  <a:gd name="T26" fmla="*/ 36 w 36"/>
                  <a:gd name="T27" fmla="*/ 27 h 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27">
                    <a:moveTo>
                      <a:pt x="0" y="19"/>
                    </a:moveTo>
                    <a:lnTo>
                      <a:pt x="0" y="19"/>
                    </a:lnTo>
                    <a:lnTo>
                      <a:pt x="27" y="19"/>
                    </a:lnTo>
                    <a:lnTo>
                      <a:pt x="14" y="2"/>
                    </a:lnTo>
                    <a:lnTo>
                      <a:pt x="35" y="0"/>
                    </a:lnTo>
                    <a:lnTo>
                      <a:pt x="35" y="26"/>
                    </a:lnTo>
                    <a:lnTo>
                      <a:pt x="0" y="1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18" name="Freeform 217"/>
              <p:cNvSpPr>
                <a:spLocks/>
              </p:cNvSpPr>
              <p:nvPr/>
            </p:nvSpPr>
            <p:spPr bwMode="auto">
              <a:xfrm>
                <a:off x="1860" y="3212"/>
                <a:ext cx="85" cy="42"/>
              </a:xfrm>
              <a:custGeom>
                <a:avLst/>
                <a:gdLst>
                  <a:gd name="T0" fmla="*/ 0 w 85"/>
                  <a:gd name="T1" fmla="*/ 20 h 42"/>
                  <a:gd name="T2" fmla="*/ 0 w 85"/>
                  <a:gd name="T3" fmla="*/ 20 h 42"/>
                  <a:gd name="T4" fmla="*/ 15 w 85"/>
                  <a:gd name="T5" fmla="*/ 2 h 42"/>
                  <a:gd name="T6" fmla="*/ 60 w 85"/>
                  <a:gd name="T7" fmla="*/ 0 h 42"/>
                  <a:gd name="T8" fmla="*/ 84 w 85"/>
                  <a:gd name="T9" fmla="*/ 13 h 42"/>
                  <a:gd name="T10" fmla="*/ 64 w 85"/>
                  <a:gd name="T11" fmla="*/ 15 h 42"/>
                  <a:gd name="T12" fmla="*/ 29 w 85"/>
                  <a:gd name="T13" fmla="*/ 41 h 42"/>
                  <a:gd name="T14" fmla="*/ 23 w 85"/>
                  <a:gd name="T15" fmla="*/ 34 h 42"/>
                  <a:gd name="T16" fmla="*/ 0 w 85"/>
                  <a:gd name="T17" fmla="*/ 20 h 42"/>
                  <a:gd name="T18" fmla="*/ 0 w 85"/>
                  <a:gd name="T19" fmla="*/ 20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5"/>
                  <a:gd name="T31" fmla="*/ 0 h 42"/>
                  <a:gd name="T32" fmla="*/ 85 w 85"/>
                  <a:gd name="T33" fmla="*/ 42 h 4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5" h="42">
                    <a:moveTo>
                      <a:pt x="0" y="20"/>
                    </a:moveTo>
                    <a:lnTo>
                      <a:pt x="0" y="20"/>
                    </a:lnTo>
                    <a:lnTo>
                      <a:pt x="15" y="2"/>
                    </a:lnTo>
                    <a:lnTo>
                      <a:pt x="60" y="0"/>
                    </a:lnTo>
                    <a:lnTo>
                      <a:pt x="84" y="13"/>
                    </a:lnTo>
                    <a:lnTo>
                      <a:pt x="64" y="15"/>
                    </a:lnTo>
                    <a:lnTo>
                      <a:pt x="29" y="41"/>
                    </a:lnTo>
                    <a:lnTo>
                      <a:pt x="23" y="34"/>
                    </a:lnTo>
                    <a:lnTo>
                      <a:pt x="0" y="2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19" name="Freeform 218"/>
              <p:cNvSpPr>
                <a:spLocks/>
              </p:cNvSpPr>
              <p:nvPr/>
            </p:nvSpPr>
            <p:spPr bwMode="auto">
              <a:xfrm>
                <a:off x="1889" y="3225"/>
                <a:ext cx="56" cy="57"/>
              </a:xfrm>
              <a:custGeom>
                <a:avLst/>
                <a:gdLst>
                  <a:gd name="T0" fmla="*/ 0 w 56"/>
                  <a:gd name="T1" fmla="*/ 28 h 57"/>
                  <a:gd name="T2" fmla="*/ 0 w 56"/>
                  <a:gd name="T3" fmla="*/ 28 h 57"/>
                  <a:gd name="T4" fmla="*/ 22 w 56"/>
                  <a:gd name="T5" fmla="*/ 55 h 57"/>
                  <a:gd name="T6" fmla="*/ 50 w 56"/>
                  <a:gd name="T7" fmla="*/ 56 h 57"/>
                  <a:gd name="T8" fmla="*/ 55 w 56"/>
                  <a:gd name="T9" fmla="*/ 0 h 57"/>
                  <a:gd name="T10" fmla="*/ 35 w 56"/>
                  <a:gd name="T11" fmla="*/ 2 h 57"/>
                  <a:gd name="T12" fmla="*/ 0 w 56"/>
                  <a:gd name="T13" fmla="*/ 28 h 57"/>
                  <a:gd name="T14" fmla="*/ 0 w 56"/>
                  <a:gd name="T15" fmla="*/ 28 h 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6"/>
                  <a:gd name="T25" fmla="*/ 0 h 57"/>
                  <a:gd name="T26" fmla="*/ 56 w 56"/>
                  <a:gd name="T27" fmla="*/ 57 h 5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6" h="57">
                    <a:moveTo>
                      <a:pt x="0" y="28"/>
                    </a:moveTo>
                    <a:lnTo>
                      <a:pt x="0" y="28"/>
                    </a:lnTo>
                    <a:lnTo>
                      <a:pt x="22" y="55"/>
                    </a:lnTo>
                    <a:lnTo>
                      <a:pt x="50" y="56"/>
                    </a:lnTo>
                    <a:lnTo>
                      <a:pt x="55" y="0"/>
                    </a:lnTo>
                    <a:lnTo>
                      <a:pt x="35" y="2"/>
                    </a:lnTo>
                    <a:lnTo>
                      <a:pt x="0" y="2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20" name="Freeform 219"/>
              <p:cNvSpPr>
                <a:spLocks/>
              </p:cNvSpPr>
              <p:nvPr/>
            </p:nvSpPr>
            <p:spPr bwMode="auto">
              <a:xfrm>
                <a:off x="1948" y="3298"/>
                <a:ext cx="77" cy="35"/>
              </a:xfrm>
              <a:custGeom>
                <a:avLst/>
                <a:gdLst>
                  <a:gd name="T0" fmla="*/ 0 w 77"/>
                  <a:gd name="T1" fmla="*/ 18 h 35"/>
                  <a:gd name="T2" fmla="*/ 0 w 77"/>
                  <a:gd name="T3" fmla="*/ 18 h 35"/>
                  <a:gd name="T4" fmla="*/ 6 w 77"/>
                  <a:gd name="T5" fmla="*/ 0 h 35"/>
                  <a:gd name="T6" fmla="*/ 22 w 77"/>
                  <a:gd name="T7" fmla="*/ 11 h 35"/>
                  <a:gd name="T8" fmla="*/ 51 w 77"/>
                  <a:gd name="T9" fmla="*/ 0 h 35"/>
                  <a:gd name="T10" fmla="*/ 76 w 77"/>
                  <a:gd name="T11" fmla="*/ 13 h 35"/>
                  <a:gd name="T12" fmla="*/ 70 w 77"/>
                  <a:gd name="T13" fmla="*/ 33 h 35"/>
                  <a:gd name="T14" fmla="*/ 67 w 77"/>
                  <a:gd name="T15" fmla="*/ 17 h 35"/>
                  <a:gd name="T16" fmla="*/ 51 w 77"/>
                  <a:gd name="T17" fmla="*/ 11 h 35"/>
                  <a:gd name="T18" fmla="*/ 36 w 77"/>
                  <a:gd name="T19" fmla="*/ 21 h 35"/>
                  <a:gd name="T20" fmla="*/ 39 w 77"/>
                  <a:gd name="T21" fmla="*/ 30 h 35"/>
                  <a:gd name="T22" fmla="*/ 33 w 77"/>
                  <a:gd name="T23" fmla="*/ 34 h 35"/>
                  <a:gd name="T24" fmla="*/ 0 w 77"/>
                  <a:gd name="T25" fmla="*/ 18 h 35"/>
                  <a:gd name="T26" fmla="*/ 0 w 77"/>
                  <a:gd name="T27" fmla="*/ 18 h 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7"/>
                  <a:gd name="T43" fmla="*/ 0 h 35"/>
                  <a:gd name="T44" fmla="*/ 77 w 77"/>
                  <a:gd name="T45" fmla="*/ 35 h 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7" h="35">
                    <a:moveTo>
                      <a:pt x="0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22" y="11"/>
                    </a:lnTo>
                    <a:lnTo>
                      <a:pt x="51" y="0"/>
                    </a:lnTo>
                    <a:lnTo>
                      <a:pt x="76" y="13"/>
                    </a:lnTo>
                    <a:lnTo>
                      <a:pt x="70" y="33"/>
                    </a:lnTo>
                    <a:lnTo>
                      <a:pt x="67" y="17"/>
                    </a:lnTo>
                    <a:lnTo>
                      <a:pt x="51" y="11"/>
                    </a:lnTo>
                    <a:lnTo>
                      <a:pt x="36" y="21"/>
                    </a:lnTo>
                    <a:lnTo>
                      <a:pt x="39" y="30"/>
                    </a:lnTo>
                    <a:lnTo>
                      <a:pt x="33" y="34"/>
                    </a:lnTo>
                    <a:lnTo>
                      <a:pt x="0" y="1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21" name="Freeform 220"/>
              <p:cNvSpPr>
                <a:spLocks/>
              </p:cNvSpPr>
              <p:nvPr/>
            </p:nvSpPr>
            <p:spPr bwMode="auto">
              <a:xfrm>
                <a:off x="2226" y="3693"/>
                <a:ext cx="112" cy="116"/>
              </a:xfrm>
              <a:custGeom>
                <a:avLst/>
                <a:gdLst>
                  <a:gd name="T0" fmla="*/ 0 w 112"/>
                  <a:gd name="T1" fmla="*/ 43 h 116"/>
                  <a:gd name="T2" fmla="*/ 0 w 112"/>
                  <a:gd name="T3" fmla="*/ 43 h 116"/>
                  <a:gd name="T4" fmla="*/ 9 w 112"/>
                  <a:gd name="T5" fmla="*/ 6 h 116"/>
                  <a:gd name="T6" fmla="*/ 48 w 112"/>
                  <a:gd name="T7" fmla="*/ 0 h 116"/>
                  <a:gd name="T8" fmla="*/ 62 w 112"/>
                  <a:gd name="T9" fmla="*/ 12 h 116"/>
                  <a:gd name="T10" fmla="*/ 65 w 112"/>
                  <a:gd name="T11" fmla="*/ 39 h 116"/>
                  <a:gd name="T12" fmla="*/ 93 w 112"/>
                  <a:gd name="T13" fmla="*/ 44 h 116"/>
                  <a:gd name="T14" fmla="*/ 97 w 112"/>
                  <a:gd name="T15" fmla="*/ 63 h 116"/>
                  <a:gd name="T16" fmla="*/ 111 w 112"/>
                  <a:gd name="T17" fmla="*/ 66 h 116"/>
                  <a:gd name="T18" fmla="*/ 109 w 112"/>
                  <a:gd name="T19" fmla="*/ 91 h 116"/>
                  <a:gd name="T20" fmla="*/ 95 w 112"/>
                  <a:gd name="T21" fmla="*/ 115 h 116"/>
                  <a:gd name="T22" fmla="*/ 58 w 112"/>
                  <a:gd name="T23" fmla="*/ 114 h 116"/>
                  <a:gd name="T24" fmla="*/ 66 w 112"/>
                  <a:gd name="T25" fmla="*/ 86 h 116"/>
                  <a:gd name="T26" fmla="*/ 0 w 112"/>
                  <a:gd name="T27" fmla="*/ 43 h 116"/>
                  <a:gd name="T28" fmla="*/ 0 w 112"/>
                  <a:gd name="T29" fmla="*/ 43 h 1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2"/>
                  <a:gd name="T46" fmla="*/ 0 h 116"/>
                  <a:gd name="T47" fmla="*/ 112 w 112"/>
                  <a:gd name="T48" fmla="*/ 116 h 1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2" h="116">
                    <a:moveTo>
                      <a:pt x="0" y="43"/>
                    </a:moveTo>
                    <a:lnTo>
                      <a:pt x="0" y="43"/>
                    </a:lnTo>
                    <a:lnTo>
                      <a:pt x="9" y="6"/>
                    </a:lnTo>
                    <a:lnTo>
                      <a:pt x="48" y="0"/>
                    </a:lnTo>
                    <a:lnTo>
                      <a:pt x="62" y="12"/>
                    </a:lnTo>
                    <a:lnTo>
                      <a:pt x="65" y="39"/>
                    </a:lnTo>
                    <a:lnTo>
                      <a:pt x="93" y="44"/>
                    </a:lnTo>
                    <a:lnTo>
                      <a:pt x="97" y="63"/>
                    </a:lnTo>
                    <a:lnTo>
                      <a:pt x="111" y="66"/>
                    </a:lnTo>
                    <a:lnTo>
                      <a:pt x="109" y="91"/>
                    </a:lnTo>
                    <a:lnTo>
                      <a:pt x="95" y="115"/>
                    </a:lnTo>
                    <a:lnTo>
                      <a:pt x="58" y="114"/>
                    </a:lnTo>
                    <a:lnTo>
                      <a:pt x="66" y="86"/>
                    </a:lnTo>
                    <a:lnTo>
                      <a:pt x="0" y="4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22" name="Freeform 221"/>
              <p:cNvSpPr>
                <a:spLocks/>
              </p:cNvSpPr>
              <p:nvPr/>
            </p:nvSpPr>
            <p:spPr bwMode="auto">
              <a:xfrm>
                <a:off x="1971" y="3431"/>
                <a:ext cx="172" cy="247"/>
              </a:xfrm>
              <a:custGeom>
                <a:avLst/>
                <a:gdLst>
                  <a:gd name="T0" fmla="*/ 0 w 172"/>
                  <a:gd name="T1" fmla="*/ 58 h 247"/>
                  <a:gd name="T2" fmla="*/ 0 w 172"/>
                  <a:gd name="T3" fmla="*/ 58 h 247"/>
                  <a:gd name="T4" fmla="*/ 3 w 172"/>
                  <a:gd name="T5" fmla="*/ 78 h 247"/>
                  <a:gd name="T6" fmla="*/ 34 w 172"/>
                  <a:gd name="T7" fmla="*/ 112 h 247"/>
                  <a:gd name="T8" fmla="*/ 68 w 172"/>
                  <a:gd name="T9" fmla="*/ 193 h 247"/>
                  <a:gd name="T10" fmla="*/ 146 w 172"/>
                  <a:gd name="T11" fmla="*/ 246 h 247"/>
                  <a:gd name="T12" fmla="*/ 159 w 172"/>
                  <a:gd name="T13" fmla="*/ 237 h 247"/>
                  <a:gd name="T14" fmla="*/ 167 w 172"/>
                  <a:gd name="T15" fmla="*/ 220 h 247"/>
                  <a:gd name="T16" fmla="*/ 155 w 172"/>
                  <a:gd name="T17" fmla="*/ 213 h 247"/>
                  <a:gd name="T18" fmla="*/ 162 w 172"/>
                  <a:gd name="T19" fmla="*/ 209 h 247"/>
                  <a:gd name="T20" fmla="*/ 171 w 172"/>
                  <a:gd name="T21" fmla="*/ 167 h 247"/>
                  <a:gd name="T22" fmla="*/ 158 w 172"/>
                  <a:gd name="T23" fmla="*/ 147 h 247"/>
                  <a:gd name="T24" fmla="*/ 147 w 172"/>
                  <a:gd name="T25" fmla="*/ 147 h 247"/>
                  <a:gd name="T26" fmla="*/ 147 w 172"/>
                  <a:gd name="T27" fmla="*/ 125 h 247"/>
                  <a:gd name="T28" fmla="*/ 132 w 172"/>
                  <a:gd name="T29" fmla="*/ 134 h 247"/>
                  <a:gd name="T30" fmla="*/ 113 w 172"/>
                  <a:gd name="T31" fmla="*/ 126 h 247"/>
                  <a:gd name="T32" fmla="*/ 102 w 172"/>
                  <a:gd name="T33" fmla="*/ 101 h 247"/>
                  <a:gd name="T34" fmla="*/ 121 w 172"/>
                  <a:gd name="T35" fmla="*/ 69 h 247"/>
                  <a:gd name="T36" fmla="*/ 155 w 172"/>
                  <a:gd name="T37" fmla="*/ 55 h 247"/>
                  <a:gd name="T38" fmla="*/ 145 w 172"/>
                  <a:gd name="T39" fmla="*/ 49 h 247"/>
                  <a:gd name="T40" fmla="*/ 151 w 172"/>
                  <a:gd name="T41" fmla="*/ 33 h 247"/>
                  <a:gd name="T42" fmla="*/ 112 w 172"/>
                  <a:gd name="T43" fmla="*/ 30 h 247"/>
                  <a:gd name="T44" fmla="*/ 83 w 172"/>
                  <a:gd name="T45" fmla="*/ 0 h 247"/>
                  <a:gd name="T46" fmla="*/ 76 w 172"/>
                  <a:gd name="T47" fmla="*/ 22 h 247"/>
                  <a:gd name="T48" fmla="*/ 45 w 172"/>
                  <a:gd name="T49" fmla="*/ 41 h 247"/>
                  <a:gd name="T50" fmla="*/ 29 w 172"/>
                  <a:gd name="T51" fmla="*/ 65 h 247"/>
                  <a:gd name="T52" fmla="*/ 11 w 172"/>
                  <a:gd name="T53" fmla="*/ 61 h 247"/>
                  <a:gd name="T54" fmla="*/ 14 w 172"/>
                  <a:gd name="T55" fmla="*/ 47 h 247"/>
                  <a:gd name="T56" fmla="*/ 0 w 172"/>
                  <a:gd name="T57" fmla="*/ 58 h 247"/>
                  <a:gd name="T58" fmla="*/ 0 w 172"/>
                  <a:gd name="T59" fmla="*/ 58 h 24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2"/>
                  <a:gd name="T91" fmla="*/ 0 h 247"/>
                  <a:gd name="T92" fmla="*/ 172 w 172"/>
                  <a:gd name="T93" fmla="*/ 247 h 24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2" h="247">
                    <a:moveTo>
                      <a:pt x="0" y="58"/>
                    </a:moveTo>
                    <a:lnTo>
                      <a:pt x="0" y="58"/>
                    </a:lnTo>
                    <a:lnTo>
                      <a:pt x="3" y="78"/>
                    </a:lnTo>
                    <a:lnTo>
                      <a:pt x="34" y="112"/>
                    </a:lnTo>
                    <a:lnTo>
                      <a:pt x="68" y="193"/>
                    </a:lnTo>
                    <a:lnTo>
                      <a:pt x="146" y="246"/>
                    </a:lnTo>
                    <a:lnTo>
                      <a:pt x="159" y="237"/>
                    </a:lnTo>
                    <a:lnTo>
                      <a:pt x="167" y="220"/>
                    </a:lnTo>
                    <a:lnTo>
                      <a:pt x="155" y="213"/>
                    </a:lnTo>
                    <a:lnTo>
                      <a:pt x="162" y="209"/>
                    </a:lnTo>
                    <a:lnTo>
                      <a:pt x="171" y="167"/>
                    </a:lnTo>
                    <a:lnTo>
                      <a:pt x="158" y="147"/>
                    </a:lnTo>
                    <a:lnTo>
                      <a:pt x="147" y="147"/>
                    </a:lnTo>
                    <a:lnTo>
                      <a:pt x="147" y="125"/>
                    </a:lnTo>
                    <a:lnTo>
                      <a:pt x="132" y="134"/>
                    </a:lnTo>
                    <a:lnTo>
                      <a:pt x="113" y="126"/>
                    </a:lnTo>
                    <a:lnTo>
                      <a:pt x="102" y="101"/>
                    </a:lnTo>
                    <a:lnTo>
                      <a:pt x="121" y="69"/>
                    </a:lnTo>
                    <a:lnTo>
                      <a:pt x="155" y="55"/>
                    </a:lnTo>
                    <a:lnTo>
                      <a:pt x="145" y="49"/>
                    </a:lnTo>
                    <a:lnTo>
                      <a:pt x="151" y="33"/>
                    </a:lnTo>
                    <a:lnTo>
                      <a:pt x="112" y="30"/>
                    </a:lnTo>
                    <a:lnTo>
                      <a:pt x="83" y="0"/>
                    </a:lnTo>
                    <a:lnTo>
                      <a:pt x="76" y="22"/>
                    </a:lnTo>
                    <a:lnTo>
                      <a:pt x="45" y="41"/>
                    </a:lnTo>
                    <a:lnTo>
                      <a:pt x="29" y="65"/>
                    </a:lnTo>
                    <a:lnTo>
                      <a:pt x="11" y="61"/>
                    </a:lnTo>
                    <a:lnTo>
                      <a:pt x="14" y="47"/>
                    </a:lnTo>
                    <a:lnTo>
                      <a:pt x="0" y="58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23" name="Freeform 222"/>
              <p:cNvSpPr>
                <a:spLocks/>
              </p:cNvSpPr>
              <p:nvPr/>
            </p:nvSpPr>
            <p:spPr bwMode="auto">
              <a:xfrm>
                <a:off x="2288" y="3350"/>
                <a:ext cx="57" cy="54"/>
              </a:xfrm>
              <a:custGeom>
                <a:avLst/>
                <a:gdLst>
                  <a:gd name="T0" fmla="*/ 0 w 57"/>
                  <a:gd name="T1" fmla="*/ 25 h 54"/>
                  <a:gd name="T2" fmla="*/ 0 w 57"/>
                  <a:gd name="T3" fmla="*/ 25 h 54"/>
                  <a:gd name="T4" fmla="*/ 15 w 57"/>
                  <a:gd name="T5" fmla="*/ 0 h 54"/>
                  <a:gd name="T6" fmla="*/ 56 w 57"/>
                  <a:gd name="T7" fmla="*/ 4 h 54"/>
                  <a:gd name="T8" fmla="*/ 50 w 57"/>
                  <a:gd name="T9" fmla="*/ 49 h 54"/>
                  <a:gd name="T10" fmla="*/ 22 w 57"/>
                  <a:gd name="T11" fmla="*/ 53 h 54"/>
                  <a:gd name="T12" fmla="*/ 0 w 57"/>
                  <a:gd name="T13" fmla="*/ 25 h 54"/>
                  <a:gd name="T14" fmla="*/ 0 w 57"/>
                  <a:gd name="T15" fmla="*/ 25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54"/>
                  <a:gd name="T26" fmla="*/ 57 w 57"/>
                  <a:gd name="T27" fmla="*/ 54 h 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54">
                    <a:moveTo>
                      <a:pt x="0" y="25"/>
                    </a:moveTo>
                    <a:lnTo>
                      <a:pt x="0" y="25"/>
                    </a:lnTo>
                    <a:lnTo>
                      <a:pt x="15" y="0"/>
                    </a:lnTo>
                    <a:lnTo>
                      <a:pt x="56" y="4"/>
                    </a:lnTo>
                    <a:lnTo>
                      <a:pt x="50" y="49"/>
                    </a:lnTo>
                    <a:lnTo>
                      <a:pt x="22" y="53"/>
                    </a:lnTo>
                    <a:lnTo>
                      <a:pt x="0" y="2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24" name="Freeform 223"/>
              <p:cNvSpPr>
                <a:spLocks/>
              </p:cNvSpPr>
              <p:nvPr/>
            </p:nvSpPr>
            <p:spPr bwMode="auto">
              <a:xfrm>
                <a:off x="2235" y="3283"/>
                <a:ext cx="14" cy="11"/>
              </a:xfrm>
              <a:custGeom>
                <a:avLst/>
                <a:gdLst>
                  <a:gd name="T0" fmla="*/ 0 w 14"/>
                  <a:gd name="T1" fmla="*/ 10 h 11"/>
                  <a:gd name="T2" fmla="*/ 0 w 14"/>
                  <a:gd name="T3" fmla="*/ 10 h 11"/>
                  <a:gd name="T4" fmla="*/ 12 w 14"/>
                  <a:gd name="T5" fmla="*/ 8 h 11"/>
                  <a:gd name="T6" fmla="*/ 13 w 14"/>
                  <a:gd name="T7" fmla="*/ 0 h 11"/>
                  <a:gd name="T8" fmla="*/ 0 w 14"/>
                  <a:gd name="T9" fmla="*/ 10 h 11"/>
                  <a:gd name="T10" fmla="*/ 0 w 14"/>
                  <a:gd name="T11" fmla="*/ 1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1"/>
                  <a:gd name="T20" fmla="*/ 14 w 1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1">
                    <a:moveTo>
                      <a:pt x="0" y="10"/>
                    </a:moveTo>
                    <a:lnTo>
                      <a:pt x="0" y="10"/>
                    </a:lnTo>
                    <a:lnTo>
                      <a:pt x="12" y="8"/>
                    </a:lnTo>
                    <a:lnTo>
                      <a:pt x="13" y="0"/>
                    </a:lnTo>
                    <a:lnTo>
                      <a:pt x="0" y="1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25" name="Freeform 224"/>
              <p:cNvSpPr>
                <a:spLocks/>
              </p:cNvSpPr>
              <p:nvPr/>
            </p:nvSpPr>
            <p:spPr bwMode="auto">
              <a:xfrm>
                <a:off x="2283" y="3848"/>
                <a:ext cx="72" cy="74"/>
              </a:xfrm>
              <a:custGeom>
                <a:avLst/>
                <a:gdLst>
                  <a:gd name="T0" fmla="*/ 0 w 72"/>
                  <a:gd name="T1" fmla="*/ 59 h 74"/>
                  <a:gd name="T2" fmla="*/ 0 w 72"/>
                  <a:gd name="T3" fmla="*/ 59 h 74"/>
                  <a:gd name="T4" fmla="*/ 12 w 72"/>
                  <a:gd name="T5" fmla="*/ 3 h 74"/>
                  <a:gd name="T6" fmla="*/ 22 w 72"/>
                  <a:gd name="T7" fmla="*/ 0 h 74"/>
                  <a:gd name="T8" fmla="*/ 63 w 72"/>
                  <a:gd name="T9" fmla="*/ 29 h 74"/>
                  <a:gd name="T10" fmla="*/ 71 w 72"/>
                  <a:gd name="T11" fmla="*/ 41 h 74"/>
                  <a:gd name="T12" fmla="*/ 68 w 72"/>
                  <a:gd name="T13" fmla="*/ 55 h 74"/>
                  <a:gd name="T14" fmla="*/ 49 w 72"/>
                  <a:gd name="T15" fmla="*/ 73 h 74"/>
                  <a:gd name="T16" fmla="*/ 0 w 72"/>
                  <a:gd name="T17" fmla="*/ 59 h 74"/>
                  <a:gd name="T18" fmla="*/ 0 w 72"/>
                  <a:gd name="T19" fmla="*/ 59 h 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2"/>
                  <a:gd name="T31" fmla="*/ 0 h 74"/>
                  <a:gd name="T32" fmla="*/ 72 w 72"/>
                  <a:gd name="T33" fmla="*/ 74 h 7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2" h="74">
                    <a:moveTo>
                      <a:pt x="0" y="59"/>
                    </a:moveTo>
                    <a:lnTo>
                      <a:pt x="0" y="59"/>
                    </a:lnTo>
                    <a:lnTo>
                      <a:pt x="12" y="3"/>
                    </a:lnTo>
                    <a:lnTo>
                      <a:pt x="22" y="0"/>
                    </a:lnTo>
                    <a:lnTo>
                      <a:pt x="63" y="29"/>
                    </a:lnTo>
                    <a:lnTo>
                      <a:pt x="71" y="41"/>
                    </a:lnTo>
                    <a:lnTo>
                      <a:pt x="68" y="55"/>
                    </a:lnTo>
                    <a:lnTo>
                      <a:pt x="49" y="73"/>
                    </a:lnTo>
                    <a:lnTo>
                      <a:pt x="0" y="5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26" name="Freeform 225"/>
              <p:cNvSpPr>
                <a:spLocks/>
              </p:cNvSpPr>
              <p:nvPr/>
            </p:nvSpPr>
            <p:spPr bwMode="auto">
              <a:xfrm>
                <a:off x="2081" y="3263"/>
                <a:ext cx="184" cy="157"/>
              </a:xfrm>
              <a:custGeom>
                <a:avLst/>
                <a:gdLst>
                  <a:gd name="T0" fmla="*/ 0 w 184"/>
                  <a:gd name="T1" fmla="*/ 42 h 157"/>
                  <a:gd name="T2" fmla="*/ 0 w 184"/>
                  <a:gd name="T3" fmla="*/ 42 h 157"/>
                  <a:gd name="T4" fmla="*/ 17 w 184"/>
                  <a:gd name="T5" fmla="*/ 69 h 157"/>
                  <a:gd name="T6" fmla="*/ 44 w 184"/>
                  <a:gd name="T7" fmla="*/ 72 h 157"/>
                  <a:gd name="T8" fmla="*/ 52 w 184"/>
                  <a:gd name="T9" fmla="*/ 84 h 157"/>
                  <a:gd name="T10" fmla="*/ 79 w 184"/>
                  <a:gd name="T11" fmla="*/ 82 h 157"/>
                  <a:gd name="T12" fmla="*/ 75 w 184"/>
                  <a:gd name="T13" fmla="*/ 129 h 157"/>
                  <a:gd name="T14" fmla="*/ 87 w 184"/>
                  <a:gd name="T15" fmla="*/ 149 h 157"/>
                  <a:gd name="T16" fmla="*/ 103 w 184"/>
                  <a:gd name="T17" fmla="*/ 156 h 157"/>
                  <a:gd name="T18" fmla="*/ 136 w 184"/>
                  <a:gd name="T19" fmla="*/ 137 h 157"/>
                  <a:gd name="T20" fmla="*/ 123 w 184"/>
                  <a:gd name="T21" fmla="*/ 134 h 157"/>
                  <a:gd name="T22" fmla="*/ 116 w 184"/>
                  <a:gd name="T23" fmla="*/ 108 h 157"/>
                  <a:gd name="T24" fmla="*/ 139 w 184"/>
                  <a:gd name="T25" fmla="*/ 113 h 157"/>
                  <a:gd name="T26" fmla="*/ 173 w 184"/>
                  <a:gd name="T27" fmla="*/ 97 h 157"/>
                  <a:gd name="T28" fmla="*/ 164 w 184"/>
                  <a:gd name="T29" fmla="*/ 84 h 157"/>
                  <a:gd name="T30" fmla="*/ 175 w 184"/>
                  <a:gd name="T31" fmla="*/ 72 h 157"/>
                  <a:gd name="T32" fmla="*/ 170 w 184"/>
                  <a:gd name="T33" fmla="*/ 63 h 157"/>
                  <a:gd name="T34" fmla="*/ 183 w 184"/>
                  <a:gd name="T35" fmla="*/ 53 h 157"/>
                  <a:gd name="T36" fmla="*/ 167 w 184"/>
                  <a:gd name="T37" fmla="*/ 51 h 157"/>
                  <a:gd name="T38" fmla="*/ 167 w 184"/>
                  <a:gd name="T39" fmla="*/ 39 h 157"/>
                  <a:gd name="T40" fmla="*/ 141 w 184"/>
                  <a:gd name="T41" fmla="*/ 25 h 157"/>
                  <a:gd name="T42" fmla="*/ 152 w 184"/>
                  <a:gd name="T43" fmla="*/ 21 h 157"/>
                  <a:gd name="T44" fmla="*/ 72 w 184"/>
                  <a:gd name="T45" fmla="*/ 24 h 157"/>
                  <a:gd name="T46" fmla="*/ 46 w 184"/>
                  <a:gd name="T47" fmla="*/ 0 h 157"/>
                  <a:gd name="T48" fmla="*/ 47 w 184"/>
                  <a:gd name="T49" fmla="*/ 11 h 157"/>
                  <a:gd name="T50" fmla="*/ 24 w 184"/>
                  <a:gd name="T51" fmla="*/ 20 h 157"/>
                  <a:gd name="T52" fmla="*/ 31 w 184"/>
                  <a:gd name="T53" fmla="*/ 39 h 157"/>
                  <a:gd name="T54" fmla="*/ 22 w 184"/>
                  <a:gd name="T55" fmla="*/ 46 h 157"/>
                  <a:gd name="T56" fmla="*/ 17 w 184"/>
                  <a:gd name="T57" fmla="*/ 29 h 157"/>
                  <a:gd name="T58" fmla="*/ 26 w 184"/>
                  <a:gd name="T59" fmla="*/ 6 h 157"/>
                  <a:gd name="T60" fmla="*/ 0 w 184"/>
                  <a:gd name="T61" fmla="*/ 42 h 157"/>
                  <a:gd name="T62" fmla="*/ 0 w 184"/>
                  <a:gd name="T63" fmla="*/ 42 h 15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4"/>
                  <a:gd name="T97" fmla="*/ 0 h 157"/>
                  <a:gd name="T98" fmla="*/ 184 w 184"/>
                  <a:gd name="T99" fmla="*/ 157 h 15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4" h="157">
                    <a:moveTo>
                      <a:pt x="0" y="42"/>
                    </a:moveTo>
                    <a:lnTo>
                      <a:pt x="0" y="42"/>
                    </a:lnTo>
                    <a:lnTo>
                      <a:pt x="17" y="69"/>
                    </a:lnTo>
                    <a:lnTo>
                      <a:pt x="44" y="72"/>
                    </a:lnTo>
                    <a:lnTo>
                      <a:pt x="52" y="84"/>
                    </a:lnTo>
                    <a:lnTo>
                      <a:pt x="79" y="82"/>
                    </a:lnTo>
                    <a:lnTo>
                      <a:pt x="75" y="129"/>
                    </a:lnTo>
                    <a:lnTo>
                      <a:pt x="87" y="149"/>
                    </a:lnTo>
                    <a:lnTo>
                      <a:pt x="103" y="156"/>
                    </a:lnTo>
                    <a:lnTo>
                      <a:pt x="136" y="137"/>
                    </a:lnTo>
                    <a:lnTo>
                      <a:pt x="123" y="134"/>
                    </a:lnTo>
                    <a:lnTo>
                      <a:pt x="116" y="108"/>
                    </a:lnTo>
                    <a:lnTo>
                      <a:pt x="139" y="113"/>
                    </a:lnTo>
                    <a:lnTo>
                      <a:pt x="173" y="97"/>
                    </a:lnTo>
                    <a:lnTo>
                      <a:pt x="164" y="84"/>
                    </a:lnTo>
                    <a:lnTo>
                      <a:pt x="175" y="72"/>
                    </a:lnTo>
                    <a:lnTo>
                      <a:pt x="170" y="63"/>
                    </a:lnTo>
                    <a:lnTo>
                      <a:pt x="183" y="53"/>
                    </a:lnTo>
                    <a:lnTo>
                      <a:pt x="167" y="51"/>
                    </a:lnTo>
                    <a:lnTo>
                      <a:pt x="167" y="39"/>
                    </a:lnTo>
                    <a:lnTo>
                      <a:pt x="141" y="25"/>
                    </a:lnTo>
                    <a:lnTo>
                      <a:pt x="152" y="21"/>
                    </a:lnTo>
                    <a:lnTo>
                      <a:pt x="72" y="24"/>
                    </a:lnTo>
                    <a:lnTo>
                      <a:pt x="46" y="0"/>
                    </a:lnTo>
                    <a:lnTo>
                      <a:pt x="47" y="11"/>
                    </a:lnTo>
                    <a:lnTo>
                      <a:pt x="24" y="20"/>
                    </a:lnTo>
                    <a:lnTo>
                      <a:pt x="31" y="39"/>
                    </a:lnTo>
                    <a:lnTo>
                      <a:pt x="22" y="46"/>
                    </a:lnTo>
                    <a:lnTo>
                      <a:pt x="17" y="29"/>
                    </a:lnTo>
                    <a:lnTo>
                      <a:pt x="26" y="6"/>
                    </a:lnTo>
                    <a:lnTo>
                      <a:pt x="0" y="4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4706099" y="4000103"/>
              <a:ext cx="119061" cy="265115"/>
            </a:xfrm>
            <a:custGeom>
              <a:avLst/>
              <a:gdLst>
                <a:gd name="T0" fmla="*/ 0 w 95"/>
                <a:gd name="T1" fmla="*/ 17056038 h 203"/>
                <a:gd name="T2" fmla="*/ 0 w 95"/>
                <a:gd name="T3" fmla="*/ 17056038 h 203"/>
                <a:gd name="T4" fmla="*/ 21990127 w 95"/>
                <a:gd name="T5" fmla="*/ 52872417 h 203"/>
                <a:gd name="T6" fmla="*/ 50262967 w 95"/>
                <a:gd name="T7" fmla="*/ 68222847 h 203"/>
                <a:gd name="T8" fmla="*/ 36127169 w 95"/>
                <a:gd name="T9" fmla="*/ 93806917 h 203"/>
                <a:gd name="T10" fmla="*/ 87960510 w 95"/>
                <a:gd name="T11" fmla="*/ 139856901 h 203"/>
                <a:gd name="T12" fmla="*/ 111520992 w 95"/>
                <a:gd name="T13" fmla="*/ 202962959 h 203"/>
                <a:gd name="T14" fmla="*/ 114662975 w 95"/>
                <a:gd name="T15" fmla="*/ 255835356 h 203"/>
                <a:gd name="T16" fmla="*/ 50262967 w 95"/>
                <a:gd name="T17" fmla="*/ 301886645 h 203"/>
                <a:gd name="T18" fmla="*/ 59687661 w 95"/>
                <a:gd name="T19" fmla="*/ 344525504 h 203"/>
                <a:gd name="T20" fmla="*/ 80106161 w 95"/>
                <a:gd name="T21" fmla="*/ 315530166 h 203"/>
                <a:gd name="T22" fmla="*/ 92672857 w 95"/>
                <a:gd name="T23" fmla="*/ 324058182 h 203"/>
                <a:gd name="T24" fmla="*/ 97385204 w 95"/>
                <a:gd name="T25" fmla="*/ 303592249 h 203"/>
                <a:gd name="T26" fmla="*/ 147648151 w 95"/>
                <a:gd name="T27" fmla="*/ 272891389 h 203"/>
                <a:gd name="T28" fmla="*/ 141365440 w 95"/>
                <a:gd name="T29" fmla="*/ 185906926 h 203"/>
                <a:gd name="T30" fmla="*/ 72253084 w 95"/>
                <a:gd name="T31" fmla="*/ 105744835 h 203"/>
                <a:gd name="T32" fmla="*/ 80106161 w 95"/>
                <a:gd name="T33" fmla="*/ 78456467 h 203"/>
                <a:gd name="T34" fmla="*/ 120945686 w 95"/>
                <a:gd name="T35" fmla="*/ 39227581 h 203"/>
                <a:gd name="T36" fmla="*/ 62828390 w 95"/>
                <a:gd name="T37" fmla="*/ 0 h 203"/>
                <a:gd name="T38" fmla="*/ 0 w 95"/>
                <a:gd name="T39" fmla="*/ 17056038 h 203"/>
                <a:gd name="T40" fmla="*/ 0 w 95"/>
                <a:gd name="T41" fmla="*/ 17056038 h 2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5"/>
                <a:gd name="T64" fmla="*/ 0 h 203"/>
                <a:gd name="T65" fmla="*/ 95 w 95"/>
                <a:gd name="T66" fmla="*/ 203 h 2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5" h="203">
                  <a:moveTo>
                    <a:pt x="0" y="10"/>
                  </a:moveTo>
                  <a:lnTo>
                    <a:pt x="0" y="10"/>
                  </a:lnTo>
                  <a:lnTo>
                    <a:pt x="14" y="31"/>
                  </a:lnTo>
                  <a:lnTo>
                    <a:pt x="32" y="40"/>
                  </a:lnTo>
                  <a:lnTo>
                    <a:pt x="23" y="55"/>
                  </a:lnTo>
                  <a:lnTo>
                    <a:pt x="56" y="82"/>
                  </a:lnTo>
                  <a:lnTo>
                    <a:pt x="71" y="119"/>
                  </a:lnTo>
                  <a:lnTo>
                    <a:pt x="73" y="150"/>
                  </a:lnTo>
                  <a:lnTo>
                    <a:pt x="32" y="177"/>
                  </a:lnTo>
                  <a:lnTo>
                    <a:pt x="38" y="202"/>
                  </a:lnTo>
                  <a:lnTo>
                    <a:pt x="51" y="185"/>
                  </a:lnTo>
                  <a:lnTo>
                    <a:pt x="59" y="190"/>
                  </a:lnTo>
                  <a:lnTo>
                    <a:pt x="62" y="178"/>
                  </a:lnTo>
                  <a:lnTo>
                    <a:pt x="94" y="160"/>
                  </a:lnTo>
                  <a:lnTo>
                    <a:pt x="90" y="109"/>
                  </a:lnTo>
                  <a:lnTo>
                    <a:pt x="46" y="62"/>
                  </a:lnTo>
                  <a:lnTo>
                    <a:pt x="51" y="46"/>
                  </a:lnTo>
                  <a:lnTo>
                    <a:pt x="77" y="23"/>
                  </a:lnTo>
                  <a:lnTo>
                    <a:pt x="40" y="0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628193" y="3576239"/>
              <a:ext cx="126999" cy="60325"/>
            </a:xfrm>
            <a:custGeom>
              <a:avLst/>
              <a:gdLst>
                <a:gd name="T0" fmla="*/ 0 w 102"/>
                <a:gd name="T1" fmla="*/ 3439837 h 46"/>
                <a:gd name="T2" fmla="*/ 37206018 w 102"/>
                <a:gd name="T3" fmla="*/ 0 h 46"/>
                <a:gd name="T4" fmla="*/ 72863135 w 102"/>
                <a:gd name="T5" fmla="*/ 15478608 h 46"/>
                <a:gd name="T6" fmla="*/ 86814474 w 102"/>
                <a:gd name="T7" fmla="*/ 32676478 h 46"/>
                <a:gd name="T8" fmla="*/ 105418723 w 102"/>
                <a:gd name="T9" fmla="*/ 32676478 h 46"/>
                <a:gd name="T10" fmla="*/ 119371288 w 102"/>
                <a:gd name="T11" fmla="*/ 24077546 h 46"/>
                <a:gd name="T12" fmla="*/ 128672167 w 102"/>
                <a:gd name="T13" fmla="*/ 22356972 h 46"/>
                <a:gd name="T14" fmla="*/ 137974292 w 102"/>
                <a:gd name="T15" fmla="*/ 39556149 h 46"/>
                <a:gd name="T16" fmla="*/ 155027149 w 102"/>
                <a:gd name="T17" fmla="*/ 44715256 h 46"/>
                <a:gd name="T18" fmla="*/ 150376710 w 102"/>
                <a:gd name="T19" fmla="*/ 51593615 h 46"/>
                <a:gd name="T20" fmla="*/ 156577296 w 102"/>
                <a:gd name="T21" fmla="*/ 65352956 h 46"/>
                <a:gd name="T22" fmla="*/ 155027149 w 102"/>
                <a:gd name="T23" fmla="*/ 75671151 h 46"/>
                <a:gd name="T24" fmla="*/ 137974292 w 102"/>
                <a:gd name="T25" fmla="*/ 60192548 h 46"/>
                <a:gd name="T26" fmla="*/ 128672167 w 102"/>
                <a:gd name="T27" fmla="*/ 55033451 h 46"/>
                <a:gd name="T28" fmla="*/ 119371288 w 102"/>
                <a:gd name="T29" fmla="*/ 55033451 h 46"/>
                <a:gd name="T30" fmla="*/ 114719603 w 102"/>
                <a:gd name="T31" fmla="*/ 72231316 h 46"/>
                <a:gd name="T32" fmla="*/ 103868576 w 102"/>
                <a:gd name="T33" fmla="*/ 67072218 h 46"/>
                <a:gd name="T34" fmla="*/ 83714181 w 102"/>
                <a:gd name="T35" fmla="*/ 77391724 h 46"/>
                <a:gd name="T36" fmla="*/ 58910570 w 102"/>
                <a:gd name="T37" fmla="*/ 75671151 h 46"/>
                <a:gd name="T38" fmla="*/ 58910570 w 102"/>
                <a:gd name="T39" fmla="*/ 44715256 h 46"/>
                <a:gd name="T40" fmla="*/ 20153156 w 102"/>
                <a:gd name="T41" fmla="*/ 17197870 h 46"/>
                <a:gd name="T42" fmla="*/ 0 w 102"/>
                <a:gd name="T43" fmla="*/ 3439837 h 46"/>
                <a:gd name="T44" fmla="*/ 0 w 102"/>
                <a:gd name="T45" fmla="*/ 3439837 h 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2"/>
                <a:gd name="T70" fmla="*/ 0 h 46"/>
                <a:gd name="T71" fmla="*/ 102 w 102"/>
                <a:gd name="T72" fmla="*/ 46 h 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2" h="46">
                  <a:moveTo>
                    <a:pt x="0" y="2"/>
                  </a:moveTo>
                  <a:lnTo>
                    <a:pt x="24" y="0"/>
                  </a:lnTo>
                  <a:lnTo>
                    <a:pt x="47" y="9"/>
                  </a:lnTo>
                  <a:lnTo>
                    <a:pt x="56" y="19"/>
                  </a:lnTo>
                  <a:lnTo>
                    <a:pt x="68" y="19"/>
                  </a:lnTo>
                  <a:lnTo>
                    <a:pt x="77" y="14"/>
                  </a:lnTo>
                  <a:lnTo>
                    <a:pt x="83" y="13"/>
                  </a:lnTo>
                  <a:lnTo>
                    <a:pt x="89" y="23"/>
                  </a:lnTo>
                  <a:lnTo>
                    <a:pt x="100" y="26"/>
                  </a:lnTo>
                  <a:lnTo>
                    <a:pt x="97" y="30"/>
                  </a:lnTo>
                  <a:lnTo>
                    <a:pt x="101" y="38"/>
                  </a:lnTo>
                  <a:lnTo>
                    <a:pt x="100" y="44"/>
                  </a:lnTo>
                  <a:lnTo>
                    <a:pt x="89" y="35"/>
                  </a:lnTo>
                  <a:lnTo>
                    <a:pt x="83" y="32"/>
                  </a:lnTo>
                  <a:lnTo>
                    <a:pt x="77" y="32"/>
                  </a:lnTo>
                  <a:lnTo>
                    <a:pt x="74" y="42"/>
                  </a:lnTo>
                  <a:lnTo>
                    <a:pt x="67" y="39"/>
                  </a:lnTo>
                  <a:lnTo>
                    <a:pt x="54" y="45"/>
                  </a:lnTo>
                  <a:lnTo>
                    <a:pt x="38" y="44"/>
                  </a:lnTo>
                  <a:lnTo>
                    <a:pt x="38" y="26"/>
                  </a:lnTo>
                  <a:lnTo>
                    <a:pt x="13" y="10"/>
                  </a:lnTo>
                  <a:lnTo>
                    <a:pt x="0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718681" y="3609576"/>
              <a:ext cx="104774" cy="90489"/>
            </a:xfrm>
            <a:custGeom>
              <a:avLst/>
              <a:gdLst>
                <a:gd name="T0" fmla="*/ 48621765 w 85"/>
                <a:gd name="T1" fmla="*/ 3439855 h 69"/>
                <a:gd name="T2" fmla="*/ 54698713 w 85"/>
                <a:gd name="T3" fmla="*/ 3439855 h 69"/>
                <a:gd name="T4" fmla="*/ 74451875 w 85"/>
                <a:gd name="T5" fmla="*/ 10319564 h 69"/>
                <a:gd name="T6" fmla="*/ 92683970 w 85"/>
                <a:gd name="T7" fmla="*/ 25796947 h 69"/>
                <a:gd name="T8" fmla="*/ 103320478 w 85"/>
                <a:gd name="T9" fmla="*/ 44715498 h 69"/>
                <a:gd name="T10" fmla="*/ 127630734 w 85"/>
                <a:gd name="T11" fmla="*/ 65353310 h 69"/>
                <a:gd name="T12" fmla="*/ 115475606 w 85"/>
                <a:gd name="T13" fmla="*/ 70512435 h 69"/>
                <a:gd name="T14" fmla="*/ 106358952 w 85"/>
                <a:gd name="T15" fmla="*/ 84271851 h 69"/>
                <a:gd name="T16" fmla="*/ 104840331 w 85"/>
                <a:gd name="T17" fmla="*/ 91150268 h 69"/>
                <a:gd name="T18" fmla="*/ 100282004 w 85"/>
                <a:gd name="T19" fmla="*/ 116948516 h 69"/>
                <a:gd name="T20" fmla="*/ 82048695 w 85"/>
                <a:gd name="T21" fmla="*/ 110068809 h 69"/>
                <a:gd name="T22" fmla="*/ 79010202 w 85"/>
                <a:gd name="T23" fmla="*/ 87710414 h 69"/>
                <a:gd name="T24" fmla="*/ 60776893 w 85"/>
                <a:gd name="T25" fmla="*/ 96310704 h 69"/>
                <a:gd name="T26" fmla="*/ 44063438 w 85"/>
                <a:gd name="T27" fmla="*/ 108348226 h 69"/>
                <a:gd name="T28" fmla="*/ 33426921 w 85"/>
                <a:gd name="T29" fmla="*/ 106628955 h 69"/>
                <a:gd name="T30" fmla="*/ 24310266 w 85"/>
                <a:gd name="T31" fmla="*/ 94590122 h 69"/>
                <a:gd name="T32" fmla="*/ 18233314 w 85"/>
                <a:gd name="T33" fmla="*/ 84271851 h 69"/>
                <a:gd name="T34" fmla="*/ 25830119 w 85"/>
                <a:gd name="T35" fmla="*/ 73952289 h 69"/>
                <a:gd name="T36" fmla="*/ 30388447 w 85"/>
                <a:gd name="T37" fmla="*/ 82551268 h 69"/>
                <a:gd name="T38" fmla="*/ 53180092 w 85"/>
                <a:gd name="T39" fmla="*/ 94590122 h 69"/>
                <a:gd name="T40" fmla="*/ 57738419 w 85"/>
                <a:gd name="T41" fmla="*/ 84271851 h 69"/>
                <a:gd name="T42" fmla="*/ 36466627 w 85"/>
                <a:gd name="T43" fmla="*/ 65353310 h 69"/>
                <a:gd name="T44" fmla="*/ 30388447 w 85"/>
                <a:gd name="T45" fmla="*/ 49874623 h 69"/>
                <a:gd name="T46" fmla="*/ 22791646 w 85"/>
                <a:gd name="T47" fmla="*/ 44715498 h 69"/>
                <a:gd name="T48" fmla="*/ 22791646 w 85"/>
                <a:gd name="T49" fmla="*/ 34395926 h 69"/>
                <a:gd name="T50" fmla="*/ 13674986 w 85"/>
                <a:gd name="T51" fmla="*/ 30957384 h 69"/>
                <a:gd name="T52" fmla="*/ 0 w 85"/>
                <a:gd name="T53" fmla="*/ 29236801 h 69"/>
                <a:gd name="T54" fmla="*/ 4558328 w 85"/>
                <a:gd name="T55" fmla="*/ 17197963 h 69"/>
                <a:gd name="T56" fmla="*/ 6078183 w 85"/>
                <a:gd name="T57" fmla="*/ 10319564 h 69"/>
                <a:gd name="T58" fmla="*/ 16713460 w 85"/>
                <a:gd name="T59" fmla="*/ 10319564 h 69"/>
                <a:gd name="T60" fmla="*/ 22791646 w 85"/>
                <a:gd name="T61" fmla="*/ 15478692 h 69"/>
                <a:gd name="T62" fmla="*/ 39505101 w 85"/>
                <a:gd name="T63" fmla="*/ 30957384 h 69"/>
                <a:gd name="T64" fmla="*/ 41023731 w 85"/>
                <a:gd name="T65" fmla="*/ 20637817 h 69"/>
                <a:gd name="T66" fmla="*/ 34946774 w 85"/>
                <a:gd name="T67" fmla="*/ 8598982 h 69"/>
                <a:gd name="T68" fmla="*/ 39505101 w 85"/>
                <a:gd name="T69" fmla="*/ 0 h 69"/>
                <a:gd name="T70" fmla="*/ 48621765 w 85"/>
                <a:gd name="T71" fmla="*/ 3439855 h 69"/>
                <a:gd name="T72" fmla="*/ 48621765 w 85"/>
                <a:gd name="T73" fmla="*/ 3439855 h 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5"/>
                <a:gd name="T112" fmla="*/ 0 h 69"/>
                <a:gd name="T113" fmla="*/ 85 w 85"/>
                <a:gd name="T114" fmla="*/ 69 h 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5" h="69">
                  <a:moveTo>
                    <a:pt x="32" y="2"/>
                  </a:moveTo>
                  <a:lnTo>
                    <a:pt x="36" y="2"/>
                  </a:lnTo>
                  <a:lnTo>
                    <a:pt x="49" y="6"/>
                  </a:lnTo>
                  <a:lnTo>
                    <a:pt x="61" y="15"/>
                  </a:lnTo>
                  <a:lnTo>
                    <a:pt x="68" y="26"/>
                  </a:lnTo>
                  <a:lnTo>
                    <a:pt x="84" y="38"/>
                  </a:lnTo>
                  <a:lnTo>
                    <a:pt x="76" y="41"/>
                  </a:lnTo>
                  <a:lnTo>
                    <a:pt x="70" y="49"/>
                  </a:lnTo>
                  <a:lnTo>
                    <a:pt x="69" y="53"/>
                  </a:lnTo>
                  <a:lnTo>
                    <a:pt x="66" y="68"/>
                  </a:lnTo>
                  <a:lnTo>
                    <a:pt x="54" y="64"/>
                  </a:lnTo>
                  <a:lnTo>
                    <a:pt x="52" y="51"/>
                  </a:lnTo>
                  <a:lnTo>
                    <a:pt x="40" y="56"/>
                  </a:lnTo>
                  <a:lnTo>
                    <a:pt x="29" y="63"/>
                  </a:lnTo>
                  <a:lnTo>
                    <a:pt x="22" y="62"/>
                  </a:lnTo>
                  <a:lnTo>
                    <a:pt x="16" y="55"/>
                  </a:lnTo>
                  <a:lnTo>
                    <a:pt x="12" y="49"/>
                  </a:lnTo>
                  <a:lnTo>
                    <a:pt x="17" y="43"/>
                  </a:lnTo>
                  <a:lnTo>
                    <a:pt x="20" y="48"/>
                  </a:lnTo>
                  <a:lnTo>
                    <a:pt x="35" y="55"/>
                  </a:lnTo>
                  <a:lnTo>
                    <a:pt x="38" y="49"/>
                  </a:lnTo>
                  <a:lnTo>
                    <a:pt x="24" y="38"/>
                  </a:lnTo>
                  <a:lnTo>
                    <a:pt x="20" y="29"/>
                  </a:lnTo>
                  <a:lnTo>
                    <a:pt x="15" y="26"/>
                  </a:lnTo>
                  <a:lnTo>
                    <a:pt x="15" y="20"/>
                  </a:lnTo>
                  <a:lnTo>
                    <a:pt x="9" y="18"/>
                  </a:lnTo>
                  <a:lnTo>
                    <a:pt x="0" y="17"/>
                  </a:lnTo>
                  <a:lnTo>
                    <a:pt x="3" y="10"/>
                  </a:lnTo>
                  <a:lnTo>
                    <a:pt x="4" y="6"/>
                  </a:lnTo>
                  <a:lnTo>
                    <a:pt x="11" y="6"/>
                  </a:lnTo>
                  <a:lnTo>
                    <a:pt x="15" y="9"/>
                  </a:lnTo>
                  <a:lnTo>
                    <a:pt x="26" y="18"/>
                  </a:lnTo>
                  <a:lnTo>
                    <a:pt x="27" y="12"/>
                  </a:lnTo>
                  <a:lnTo>
                    <a:pt x="23" y="5"/>
                  </a:lnTo>
                  <a:lnTo>
                    <a:pt x="26" y="0"/>
                  </a:lnTo>
                  <a:lnTo>
                    <a:pt x="32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694868" y="3627039"/>
              <a:ext cx="74613" cy="55562"/>
            </a:xfrm>
            <a:custGeom>
              <a:avLst/>
              <a:gdLst>
                <a:gd name="T0" fmla="*/ 0 w 57"/>
                <a:gd name="T1" fmla="*/ 10017957 h 43"/>
                <a:gd name="T2" fmla="*/ 11994369 w 57"/>
                <a:gd name="T3" fmla="*/ 21705362 h 43"/>
                <a:gd name="T4" fmla="*/ 25702218 w 57"/>
                <a:gd name="T5" fmla="*/ 38401091 h 43"/>
                <a:gd name="T6" fmla="*/ 47977476 w 57"/>
                <a:gd name="T7" fmla="*/ 61775897 h 43"/>
                <a:gd name="T8" fmla="*/ 61685320 w 57"/>
                <a:gd name="T9" fmla="*/ 48419056 h 43"/>
                <a:gd name="T10" fmla="*/ 63398800 w 57"/>
                <a:gd name="T11" fmla="*/ 60106454 h 43"/>
                <a:gd name="T12" fmla="*/ 73679684 w 57"/>
                <a:gd name="T13" fmla="*/ 61775897 h 43"/>
                <a:gd name="T14" fmla="*/ 89101029 w 57"/>
                <a:gd name="T15" fmla="*/ 70124408 h 43"/>
                <a:gd name="T16" fmla="*/ 95954951 w 57"/>
                <a:gd name="T17" fmla="*/ 60106454 h 43"/>
                <a:gd name="T18" fmla="*/ 71966203 w 57"/>
                <a:gd name="T19" fmla="*/ 41739979 h 43"/>
                <a:gd name="T20" fmla="*/ 66825762 w 57"/>
                <a:gd name="T21" fmla="*/ 26713693 h 43"/>
                <a:gd name="T22" fmla="*/ 56544878 w 57"/>
                <a:gd name="T23" fmla="*/ 21705362 h 43"/>
                <a:gd name="T24" fmla="*/ 56544878 w 57"/>
                <a:gd name="T25" fmla="*/ 11687403 h 43"/>
                <a:gd name="T26" fmla="*/ 46263995 w 57"/>
                <a:gd name="T27" fmla="*/ 8348513 h 43"/>
                <a:gd name="T28" fmla="*/ 30842660 w 57"/>
                <a:gd name="T29" fmla="*/ 5008332 h 43"/>
                <a:gd name="T30" fmla="*/ 17134811 w 57"/>
                <a:gd name="T31" fmla="*/ 0 h 43"/>
                <a:gd name="T32" fmla="*/ 5140443 w 57"/>
                <a:gd name="T33" fmla="*/ 1669444 h 43"/>
                <a:gd name="T34" fmla="*/ 0 w 57"/>
                <a:gd name="T35" fmla="*/ 10017957 h 43"/>
                <a:gd name="T36" fmla="*/ 0 w 57"/>
                <a:gd name="T37" fmla="*/ 10017957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"/>
                <a:gd name="T58" fmla="*/ 0 h 43"/>
                <a:gd name="T59" fmla="*/ 57 w 57"/>
                <a:gd name="T60" fmla="*/ 43 h 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" h="43">
                  <a:moveTo>
                    <a:pt x="0" y="6"/>
                  </a:moveTo>
                  <a:lnTo>
                    <a:pt x="7" y="13"/>
                  </a:lnTo>
                  <a:lnTo>
                    <a:pt x="15" y="23"/>
                  </a:lnTo>
                  <a:lnTo>
                    <a:pt x="28" y="37"/>
                  </a:lnTo>
                  <a:lnTo>
                    <a:pt x="36" y="29"/>
                  </a:lnTo>
                  <a:lnTo>
                    <a:pt x="37" y="36"/>
                  </a:lnTo>
                  <a:lnTo>
                    <a:pt x="43" y="37"/>
                  </a:lnTo>
                  <a:lnTo>
                    <a:pt x="52" y="42"/>
                  </a:lnTo>
                  <a:lnTo>
                    <a:pt x="56" y="36"/>
                  </a:lnTo>
                  <a:lnTo>
                    <a:pt x="42" y="25"/>
                  </a:lnTo>
                  <a:lnTo>
                    <a:pt x="39" y="16"/>
                  </a:lnTo>
                  <a:lnTo>
                    <a:pt x="33" y="13"/>
                  </a:lnTo>
                  <a:lnTo>
                    <a:pt x="33" y="7"/>
                  </a:lnTo>
                  <a:lnTo>
                    <a:pt x="27" y="5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3" y="1"/>
                  </a:lnTo>
                  <a:lnTo>
                    <a:pt x="0" y="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3736143" y="3320650"/>
              <a:ext cx="711195" cy="322264"/>
            </a:xfrm>
            <a:custGeom>
              <a:avLst/>
              <a:gdLst>
                <a:gd name="T0" fmla="*/ 837896752 w 572"/>
                <a:gd name="T1" fmla="*/ 173329062 h 246"/>
                <a:gd name="T2" fmla="*/ 749778861 w 572"/>
                <a:gd name="T3" fmla="*/ 163032328 h 246"/>
                <a:gd name="T4" fmla="*/ 717313589 w 572"/>
                <a:gd name="T5" fmla="*/ 130426133 h 246"/>
                <a:gd name="T6" fmla="*/ 675574125 w 572"/>
                <a:gd name="T7" fmla="*/ 135574479 h 246"/>
                <a:gd name="T8" fmla="*/ 635379996 w 572"/>
                <a:gd name="T9" fmla="*/ 121845555 h 246"/>
                <a:gd name="T10" fmla="*/ 562720752 w 572"/>
                <a:gd name="T11" fmla="*/ 70362068 h 246"/>
                <a:gd name="T12" fmla="*/ 471510634 w 572"/>
                <a:gd name="T13" fmla="*/ 51483487 h 246"/>
                <a:gd name="T14" fmla="*/ 408126826 w 572"/>
                <a:gd name="T15" fmla="*/ 30890090 h 246"/>
                <a:gd name="T16" fmla="*/ 344743018 w 572"/>
                <a:gd name="T17" fmla="*/ 17161161 h 246"/>
                <a:gd name="T18" fmla="*/ 284452602 w 572"/>
                <a:gd name="T19" fmla="*/ 36038437 h 246"/>
                <a:gd name="T20" fmla="*/ 216431076 w 572"/>
                <a:gd name="T21" fmla="*/ 36038437 h 246"/>
                <a:gd name="T22" fmla="*/ 216431076 w 572"/>
                <a:gd name="T23" fmla="*/ 84090992 h 246"/>
                <a:gd name="T24" fmla="*/ 242711894 w 572"/>
                <a:gd name="T25" fmla="*/ 106400515 h 246"/>
                <a:gd name="T26" fmla="*/ 242711894 w 572"/>
                <a:gd name="T27" fmla="*/ 139006710 h 246"/>
                <a:gd name="T28" fmla="*/ 216431076 w 572"/>
                <a:gd name="T29" fmla="*/ 140722826 h 246"/>
                <a:gd name="T30" fmla="*/ 177782595 w 572"/>
                <a:gd name="T31" fmla="*/ 123561671 h 246"/>
                <a:gd name="T32" fmla="*/ 151501738 w 572"/>
                <a:gd name="T33" fmla="*/ 130426133 h 246"/>
                <a:gd name="T34" fmla="*/ 120583201 w 572"/>
                <a:gd name="T35" fmla="*/ 118413324 h 246"/>
                <a:gd name="T36" fmla="*/ 46378446 w 572"/>
                <a:gd name="T37" fmla="*/ 116697208 h 246"/>
                <a:gd name="T38" fmla="*/ 30918546 w 572"/>
                <a:gd name="T39" fmla="*/ 133858364 h 246"/>
                <a:gd name="T40" fmla="*/ 27826320 w 572"/>
                <a:gd name="T41" fmla="*/ 156167866 h 246"/>
                <a:gd name="T42" fmla="*/ 4637720 w 572"/>
                <a:gd name="T43" fmla="*/ 145871173 h 246"/>
                <a:gd name="T44" fmla="*/ 0 w 572"/>
                <a:gd name="T45" fmla="*/ 192206333 h 246"/>
                <a:gd name="T46" fmla="*/ 12367668 w 572"/>
                <a:gd name="T47" fmla="*/ 224813839 h 246"/>
                <a:gd name="T48" fmla="*/ 40193983 w 572"/>
                <a:gd name="T49" fmla="*/ 223097723 h 246"/>
                <a:gd name="T50" fmla="*/ 66474811 w 572"/>
                <a:gd name="T51" fmla="*/ 269432843 h 246"/>
                <a:gd name="T52" fmla="*/ 160777174 w 572"/>
                <a:gd name="T53" fmla="*/ 252271688 h 246"/>
                <a:gd name="T54" fmla="*/ 153047229 w 572"/>
                <a:gd name="T55" fmla="*/ 302039039 h 246"/>
                <a:gd name="T56" fmla="*/ 105123311 w 572"/>
                <a:gd name="T57" fmla="*/ 327780772 h 246"/>
                <a:gd name="T58" fmla="*/ 157684948 w 572"/>
                <a:gd name="T59" fmla="*/ 375833399 h 246"/>
                <a:gd name="T60" fmla="*/ 194787976 w 572"/>
                <a:gd name="T61" fmla="*/ 380981746 h 246"/>
                <a:gd name="T62" fmla="*/ 222614286 w 572"/>
                <a:gd name="T63" fmla="*/ 387846208 h 246"/>
                <a:gd name="T64" fmla="*/ 222614286 w 572"/>
                <a:gd name="T65" fmla="*/ 293458461 h 246"/>
                <a:gd name="T66" fmla="*/ 259717276 w 572"/>
                <a:gd name="T67" fmla="*/ 264284497 h 246"/>
                <a:gd name="T68" fmla="*/ 272084939 w 572"/>
                <a:gd name="T69" fmla="*/ 252271688 h 246"/>
                <a:gd name="T70" fmla="*/ 290635812 w 572"/>
                <a:gd name="T71" fmla="*/ 260852265 h 246"/>
                <a:gd name="T72" fmla="*/ 299911249 w 572"/>
                <a:gd name="T73" fmla="*/ 267716728 h 246"/>
                <a:gd name="T74" fmla="*/ 323101084 w 572"/>
                <a:gd name="T75" fmla="*/ 307187385 h 246"/>
                <a:gd name="T76" fmla="*/ 343197526 w 572"/>
                <a:gd name="T77" fmla="*/ 332929119 h 246"/>
                <a:gd name="T78" fmla="*/ 394213671 w 572"/>
                <a:gd name="T79" fmla="*/ 332929119 h 246"/>
                <a:gd name="T80" fmla="*/ 414311279 w 572"/>
                <a:gd name="T81" fmla="*/ 398142901 h 246"/>
                <a:gd name="T82" fmla="*/ 435954379 w 572"/>
                <a:gd name="T83" fmla="*/ 420452403 h 246"/>
                <a:gd name="T84" fmla="*/ 486969280 w 572"/>
                <a:gd name="T85" fmla="*/ 410155710 h 246"/>
                <a:gd name="T86" fmla="*/ 547260862 w 572"/>
                <a:gd name="T87" fmla="*/ 410155710 h 246"/>
                <a:gd name="T88" fmla="*/ 544169878 w 572"/>
                <a:gd name="T89" fmla="*/ 382697861 h 246"/>
                <a:gd name="T90" fmla="*/ 554990807 w 572"/>
                <a:gd name="T91" fmla="*/ 368968937 h 246"/>
                <a:gd name="T92" fmla="*/ 592093796 w 572"/>
                <a:gd name="T93" fmla="*/ 374117284 h 246"/>
                <a:gd name="T94" fmla="*/ 644655433 w 572"/>
                <a:gd name="T95" fmla="*/ 360388359 h 246"/>
                <a:gd name="T96" fmla="*/ 732773479 w 572"/>
                <a:gd name="T97" fmla="*/ 379265630 h 246"/>
                <a:gd name="T98" fmla="*/ 732773479 w 572"/>
                <a:gd name="T99" fmla="*/ 319200194 h 246"/>
                <a:gd name="T100" fmla="*/ 799248270 w 572"/>
                <a:gd name="T101" fmla="*/ 252271688 h 246"/>
                <a:gd name="T102" fmla="*/ 861086587 w 572"/>
                <a:gd name="T103" fmla="*/ 216233261 h 2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2"/>
                <a:gd name="T157" fmla="*/ 0 h 246"/>
                <a:gd name="T158" fmla="*/ 572 w 572"/>
                <a:gd name="T159" fmla="*/ 246 h 24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2" h="246">
                  <a:moveTo>
                    <a:pt x="557" y="126"/>
                  </a:moveTo>
                  <a:lnTo>
                    <a:pt x="571" y="121"/>
                  </a:lnTo>
                  <a:lnTo>
                    <a:pt x="542" y="101"/>
                  </a:lnTo>
                  <a:lnTo>
                    <a:pt x="524" y="109"/>
                  </a:lnTo>
                  <a:lnTo>
                    <a:pt x="497" y="102"/>
                  </a:lnTo>
                  <a:lnTo>
                    <a:pt x="485" y="95"/>
                  </a:lnTo>
                  <a:lnTo>
                    <a:pt x="474" y="95"/>
                  </a:lnTo>
                  <a:lnTo>
                    <a:pt x="467" y="84"/>
                  </a:lnTo>
                  <a:lnTo>
                    <a:pt x="464" y="76"/>
                  </a:lnTo>
                  <a:lnTo>
                    <a:pt x="454" y="76"/>
                  </a:lnTo>
                  <a:lnTo>
                    <a:pt x="446" y="76"/>
                  </a:lnTo>
                  <a:lnTo>
                    <a:pt x="437" y="79"/>
                  </a:lnTo>
                  <a:lnTo>
                    <a:pt x="424" y="66"/>
                  </a:lnTo>
                  <a:lnTo>
                    <a:pt x="418" y="68"/>
                  </a:lnTo>
                  <a:lnTo>
                    <a:pt x="411" y="71"/>
                  </a:lnTo>
                  <a:lnTo>
                    <a:pt x="404" y="73"/>
                  </a:lnTo>
                  <a:lnTo>
                    <a:pt x="392" y="63"/>
                  </a:lnTo>
                  <a:lnTo>
                    <a:pt x="364" y="41"/>
                  </a:lnTo>
                  <a:lnTo>
                    <a:pt x="342" y="27"/>
                  </a:lnTo>
                  <a:lnTo>
                    <a:pt x="328" y="15"/>
                  </a:lnTo>
                  <a:lnTo>
                    <a:pt x="305" y="30"/>
                  </a:lnTo>
                  <a:lnTo>
                    <a:pt x="301" y="19"/>
                  </a:lnTo>
                  <a:lnTo>
                    <a:pt x="268" y="18"/>
                  </a:lnTo>
                  <a:lnTo>
                    <a:pt x="264" y="18"/>
                  </a:lnTo>
                  <a:lnTo>
                    <a:pt x="249" y="0"/>
                  </a:lnTo>
                  <a:lnTo>
                    <a:pt x="233" y="2"/>
                  </a:lnTo>
                  <a:lnTo>
                    <a:pt x="223" y="10"/>
                  </a:lnTo>
                  <a:lnTo>
                    <a:pt x="202" y="14"/>
                  </a:lnTo>
                  <a:lnTo>
                    <a:pt x="195" y="10"/>
                  </a:lnTo>
                  <a:lnTo>
                    <a:pt x="184" y="21"/>
                  </a:lnTo>
                  <a:lnTo>
                    <a:pt x="176" y="19"/>
                  </a:lnTo>
                  <a:lnTo>
                    <a:pt x="146" y="22"/>
                  </a:lnTo>
                  <a:lnTo>
                    <a:pt x="140" y="21"/>
                  </a:lnTo>
                  <a:lnTo>
                    <a:pt x="136" y="23"/>
                  </a:lnTo>
                  <a:lnTo>
                    <a:pt x="148" y="36"/>
                  </a:lnTo>
                  <a:lnTo>
                    <a:pt x="140" y="49"/>
                  </a:lnTo>
                  <a:lnTo>
                    <a:pt x="141" y="58"/>
                  </a:lnTo>
                  <a:lnTo>
                    <a:pt x="141" y="62"/>
                  </a:lnTo>
                  <a:lnTo>
                    <a:pt x="157" y="62"/>
                  </a:lnTo>
                  <a:lnTo>
                    <a:pt x="162" y="71"/>
                  </a:lnTo>
                  <a:lnTo>
                    <a:pt x="162" y="79"/>
                  </a:lnTo>
                  <a:lnTo>
                    <a:pt x="157" y="81"/>
                  </a:lnTo>
                  <a:lnTo>
                    <a:pt x="151" y="76"/>
                  </a:lnTo>
                  <a:lnTo>
                    <a:pt x="144" y="79"/>
                  </a:lnTo>
                  <a:lnTo>
                    <a:pt x="140" y="82"/>
                  </a:lnTo>
                  <a:lnTo>
                    <a:pt x="129" y="76"/>
                  </a:lnTo>
                  <a:lnTo>
                    <a:pt x="125" y="69"/>
                  </a:lnTo>
                  <a:lnTo>
                    <a:pt x="115" y="72"/>
                  </a:lnTo>
                  <a:lnTo>
                    <a:pt x="115" y="75"/>
                  </a:lnTo>
                  <a:lnTo>
                    <a:pt x="108" y="69"/>
                  </a:lnTo>
                  <a:lnTo>
                    <a:pt x="98" y="76"/>
                  </a:lnTo>
                  <a:lnTo>
                    <a:pt x="86" y="79"/>
                  </a:lnTo>
                  <a:lnTo>
                    <a:pt x="82" y="76"/>
                  </a:lnTo>
                  <a:lnTo>
                    <a:pt x="78" y="69"/>
                  </a:lnTo>
                  <a:lnTo>
                    <a:pt x="63" y="68"/>
                  </a:lnTo>
                  <a:lnTo>
                    <a:pt x="36" y="66"/>
                  </a:lnTo>
                  <a:lnTo>
                    <a:pt x="30" y="68"/>
                  </a:lnTo>
                  <a:lnTo>
                    <a:pt x="28" y="72"/>
                  </a:lnTo>
                  <a:lnTo>
                    <a:pt x="24" y="71"/>
                  </a:lnTo>
                  <a:lnTo>
                    <a:pt x="20" y="78"/>
                  </a:lnTo>
                  <a:lnTo>
                    <a:pt x="16" y="84"/>
                  </a:lnTo>
                  <a:lnTo>
                    <a:pt x="16" y="86"/>
                  </a:lnTo>
                  <a:lnTo>
                    <a:pt x="18" y="91"/>
                  </a:lnTo>
                  <a:lnTo>
                    <a:pt x="14" y="93"/>
                  </a:lnTo>
                  <a:lnTo>
                    <a:pt x="9" y="84"/>
                  </a:lnTo>
                  <a:lnTo>
                    <a:pt x="3" y="85"/>
                  </a:lnTo>
                  <a:lnTo>
                    <a:pt x="0" y="98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4" y="118"/>
                  </a:lnTo>
                  <a:lnTo>
                    <a:pt x="8" y="123"/>
                  </a:lnTo>
                  <a:lnTo>
                    <a:pt x="8" y="131"/>
                  </a:lnTo>
                  <a:lnTo>
                    <a:pt x="14" y="130"/>
                  </a:lnTo>
                  <a:lnTo>
                    <a:pt x="22" y="124"/>
                  </a:lnTo>
                  <a:lnTo>
                    <a:pt x="26" y="130"/>
                  </a:lnTo>
                  <a:lnTo>
                    <a:pt x="32" y="137"/>
                  </a:lnTo>
                  <a:lnTo>
                    <a:pt x="37" y="144"/>
                  </a:lnTo>
                  <a:lnTo>
                    <a:pt x="43" y="157"/>
                  </a:lnTo>
                  <a:lnTo>
                    <a:pt x="55" y="154"/>
                  </a:lnTo>
                  <a:lnTo>
                    <a:pt x="74" y="150"/>
                  </a:lnTo>
                  <a:lnTo>
                    <a:pt x="104" y="147"/>
                  </a:lnTo>
                  <a:lnTo>
                    <a:pt x="111" y="156"/>
                  </a:lnTo>
                  <a:lnTo>
                    <a:pt x="112" y="172"/>
                  </a:lnTo>
                  <a:lnTo>
                    <a:pt x="99" y="176"/>
                  </a:lnTo>
                  <a:lnTo>
                    <a:pt x="86" y="179"/>
                  </a:lnTo>
                  <a:lnTo>
                    <a:pt x="87" y="191"/>
                  </a:lnTo>
                  <a:lnTo>
                    <a:pt x="68" y="191"/>
                  </a:lnTo>
                  <a:lnTo>
                    <a:pt x="86" y="215"/>
                  </a:lnTo>
                  <a:lnTo>
                    <a:pt x="94" y="217"/>
                  </a:lnTo>
                  <a:lnTo>
                    <a:pt x="102" y="219"/>
                  </a:lnTo>
                  <a:lnTo>
                    <a:pt x="106" y="229"/>
                  </a:lnTo>
                  <a:lnTo>
                    <a:pt x="110" y="225"/>
                  </a:lnTo>
                  <a:lnTo>
                    <a:pt x="126" y="222"/>
                  </a:lnTo>
                  <a:lnTo>
                    <a:pt x="134" y="226"/>
                  </a:lnTo>
                  <a:lnTo>
                    <a:pt x="140" y="231"/>
                  </a:lnTo>
                  <a:lnTo>
                    <a:pt x="144" y="226"/>
                  </a:lnTo>
                  <a:lnTo>
                    <a:pt x="155" y="228"/>
                  </a:lnTo>
                  <a:lnTo>
                    <a:pt x="137" y="174"/>
                  </a:lnTo>
                  <a:lnTo>
                    <a:pt x="144" y="171"/>
                  </a:lnTo>
                  <a:lnTo>
                    <a:pt x="167" y="159"/>
                  </a:lnTo>
                  <a:lnTo>
                    <a:pt x="171" y="158"/>
                  </a:lnTo>
                  <a:lnTo>
                    <a:pt x="168" y="154"/>
                  </a:lnTo>
                  <a:lnTo>
                    <a:pt x="173" y="156"/>
                  </a:lnTo>
                  <a:lnTo>
                    <a:pt x="173" y="150"/>
                  </a:lnTo>
                  <a:lnTo>
                    <a:pt x="176" y="147"/>
                  </a:lnTo>
                  <a:lnTo>
                    <a:pt x="178" y="148"/>
                  </a:lnTo>
                  <a:lnTo>
                    <a:pt x="183" y="148"/>
                  </a:lnTo>
                  <a:lnTo>
                    <a:pt x="188" y="152"/>
                  </a:lnTo>
                  <a:lnTo>
                    <a:pt x="195" y="145"/>
                  </a:lnTo>
                  <a:lnTo>
                    <a:pt x="198" y="147"/>
                  </a:lnTo>
                  <a:lnTo>
                    <a:pt x="194" y="156"/>
                  </a:lnTo>
                  <a:lnTo>
                    <a:pt x="197" y="169"/>
                  </a:lnTo>
                  <a:lnTo>
                    <a:pt x="209" y="176"/>
                  </a:lnTo>
                  <a:lnTo>
                    <a:pt x="209" y="179"/>
                  </a:lnTo>
                  <a:lnTo>
                    <a:pt x="205" y="185"/>
                  </a:lnTo>
                  <a:lnTo>
                    <a:pt x="207" y="188"/>
                  </a:lnTo>
                  <a:lnTo>
                    <a:pt x="222" y="194"/>
                  </a:lnTo>
                  <a:lnTo>
                    <a:pt x="226" y="202"/>
                  </a:lnTo>
                  <a:lnTo>
                    <a:pt x="240" y="197"/>
                  </a:lnTo>
                  <a:lnTo>
                    <a:pt x="255" y="194"/>
                  </a:lnTo>
                  <a:lnTo>
                    <a:pt x="268" y="218"/>
                  </a:lnTo>
                  <a:lnTo>
                    <a:pt x="272" y="229"/>
                  </a:lnTo>
                  <a:lnTo>
                    <a:pt x="268" y="232"/>
                  </a:lnTo>
                  <a:lnTo>
                    <a:pt x="266" y="236"/>
                  </a:lnTo>
                  <a:lnTo>
                    <a:pt x="278" y="240"/>
                  </a:lnTo>
                  <a:lnTo>
                    <a:pt x="282" y="245"/>
                  </a:lnTo>
                  <a:lnTo>
                    <a:pt x="298" y="240"/>
                  </a:lnTo>
                  <a:lnTo>
                    <a:pt x="304" y="245"/>
                  </a:lnTo>
                  <a:lnTo>
                    <a:pt x="315" y="239"/>
                  </a:lnTo>
                  <a:lnTo>
                    <a:pt x="323" y="238"/>
                  </a:lnTo>
                  <a:lnTo>
                    <a:pt x="333" y="239"/>
                  </a:lnTo>
                  <a:lnTo>
                    <a:pt x="354" y="239"/>
                  </a:lnTo>
                  <a:lnTo>
                    <a:pt x="349" y="235"/>
                  </a:lnTo>
                  <a:lnTo>
                    <a:pt x="349" y="228"/>
                  </a:lnTo>
                  <a:lnTo>
                    <a:pt x="352" y="223"/>
                  </a:lnTo>
                  <a:lnTo>
                    <a:pt x="352" y="219"/>
                  </a:lnTo>
                  <a:lnTo>
                    <a:pt x="345" y="216"/>
                  </a:lnTo>
                  <a:lnTo>
                    <a:pt x="359" y="215"/>
                  </a:lnTo>
                  <a:lnTo>
                    <a:pt x="371" y="216"/>
                  </a:lnTo>
                  <a:lnTo>
                    <a:pt x="373" y="219"/>
                  </a:lnTo>
                  <a:lnTo>
                    <a:pt x="383" y="218"/>
                  </a:lnTo>
                  <a:lnTo>
                    <a:pt x="376" y="207"/>
                  </a:lnTo>
                  <a:lnTo>
                    <a:pt x="383" y="206"/>
                  </a:lnTo>
                  <a:lnTo>
                    <a:pt x="417" y="210"/>
                  </a:lnTo>
                  <a:lnTo>
                    <a:pt x="444" y="212"/>
                  </a:lnTo>
                  <a:lnTo>
                    <a:pt x="464" y="221"/>
                  </a:lnTo>
                  <a:lnTo>
                    <a:pt x="474" y="221"/>
                  </a:lnTo>
                  <a:lnTo>
                    <a:pt x="478" y="231"/>
                  </a:lnTo>
                  <a:lnTo>
                    <a:pt x="485" y="210"/>
                  </a:lnTo>
                  <a:lnTo>
                    <a:pt x="474" y="186"/>
                  </a:lnTo>
                  <a:lnTo>
                    <a:pt x="508" y="179"/>
                  </a:lnTo>
                  <a:lnTo>
                    <a:pt x="512" y="166"/>
                  </a:lnTo>
                  <a:lnTo>
                    <a:pt x="517" y="147"/>
                  </a:lnTo>
                  <a:lnTo>
                    <a:pt x="552" y="148"/>
                  </a:lnTo>
                  <a:lnTo>
                    <a:pt x="557" y="12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3907591" y="3530200"/>
              <a:ext cx="312736" cy="198439"/>
            </a:xfrm>
            <a:custGeom>
              <a:avLst/>
              <a:gdLst>
                <a:gd name="T0" fmla="*/ 37557332 w 250"/>
                <a:gd name="T1" fmla="*/ 114387181 h 153"/>
                <a:gd name="T2" fmla="*/ 43817105 w 250"/>
                <a:gd name="T3" fmla="*/ 95883169 h 153"/>
                <a:gd name="T4" fmla="*/ 53205497 w 250"/>
                <a:gd name="T5" fmla="*/ 87472254 h 153"/>
                <a:gd name="T6" fmla="*/ 70419843 w 250"/>
                <a:gd name="T7" fmla="*/ 90836620 h 153"/>
                <a:gd name="T8" fmla="*/ 89197899 w 250"/>
                <a:gd name="T9" fmla="*/ 97565352 h 153"/>
                <a:gd name="T10" fmla="*/ 93892720 w 250"/>
                <a:gd name="T11" fmla="*/ 102611900 h 153"/>
                <a:gd name="T12" fmla="*/ 106412245 w 250"/>
                <a:gd name="T13" fmla="*/ 114387181 h 153"/>
                <a:gd name="T14" fmla="*/ 115800637 w 250"/>
                <a:gd name="T15" fmla="*/ 144665176 h 153"/>
                <a:gd name="T16" fmla="*/ 129885103 w 250"/>
                <a:gd name="T17" fmla="*/ 141300810 h 153"/>
                <a:gd name="T18" fmla="*/ 151793020 w 250"/>
                <a:gd name="T19" fmla="*/ 144665176 h 153"/>
                <a:gd name="T20" fmla="*/ 183090619 w 250"/>
                <a:gd name="T21" fmla="*/ 178308874 h 153"/>
                <a:gd name="T22" fmla="*/ 215953120 w 250"/>
                <a:gd name="T23" fmla="*/ 198495069 h 153"/>
                <a:gd name="T24" fmla="*/ 247250681 w 250"/>
                <a:gd name="T25" fmla="*/ 220362150 h 153"/>
                <a:gd name="T26" fmla="*/ 259770205 w 250"/>
                <a:gd name="T27" fmla="*/ 255687991 h 153"/>
                <a:gd name="T28" fmla="*/ 278548241 w 250"/>
                <a:gd name="T29" fmla="*/ 227090881 h 153"/>
                <a:gd name="T30" fmla="*/ 281678122 w 250"/>
                <a:gd name="T31" fmla="*/ 201859435 h 153"/>
                <a:gd name="T32" fmla="*/ 269159849 w 250"/>
                <a:gd name="T33" fmla="*/ 163169188 h 153"/>
                <a:gd name="T34" fmla="*/ 295762587 w 250"/>
                <a:gd name="T35" fmla="*/ 154758273 h 153"/>
                <a:gd name="T36" fmla="*/ 328625167 w 250"/>
                <a:gd name="T37" fmla="*/ 163169188 h 153"/>
                <a:gd name="T38" fmla="*/ 381830644 w 250"/>
                <a:gd name="T39" fmla="*/ 158122639 h 153"/>
                <a:gd name="T40" fmla="*/ 381830644 w 250"/>
                <a:gd name="T41" fmla="*/ 136254261 h 153"/>
                <a:gd name="T42" fmla="*/ 317670504 w 250"/>
                <a:gd name="T43" fmla="*/ 136254261 h 153"/>
                <a:gd name="T44" fmla="*/ 286372944 w 250"/>
                <a:gd name="T45" fmla="*/ 132889895 h 153"/>
                <a:gd name="T46" fmla="*/ 258205265 w 250"/>
                <a:gd name="T47" fmla="*/ 144665176 h 153"/>
                <a:gd name="T48" fmla="*/ 239427229 w 250"/>
                <a:gd name="T49" fmla="*/ 141300810 h 153"/>
                <a:gd name="T50" fmla="*/ 223777823 w 250"/>
                <a:gd name="T51" fmla="*/ 142982993 h 153"/>
                <a:gd name="T52" fmla="*/ 204999787 w 250"/>
                <a:gd name="T53" fmla="*/ 132889895 h 153"/>
                <a:gd name="T54" fmla="*/ 204999787 w 250"/>
                <a:gd name="T55" fmla="*/ 124480278 h 153"/>
                <a:gd name="T56" fmla="*/ 201869906 w 250"/>
                <a:gd name="T57" fmla="*/ 95883169 h 153"/>
                <a:gd name="T58" fmla="*/ 140839687 w 250"/>
                <a:gd name="T59" fmla="*/ 72332588 h 153"/>
                <a:gd name="T60" fmla="*/ 109542126 w 250"/>
                <a:gd name="T61" fmla="*/ 50464210 h 153"/>
                <a:gd name="T62" fmla="*/ 70419843 w 250"/>
                <a:gd name="T63" fmla="*/ 60557308 h 153"/>
                <a:gd name="T64" fmla="*/ 45382045 w 250"/>
                <a:gd name="T65" fmla="*/ 26914936 h 153"/>
                <a:gd name="T66" fmla="*/ 46946986 w 250"/>
                <a:gd name="T67" fmla="*/ 0 h 153"/>
                <a:gd name="T68" fmla="*/ 28167689 w 250"/>
                <a:gd name="T69" fmla="*/ 117751546 h 1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0"/>
                <a:gd name="T106" fmla="*/ 0 h 153"/>
                <a:gd name="T107" fmla="*/ 250 w 250"/>
                <a:gd name="T108" fmla="*/ 153 h 1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0" h="153">
                  <a:moveTo>
                    <a:pt x="18" y="70"/>
                  </a:moveTo>
                  <a:lnTo>
                    <a:pt x="24" y="68"/>
                  </a:lnTo>
                  <a:lnTo>
                    <a:pt x="26" y="62"/>
                  </a:lnTo>
                  <a:lnTo>
                    <a:pt x="28" y="57"/>
                  </a:lnTo>
                  <a:lnTo>
                    <a:pt x="36" y="60"/>
                  </a:lnTo>
                  <a:lnTo>
                    <a:pt x="34" y="52"/>
                  </a:lnTo>
                  <a:lnTo>
                    <a:pt x="41" y="49"/>
                  </a:lnTo>
                  <a:lnTo>
                    <a:pt x="45" y="54"/>
                  </a:lnTo>
                  <a:lnTo>
                    <a:pt x="51" y="54"/>
                  </a:lnTo>
                  <a:lnTo>
                    <a:pt x="57" y="58"/>
                  </a:lnTo>
                  <a:lnTo>
                    <a:pt x="60" y="60"/>
                  </a:lnTo>
                  <a:lnTo>
                    <a:pt x="60" y="61"/>
                  </a:lnTo>
                  <a:lnTo>
                    <a:pt x="61" y="66"/>
                  </a:lnTo>
                  <a:lnTo>
                    <a:pt x="68" y="68"/>
                  </a:lnTo>
                  <a:lnTo>
                    <a:pt x="68" y="75"/>
                  </a:lnTo>
                  <a:lnTo>
                    <a:pt x="74" y="86"/>
                  </a:lnTo>
                  <a:lnTo>
                    <a:pt x="81" y="87"/>
                  </a:lnTo>
                  <a:lnTo>
                    <a:pt x="83" y="84"/>
                  </a:lnTo>
                  <a:lnTo>
                    <a:pt x="91" y="80"/>
                  </a:lnTo>
                  <a:lnTo>
                    <a:pt x="97" y="86"/>
                  </a:lnTo>
                  <a:lnTo>
                    <a:pt x="105" y="94"/>
                  </a:lnTo>
                  <a:lnTo>
                    <a:pt x="117" y="106"/>
                  </a:lnTo>
                  <a:lnTo>
                    <a:pt x="137" y="111"/>
                  </a:lnTo>
                  <a:lnTo>
                    <a:pt x="138" y="118"/>
                  </a:lnTo>
                  <a:lnTo>
                    <a:pt x="151" y="124"/>
                  </a:lnTo>
                  <a:lnTo>
                    <a:pt x="158" y="131"/>
                  </a:lnTo>
                  <a:lnTo>
                    <a:pt x="153" y="152"/>
                  </a:lnTo>
                  <a:lnTo>
                    <a:pt x="166" y="152"/>
                  </a:lnTo>
                  <a:lnTo>
                    <a:pt x="173" y="141"/>
                  </a:lnTo>
                  <a:lnTo>
                    <a:pt x="178" y="135"/>
                  </a:lnTo>
                  <a:lnTo>
                    <a:pt x="182" y="130"/>
                  </a:lnTo>
                  <a:lnTo>
                    <a:pt x="180" y="120"/>
                  </a:lnTo>
                  <a:lnTo>
                    <a:pt x="170" y="116"/>
                  </a:lnTo>
                  <a:lnTo>
                    <a:pt x="172" y="97"/>
                  </a:lnTo>
                  <a:lnTo>
                    <a:pt x="181" y="90"/>
                  </a:lnTo>
                  <a:lnTo>
                    <a:pt x="189" y="92"/>
                  </a:lnTo>
                  <a:lnTo>
                    <a:pt x="207" y="89"/>
                  </a:lnTo>
                  <a:lnTo>
                    <a:pt x="210" y="97"/>
                  </a:lnTo>
                  <a:lnTo>
                    <a:pt x="221" y="96"/>
                  </a:lnTo>
                  <a:lnTo>
                    <a:pt x="244" y="94"/>
                  </a:lnTo>
                  <a:lnTo>
                    <a:pt x="249" y="86"/>
                  </a:lnTo>
                  <a:lnTo>
                    <a:pt x="244" y="81"/>
                  </a:lnTo>
                  <a:lnTo>
                    <a:pt x="229" y="81"/>
                  </a:lnTo>
                  <a:lnTo>
                    <a:pt x="203" y="81"/>
                  </a:lnTo>
                  <a:lnTo>
                    <a:pt x="193" y="81"/>
                  </a:lnTo>
                  <a:lnTo>
                    <a:pt x="183" y="79"/>
                  </a:lnTo>
                  <a:lnTo>
                    <a:pt x="167" y="87"/>
                  </a:lnTo>
                  <a:lnTo>
                    <a:pt x="165" y="86"/>
                  </a:lnTo>
                  <a:lnTo>
                    <a:pt x="161" y="82"/>
                  </a:lnTo>
                  <a:lnTo>
                    <a:pt x="153" y="84"/>
                  </a:lnTo>
                  <a:lnTo>
                    <a:pt x="145" y="87"/>
                  </a:lnTo>
                  <a:lnTo>
                    <a:pt x="143" y="85"/>
                  </a:lnTo>
                  <a:lnTo>
                    <a:pt x="141" y="82"/>
                  </a:lnTo>
                  <a:lnTo>
                    <a:pt x="131" y="79"/>
                  </a:lnTo>
                  <a:lnTo>
                    <a:pt x="129" y="78"/>
                  </a:lnTo>
                  <a:lnTo>
                    <a:pt x="131" y="74"/>
                  </a:lnTo>
                  <a:lnTo>
                    <a:pt x="136" y="71"/>
                  </a:lnTo>
                  <a:lnTo>
                    <a:pt x="129" y="57"/>
                  </a:lnTo>
                  <a:lnTo>
                    <a:pt x="118" y="36"/>
                  </a:lnTo>
                  <a:lnTo>
                    <a:pt x="90" y="43"/>
                  </a:lnTo>
                  <a:lnTo>
                    <a:pt x="83" y="36"/>
                  </a:lnTo>
                  <a:lnTo>
                    <a:pt x="70" y="30"/>
                  </a:lnTo>
                  <a:lnTo>
                    <a:pt x="58" y="39"/>
                  </a:lnTo>
                  <a:lnTo>
                    <a:pt x="45" y="36"/>
                  </a:lnTo>
                  <a:lnTo>
                    <a:pt x="32" y="27"/>
                  </a:lnTo>
                  <a:lnTo>
                    <a:pt x="29" y="16"/>
                  </a:lnTo>
                  <a:lnTo>
                    <a:pt x="31" y="8"/>
                  </a:lnTo>
                  <a:lnTo>
                    <a:pt x="30" y="0"/>
                  </a:lnTo>
                  <a:lnTo>
                    <a:pt x="0" y="16"/>
                  </a:lnTo>
                  <a:lnTo>
                    <a:pt x="18" y="7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864730" y="3592114"/>
              <a:ext cx="239711" cy="176213"/>
            </a:xfrm>
            <a:custGeom>
              <a:avLst/>
              <a:gdLst>
                <a:gd name="T0" fmla="*/ 0 w 191"/>
                <a:gd name="T1" fmla="*/ 32855643 h 134"/>
                <a:gd name="T2" fmla="*/ 1575071 w 191"/>
                <a:gd name="T3" fmla="*/ 63983358 h 134"/>
                <a:gd name="T4" fmla="*/ 17325780 w 191"/>
                <a:gd name="T5" fmla="*/ 44960360 h 134"/>
                <a:gd name="T6" fmla="*/ 39378027 w 191"/>
                <a:gd name="T7" fmla="*/ 69171089 h 134"/>
                <a:gd name="T8" fmla="*/ 29927604 w 191"/>
                <a:gd name="T9" fmla="*/ 83005040 h 134"/>
                <a:gd name="T10" fmla="*/ 3150142 w 191"/>
                <a:gd name="T11" fmla="*/ 69171089 h 134"/>
                <a:gd name="T12" fmla="*/ 0 w 191"/>
                <a:gd name="T13" fmla="*/ 89922036 h 134"/>
                <a:gd name="T14" fmla="*/ 3150142 w 191"/>
                <a:gd name="T15" fmla="*/ 102026743 h 134"/>
                <a:gd name="T16" fmla="*/ 17325780 w 191"/>
                <a:gd name="T17" fmla="*/ 103755986 h 134"/>
                <a:gd name="T18" fmla="*/ 11025498 w 191"/>
                <a:gd name="T19" fmla="*/ 117589937 h 134"/>
                <a:gd name="T20" fmla="*/ 23627322 w 191"/>
                <a:gd name="T21" fmla="*/ 126236156 h 134"/>
                <a:gd name="T22" fmla="*/ 23627322 w 191"/>
                <a:gd name="T23" fmla="*/ 167738009 h 134"/>
                <a:gd name="T24" fmla="*/ 64580420 w 191"/>
                <a:gd name="T25" fmla="*/ 155633302 h 134"/>
                <a:gd name="T26" fmla="*/ 88206497 w 191"/>
                <a:gd name="T27" fmla="*/ 143528595 h 134"/>
                <a:gd name="T28" fmla="*/ 141760149 w 191"/>
                <a:gd name="T29" fmla="*/ 171196496 h 134"/>
                <a:gd name="T30" fmla="*/ 173262853 w 191"/>
                <a:gd name="T31" fmla="*/ 186761047 h 134"/>
                <a:gd name="T32" fmla="*/ 181138205 w 191"/>
                <a:gd name="T33" fmla="*/ 195407266 h 134"/>
                <a:gd name="T34" fmla="*/ 184288346 w 191"/>
                <a:gd name="T35" fmla="*/ 214428948 h 134"/>
                <a:gd name="T36" fmla="*/ 215791011 w 191"/>
                <a:gd name="T37" fmla="*/ 229992143 h 134"/>
                <a:gd name="T38" fmla="*/ 261469310 w 191"/>
                <a:gd name="T39" fmla="*/ 174655025 h 134"/>
                <a:gd name="T40" fmla="*/ 291396905 w 191"/>
                <a:gd name="T41" fmla="*/ 174655025 h 134"/>
                <a:gd name="T42" fmla="*/ 296122116 w 191"/>
                <a:gd name="T43" fmla="*/ 152174814 h 134"/>
                <a:gd name="T44" fmla="*/ 299272257 w 191"/>
                <a:gd name="T45" fmla="*/ 141799351 h 134"/>
                <a:gd name="T46" fmla="*/ 289821834 w 191"/>
                <a:gd name="T47" fmla="*/ 127965400 h 134"/>
                <a:gd name="T48" fmla="*/ 267769592 w 191"/>
                <a:gd name="T49" fmla="*/ 119319181 h 134"/>
                <a:gd name="T50" fmla="*/ 266194522 w 191"/>
                <a:gd name="T51" fmla="*/ 107214474 h 134"/>
                <a:gd name="T52" fmla="*/ 234691857 w 191"/>
                <a:gd name="T53" fmla="*/ 98568255 h 134"/>
                <a:gd name="T54" fmla="*/ 215791011 w 191"/>
                <a:gd name="T55" fmla="*/ 77817308 h 134"/>
                <a:gd name="T56" fmla="*/ 207915658 w 191"/>
                <a:gd name="T57" fmla="*/ 65712601 h 134"/>
                <a:gd name="T58" fmla="*/ 193738769 w 191"/>
                <a:gd name="T59" fmla="*/ 53606580 h 134"/>
                <a:gd name="T60" fmla="*/ 184288346 w 191"/>
                <a:gd name="T61" fmla="*/ 60524870 h 134"/>
                <a:gd name="T62" fmla="*/ 177988064 w 191"/>
                <a:gd name="T63" fmla="*/ 65712601 h 134"/>
                <a:gd name="T64" fmla="*/ 166962571 w 191"/>
                <a:gd name="T65" fmla="*/ 63983358 h 134"/>
                <a:gd name="T66" fmla="*/ 157512109 w 191"/>
                <a:gd name="T67" fmla="*/ 44960360 h 134"/>
                <a:gd name="T68" fmla="*/ 157512109 w 191"/>
                <a:gd name="T69" fmla="*/ 32855643 h 134"/>
                <a:gd name="T70" fmla="*/ 146485360 w 191"/>
                <a:gd name="T71" fmla="*/ 29397156 h 134"/>
                <a:gd name="T72" fmla="*/ 143335219 w 191"/>
                <a:gd name="T73" fmla="*/ 19021687 h 134"/>
                <a:gd name="T74" fmla="*/ 130734655 w 191"/>
                <a:gd name="T75" fmla="*/ 8646222 h 134"/>
                <a:gd name="T76" fmla="*/ 121284232 w 191"/>
                <a:gd name="T77" fmla="*/ 8646222 h 134"/>
                <a:gd name="T78" fmla="*/ 114983950 w 191"/>
                <a:gd name="T79" fmla="*/ 0 h 134"/>
                <a:gd name="T80" fmla="*/ 103957202 w 191"/>
                <a:gd name="T81" fmla="*/ 5187733 h 134"/>
                <a:gd name="T82" fmla="*/ 107108598 w 191"/>
                <a:gd name="T83" fmla="*/ 19021687 h 134"/>
                <a:gd name="T84" fmla="*/ 102382131 w 191"/>
                <a:gd name="T85" fmla="*/ 15563200 h 134"/>
                <a:gd name="T86" fmla="*/ 94506779 w 191"/>
                <a:gd name="T87" fmla="*/ 13833956 h 134"/>
                <a:gd name="T88" fmla="*/ 88206497 w 191"/>
                <a:gd name="T89" fmla="*/ 32855643 h 134"/>
                <a:gd name="T90" fmla="*/ 75605913 w 191"/>
                <a:gd name="T91" fmla="*/ 36314131 h 134"/>
                <a:gd name="T92" fmla="*/ 64580420 w 191"/>
                <a:gd name="T93" fmla="*/ 32855643 h 134"/>
                <a:gd name="T94" fmla="*/ 55128742 w 191"/>
                <a:gd name="T95" fmla="*/ 41501862 h 134"/>
                <a:gd name="T96" fmla="*/ 45678319 w 191"/>
                <a:gd name="T97" fmla="*/ 32855643 h 134"/>
                <a:gd name="T98" fmla="*/ 31502675 w 191"/>
                <a:gd name="T99" fmla="*/ 24209424 h 134"/>
                <a:gd name="T100" fmla="*/ 0 w 191"/>
                <a:gd name="T101" fmla="*/ 32855643 h 134"/>
                <a:gd name="T102" fmla="*/ 0 w 191"/>
                <a:gd name="T103" fmla="*/ 32855643 h 13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1"/>
                <a:gd name="T157" fmla="*/ 0 h 134"/>
                <a:gd name="T158" fmla="*/ 191 w 191"/>
                <a:gd name="T159" fmla="*/ 134 h 13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1" h="134">
                  <a:moveTo>
                    <a:pt x="0" y="19"/>
                  </a:moveTo>
                  <a:lnTo>
                    <a:pt x="1" y="37"/>
                  </a:lnTo>
                  <a:lnTo>
                    <a:pt x="11" y="26"/>
                  </a:lnTo>
                  <a:lnTo>
                    <a:pt x="25" y="40"/>
                  </a:lnTo>
                  <a:lnTo>
                    <a:pt x="19" y="48"/>
                  </a:lnTo>
                  <a:lnTo>
                    <a:pt x="2" y="40"/>
                  </a:lnTo>
                  <a:lnTo>
                    <a:pt x="0" y="52"/>
                  </a:lnTo>
                  <a:lnTo>
                    <a:pt x="2" y="59"/>
                  </a:lnTo>
                  <a:lnTo>
                    <a:pt x="11" y="60"/>
                  </a:lnTo>
                  <a:lnTo>
                    <a:pt x="7" y="68"/>
                  </a:lnTo>
                  <a:lnTo>
                    <a:pt x="15" y="73"/>
                  </a:lnTo>
                  <a:lnTo>
                    <a:pt x="15" y="97"/>
                  </a:lnTo>
                  <a:lnTo>
                    <a:pt x="41" y="90"/>
                  </a:lnTo>
                  <a:lnTo>
                    <a:pt x="56" y="83"/>
                  </a:lnTo>
                  <a:lnTo>
                    <a:pt x="90" y="99"/>
                  </a:lnTo>
                  <a:lnTo>
                    <a:pt x="110" y="108"/>
                  </a:lnTo>
                  <a:lnTo>
                    <a:pt x="115" y="113"/>
                  </a:lnTo>
                  <a:lnTo>
                    <a:pt x="117" y="124"/>
                  </a:lnTo>
                  <a:lnTo>
                    <a:pt x="137" y="133"/>
                  </a:lnTo>
                  <a:lnTo>
                    <a:pt x="166" y="101"/>
                  </a:lnTo>
                  <a:lnTo>
                    <a:pt x="185" y="101"/>
                  </a:lnTo>
                  <a:lnTo>
                    <a:pt x="188" y="88"/>
                  </a:lnTo>
                  <a:lnTo>
                    <a:pt x="190" y="82"/>
                  </a:lnTo>
                  <a:lnTo>
                    <a:pt x="184" y="74"/>
                  </a:lnTo>
                  <a:lnTo>
                    <a:pt x="170" y="69"/>
                  </a:lnTo>
                  <a:lnTo>
                    <a:pt x="169" y="62"/>
                  </a:lnTo>
                  <a:lnTo>
                    <a:pt x="149" y="57"/>
                  </a:lnTo>
                  <a:lnTo>
                    <a:pt x="137" y="45"/>
                  </a:lnTo>
                  <a:lnTo>
                    <a:pt x="132" y="38"/>
                  </a:lnTo>
                  <a:lnTo>
                    <a:pt x="123" y="31"/>
                  </a:lnTo>
                  <a:lnTo>
                    <a:pt x="117" y="35"/>
                  </a:lnTo>
                  <a:lnTo>
                    <a:pt x="113" y="38"/>
                  </a:lnTo>
                  <a:lnTo>
                    <a:pt x="106" y="37"/>
                  </a:lnTo>
                  <a:lnTo>
                    <a:pt x="100" y="26"/>
                  </a:lnTo>
                  <a:lnTo>
                    <a:pt x="100" y="19"/>
                  </a:lnTo>
                  <a:lnTo>
                    <a:pt x="93" y="17"/>
                  </a:lnTo>
                  <a:lnTo>
                    <a:pt x="91" y="11"/>
                  </a:lnTo>
                  <a:lnTo>
                    <a:pt x="83" y="5"/>
                  </a:lnTo>
                  <a:lnTo>
                    <a:pt x="77" y="5"/>
                  </a:lnTo>
                  <a:lnTo>
                    <a:pt x="73" y="0"/>
                  </a:lnTo>
                  <a:lnTo>
                    <a:pt x="66" y="3"/>
                  </a:lnTo>
                  <a:lnTo>
                    <a:pt x="68" y="11"/>
                  </a:lnTo>
                  <a:lnTo>
                    <a:pt x="65" y="9"/>
                  </a:lnTo>
                  <a:lnTo>
                    <a:pt x="60" y="8"/>
                  </a:lnTo>
                  <a:lnTo>
                    <a:pt x="56" y="19"/>
                  </a:lnTo>
                  <a:lnTo>
                    <a:pt x="48" y="21"/>
                  </a:lnTo>
                  <a:lnTo>
                    <a:pt x="41" y="19"/>
                  </a:lnTo>
                  <a:lnTo>
                    <a:pt x="35" y="24"/>
                  </a:lnTo>
                  <a:lnTo>
                    <a:pt x="29" y="19"/>
                  </a:lnTo>
                  <a:lnTo>
                    <a:pt x="20" y="14"/>
                  </a:lnTo>
                  <a:lnTo>
                    <a:pt x="0" y="1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4134602" y="3590526"/>
              <a:ext cx="196849" cy="90489"/>
            </a:xfrm>
            <a:custGeom>
              <a:avLst/>
              <a:gdLst>
                <a:gd name="T0" fmla="*/ 62060649 w 160"/>
                <a:gd name="T1" fmla="*/ 82551268 h 69"/>
                <a:gd name="T2" fmla="*/ 43896322 w 160"/>
                <a:gd name="T3" fmla="*/ 82551268 h 69"/>
                <a:gd name="T4" fmla="*/ 9082166 w 160"/>
                <a:gd name="T5" fmla="*/ 87710414 h 69"/>
                <a:gd name="T6" fmla="*/ 0 w 160"/>
                <a:gd name="T7" fmla="*/ 99749247 h 69"/>
                <a:gd name="T8" fmla="*/ 9082166 w 160"/>
                <a:gd name="T9" fmla="*/ 104909684 h 69"/>
                <a:gd name="T10" fmla="*/ 16649818 w 160"/>
                <a:gd name="T11" fmla="*/ 110068809 h 69"/>
                <a:gd name="T12" fmla="*/ 65087217 w 160"/>
                <a:gd name="T13" fmla="*/ 108348226 h 69"/>
                <a:gd name="T14" fmla="*/ 96874808 w 160"/>
                <a:gd name="T15" fmla="*/ 108348226 h 69"/>
                <a:gd name="T16" fmla="*/ 112011337 w 160"/>
                <a:gd name="T17" fmla="*/ 116948516 h 69"/>
                <a:gd name="T18" fmla="*/ 116552418 w 160"/>
                <a:gd name="T19" fmla="*/ 101469830 h 69"/>
                <a:gd name="T20" fmla="*/ 130175663 w 160"/>
                <a:gd name="T21" fmla="*/ 99749247 h 69"/>
                <a:gd name="T22" fmla="*/ 149853274 w 160"/>
                <a:gd name="T23" fmla="*/ 94590122 h 69"/>
                <a:gd name="T24" fmla="*/ 166503125 w 160"/>
                <a:gd name="T25" fmla="*/ 91150268 h 69"/>
                <a:gd name="T26" fmla="*/ 196777413 w 160"/>
                <a:gd name="T27" fmla="*/ 72233018 h 69"/>
                <a:gd name="T28" fmla="*/ 230078269 w 160"/>
                <a:gd name="T29" fmla="*/ 53314477 h 69"/>
                <a:gd name="T30" fmla="*/ 240673716 w 160"/>
                <a:gd name="T31" fmla="*/ 42996227 h 69"/>
                <a:gd name="T32" fmla="*/ 236132635 w 160"/>
                <a:gd name="T33" fmla="*/ 25796947 h 69"/>
                <a:gd name="T34" fmla="*/ 220996106 w 160"/>
                <a:gd name="T35" fmla="*/ 25796947 h 69"/>
                <a:gd name="T36" fmla="*/ 205859577 w 160"/>
                <a:gd name="T37" fmla="*/ 17197963 h 69"/>
                <a:gd name="T38" fmla="*/ 189208534 w 160"/>
                <a:gd name="T39" fmla="*/ 10319564 h 69"/>
                <a:gd name="T40" fmla="*/ 149853274 w 160"/>
                <a:gd name="T41" fmla="*/ 6879710 h 69"/>
                <a:gd name="T42" fmla="*/ 98388092 w 160"/>
                <a:gd name="T43" fmla="*/ 0 h 69"/>
                <a:gd name="T44" fmla="*/ 89305928 w 160"/>
                <a:gd name="T45" fmla="*/ 1719272 h 69"/>
                <a:gd name="T46" fmla="*/ 92333726 w 160"/>
                <a:gd name="T47" fmla="*/ 10319564 h 69"/>
                <a:gd name="T48" fmla="*/ 98388092 w 160"/>
                <a:gd name="T49" fmla="*/ 20637817 h 69"/>
                <a:gd name="T50" fmla="*/ 83251563 w 160"/>
                <a:gd name="T51" fmla="*/ 22357093 h 69"/>
                <a:gd name="T52" fmla="*/ 80224976 w 160"/>
                <a:gd name="T53" fmla="*/ 17197963 h 69"/>
                <a:gd name="T54" fmla="*/ 63573933 w 160"/>
                <a:gd name="T55" fmla="*/ 15478692 h 69"/>
                <a:gd name="T56" fmla="*/ 40868524 w 160"/>
                <a:gd name="T57" fmla="*/ 17197963 h 69"/>
                <a:gd name="T58" fmla="*/ 51465202 w 160"/>
                <a:gd name="T59" fmla="*/ 22357093 h 69"/>
                <a:gd name="T60" fmla="*/ 52978486 w 160"/>
                <a:gd name="T61" fmla="*/ 29236801 h 69"/>
                <a:gd name="T62" fmla="*/ 46924120 w 160"/>
                <a:gd name="T63" fmla="*/ 37835780 h 69"/>
                <a:gd name="T64" fmla="*/ 46924120 w 160"/>
                <a:gd name="T65" fmla="*/ 49874623 h 69"/>
                <a:gd name="T66" fmla="*/ 54491769 w 160"/>
                <a:gd name="T67" fmla="*/ 56754331 h 69"/>
                <a:gd name="T68" fmla="*/ 83251563 w 160"/>
                <a:gd name="T69" fmla="*/ 56754331 h 69"/>
                <a:gd name="T70" fmla="*/ 93847010 w 160"/>
                <a:gd name="T71" fmla="*/ 56754331 h 69"/>
                <a:gd name="T72" fmla="*/ 102929173 w 160"/>
                <a:gd name="T73" fmla="*/ 67072582 h 69"/>
                <a:gd name="T74" fmla="*/ 93847010 w 160"/>
                <a:gd name="T75" fmla="*/ 80831997 h 69"/>
                <a:gd name="T76" fmla="*/ 83251563 w 160"/>
                <a:gd name="T77" fmla="*/ 80831997 h 69"/>
                <a:gd name="T78" fmla="*/ 72656096 w 160"/>
                <a:gd name="T79" fmla="*/ 79111414 h 69"/>
                <a:gd name="T80" fmla="*/ 68115014 w 160"/>
                <a:gd name="T81" fmla="*/ 80831997 h 69"/>
                <a:gd name="T82" fmla="*/ 62060649 w 160"/>
                <a:gd name="T83" fmla="*/ 82551268 h 69"/>
                <a:gd name="T84" fmla="*/ 62060649 w 160"/>
                <a:gd name="T85" fmla="*/ 82551268 h 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0"/>
                <a:gd name="T130" fmla="*/ 0 h 69"/>
                <a:gd name="T131" fmla="*/ 160 w 160"/>
                <a:gd name="T132" fmla="*/ 69 h 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0" h="69">
                  <a:moveTo>
                    <a:pt x="41" y="48"/>
                  </a:moveTo>
                  <a:lnTo>
                    <a:pt x="29" y="48"/>
                  </a:lnTo>
                  <a:lnTo>
                    <a:pt x="6" y="51"/>
                  </a:lnTo>
                  <a:lnTo>
                    <a:pt x="0" y="58"/>
                  </a:lnTo>
                  <a:lnTo>
                    <a:pt x="6" y="61"/>
                  </a:lnTo>
                  <a:lnTo>
                    <a:pt x="11" y="64"/>
                  </a:lnTo>
                  <a:lnTo>
                    <a:pt x="43" y="63"/>
                  </a:lnTo>
                  <a:lnTo>
                    <a:pt x="64" y="63"/>
                  </a:lnTo>
                  <a:lnTo>
                    <a:pt x="74" y="68"/>
                  </a:lnTo>
                  <a:lnTo>
                    <a:pt x="77" y="59"/>
                  </a:lnTo>
                  <a:lnTo>
                    <a:pt x="86" y="58"/>
                  </a:lnTo>
                  <a:lnTo>
                    <a:pt x="99" y="55"/>
                  </a:lnTo>
                  <a:lnTo>
                    <a:pt x="110" y="53"/>
                  </a:lnTo>
                  <a:lnTo>
                    <a:pt x="130" y="42"/>
                  </a:lnTo>
                  <a:lnTo>
                    <a:pt x="152" y="31"/>
                  </a:lnTo>
                  <a:lnTo>
                    <a:pt x="159" y="25"/>
                  </a:lnTo>
                  <a:lnTo>
                    <a:pt x="156" y="15"/>
                  </a:lnTo>
                  <a:lnTo>
                    <a:pt x="146" y="15"/>
                  </a:lnTo>
                  <a:lnTo>
                    <a:pt x="136" y="10"/>
                  </a:lnTo>
                  <a:lnTo>
                    <a:pt x="125" y="6"/>
                  </a:lnTo>
                  <a:lnTo>
                    <a:pt x="99" y="4"/>
                  </a:lnTo>
                  <a:lnTo>
                    <a:pt x="65" y="0"/>
                  </a:lnTo>
                  <a:lnTo>
                    <a:pt x="59" y="1"/>
                  </a:lnTo>
                  <a:lnTo>
                    <a:pt x="61" y="6"/>
                  </a:lnTo>
                  <a:lnTo>
                    <a:pt x="65" y="12"/>
                  </a:lnTo>
                  <a:lnTo>
                    <a:pt x="55" y="13"/>
                  </a:lnTo>
                  <a:lnTo>
                    <a:pt x="53" y="10"/>
                  </a:lnTo>
                  <a:lnTo>
                    <a:pt x="42" y="9"/>
                  </a:lnTo>
                  <a:lnTo>
                    <a:pt x="27" y="10"/>
                  </a:lnTo>
                  <a:lnTo>
                    <a:pt x="34" y="13"/>
                  </a:lnTo>
                  <a:lnTo>
                    <a:pt x="35" y="17"/>
                  </a:lnTo>
                  <a:lnTo>
                    <a:pt x="31" y="22"/>
                  </a:lnTo>
                  <a:lnTo>
                    <a:pt x="31" y="29"/>
                  </a:lnTo>
                  <a:lnTo>
                    <a:pt x="36" y="33"/>
                  </a:lnTo>
                  <a:lnTo>
                    <a:pt x="55" y="33"/>
                  </a:lnTo>
                  <a:lnTo>
                    <a:pt x="62" y="33"/>
                  </a:lnTo>
                  <a:lnTo>
                    <a:pt x="68" y="39"/>
                  </a:lnTo>
                  <a:lnTo>
                    <a:pt x="62" y="47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45" y="47"/>
                  </a:lnTo>
                  <a:lnTo>
                    <a:pt x="41" y="4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4115552" y="3646089"/>
              <a:ext cx="126999" cy="93662"/>
            </a:xfrm>
            <a:custGeom>
              <a:avLst/>
              <a:gdLst>
                <a:gd name="T0" fmla="*/ 0 w 102"/>
                <a:gd name="T1" fmla="*/ 102674656 h 71"/>
                <a:gd name="T2" fmla="*/ 1550147 w 102"/>
                <a:gd name="T3" fmla="*/ 107894661 h 71"/>
                <a:gd name="T4" fmla="*/ 12402423 w 102"/>
                <a:gd name="T5" fmla="*/ 109635982 h 71"/>
                <a:gd name="T6" fmla="*/ 40307556 w 102"/>
                <a:gd name="T7" fmla="*/ 111375984 h 71"/>
                <a:gd name="T8" fmla="*/ 72863135 w 102"/>
                <a:gd name="T9" fmla="*/ 73090648 h 71"/>
                <a:gd name="T10" fmla="*/ 82164034 w 102"/>
                <a:gd name="T11" fmla="*/ 97453332 h 71"/>
                <a:gd name="T12" fmla="*/ 91466159 w 102"/>
                <a:gd name="T13" fmla="*/ 121817314 h 71"/>
                <a:gd name="T14" fmla="*/ 111619309 w 102"/>
                <a:gd name="T15" fmla="*/ 111375984 h 71"/>
                <a:gd name="T16" fmla="*/ 133322607 w 102"/>
                <a:gd name="T17" fmla="*/ 102674656 h 71"/>
                <a:gd name="T18" fmla="*/ 155027149 w 102"/>
                <a:gd name="T19" fmla="*/ 109635982 h 71"/>
                <a:gd name="T20" fmla="*/ 156577296 w 102"/>
                <a:gd name="T21" fmla="*/ 73090648 h 71"/>
                <a:gd name="T22" fmla="*/ 141074585 w 102"/>
                <a:gd name="T23" fmla="*/ 66129322 h 71"/>
                <a:gd name="T24" fmla="*/ 131772460 w 102"/>
                <a:gd name="T25" fmla="*/ 67869323 h 71"/>
                <a:gd name="T26" fmla="*/ 137974292 w 102"/>
                <a:gd name="T27" fmla="*/ 45246662 h 71"/>
                <a:gd name="T28" fmla="*/ 119371288 w 102"/>
                <a:gd name="T29" fmla="*/ 40025327 h 71"/>
                <a:gd name="T30" fmla="*/ 103868576 w 102"/>
                <a:gd name="T31" fmla="*/ 38285326 h 71"/>
                <a:gd name="T32" fmla="*/ 82164034 w 102"/>
                <a:gd name="T33" fmla="*/ 38285326 h 71"/>
                <a:gd name="T34" fmla="*/ 65111157 w 102"/>
                <a:gd name="T35" fmla="*/ 38285326 h 71"/>
                <a:gd name="T36" fmla="*/ 43407859 w 102"/>
                <a:gd name="T37" fmla="*/ 38285326 h 71"/>
                <a:gd name="T38" fmla="*/ 26354992 w 102"/>
                <a:gd name="T39" fmla="*/ 34805322 h 71"/>
                <a:gd name="T40" fmla="*/ 23253454 w 102"/>
                <a:gd name="T41" fmla="*/ 31324000 h 71"/>
                <a:gd name="T42" fmla="*/ 26354992 w 102"/>
                <a:gd name="T43" fmla="*/ 22622672 h 71"/>
                <a:gd name="T44" fmla="*/ 34105725 w 102"/>
                <a:gd name="T45" fmla="*/ 17402661 h 71"/>
                <a:gd name="T46" fmla="*/ 63561010 w 102"/>
                <a:gd name="T47" fmla="*/ 10441332 h 71"/>
                <a:gd name="T48" fmla="*/ 62010864 w 102"/>
                <a:gd name="T49" fmla="*/ 0 h 71"/>
                <a:gd name="T50" fmla="*/ 40307556 w 102"/>
                <a:gd name="T51" fmla="*/ 3480005 h 71"/>
                <a:gd name="T52" fmla="*/ 20153156 w 102"/>
                <a:gd name="T53" fmla="*/ 1740002 h 71"/>
                <a:gd name="T54" fmla="*/ 7750735 w 102"/>
                <a:gd name="T55" fmla="*/ 13921338 h 71"/>
                <a:gd name="T56" fmla="*/ 3100294 w 102"/>
                <a:gd name="T57" fmla="*/ 38285326 h 71"/>
                <a:gd name="T58" fmla="*/ 4650441 w 102"/>
                <a:gd name="T59" fmla="*/ 45246662 h 71"/>
                <a:gd name="T60" fmla="*/ 3100294 w 102"/>
                <a:gd name="T61" fmla="*/ 46986664 h 71"/>
                <a:gd name="T62" fmla="*/ 17052863 w 102"/>
                <a:gd name="T63" fmla="*/ 50466668 h 71"/>
                <a:gd name="T64" fmla="*/ 23253454 w 102"/>
                <a:gd name="T65" fmla="*/ 64389320 h 71"/>
                <a:gd name="T66" fmla="*/ 20153156 w 102"/>
                <a:gd name="T67" fmla="*/ 80050655 h 71"/>
                <a:gd name="T68" fmla="*/ 15502716 w 102"/>
                <a:gd name="T69" fmla="*/ 81791976 h 71"/>
                <a:gd name="T70" fmla="*/ 10852276 w 102"/>
                <a:gd name="T71" fmla="*/ 88752004 h 71"/>
                <a:gd name="T72" fmla="*/ 0 w 102"/>
                <a:gd name="T73" fmla="*/ 102674656 h 71"/>
                <a:gd name="T74" fmla="*/ 0 w 102"/>
                <a:gd name="T75" fmla="*/ 102674656 h 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2"/>
                <a:gd name="T115" fmla="*/ 0 h 71"/>
                <a:gd name="T116" fmla="*/ 102 w 102"/>
                <a:gd name="T117" fmla="*/ 71 h 7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2" h="71">
                  <a:moveTo>
                    <a:pt x="0" y="59"/>
                  </a:moveTo>
                  <a:lnTo>
                    <a:pt x="1" y="62"/>
                  </a:lnTo>
                  <a:lnTo>
                    <a:pt x="8" y="63"/>
                  </a:lnTo>
                  <a:lnTo>
                    <a:pt x="26" y="64"/>
                  </a:lnTo>
                  <a:lnTo>
                    <a:pt x="47" y="42"/>
                  </a:lnTo>
                  <a:lnTo>
                    <a:pt x="53" y="56"/>
                  </a:lnTo>
                  <a:lnTo>
                    <a:pt x="59" y="70"/>
                  </a:lnTo>
                  <a:lnTo>
                    <a:pt x="72" y="64"/>
                  </a:lnTo>
                  <a:lnTo>
                    <a:pt x="86" y="59"/>
                  </a:lnTo>
                  <a:lnTo>
                    <a:pt x="100" y="63"/>
                  </a:lnTo>
                  <a:lnTo>
                    <a:pt x="101" y="42"/>
                  </a:lnTo>
                  <a:lnTo>
                    <a:pt x="91" y="38"/>
                  </a:lnTo>
                  <a:lnTo>
                    <a:pt x="85" y="39"/>
                  </a:lnTo>
                  <a:lnTo>
                    <a:pt x="89" y="26"/>
                  </a:lnTo>
                  <a:lnTo>
                    <a:pt x="77" y="23"/>
                  </a:lnTo>
                  <a:lnTo>
                    <a:pt x="67" y="22"/>
                  </a:lnTo>
                  <a:lnTo>
                    <a:pt x="53" y="22"/>
                  </a:lnTo>
                  <a:lnTo>
                    <a:pt x="42" y="22"/>
                  </a:lnTo>
                  <a:lnTo>
                    <a:pt x="28" y="22"/>
                  </a:lnTo>
                  <a:lnTo>
                    <a:pt x="17" y="20"/>
                  </a:lnTo>
                  <a:lnTo>
                    <a:pt x="15" y="18"/>
                  </a:lnTo>
                  <a:lnTo>
                    <a:pt x="17" y="13"/>
                  </a:lnTo>
                  <a:lnTo>
                    <a:pt x="22" y="10"/>
                  </a:lnTo>
                  <a:lnTo>
                    <a:pt x="41" y="6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1"/>
                  </a:lnTo>
                  <a:lnTo>
                    <a:pt x="5" y="8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2" y="27"/>
                  </a:lnTo>
                  <a:lnTo>
                    <a:pt x="11" y="29"/>
                  </a:lnTo>
                  <a:lnTo>
                    <a:pt x="15" y="37"/>
                  </a:lnTo>
                  <a:lnTo>
                    <a:pt x="13" y="46"/>
                  </a:lnTo>
                  <a:lnTo>
                    <a:pt x="10" y="47"/>
                  </a:lnTo>
                  <a:lnTo>
                    <a:pt x="7" y="51"/>
                  </a:lnTo>
                  <a:lnTo>
                    <a:pt x="0" y="5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263070" y="3558775"/>
              <a:ext cx="61912" cy="63501"/>
            </a:xfrm>
            <a:custGeom>
              <a:avLst/>
              <a:gdLst>
                <a:gd name="T0" fmla="*/ 0 w 48"/>
                <a:gd name="T1" fmla="*/ 20152825 h 49"/>
                <a:gd name="T2" fmla="*/ 46584378 w 48"/>
                <a:gd name="T3" fmla="*/ 18473316 h 49"/>
                <a:gd name="T4" fmla="*/ 51574823 w 48"/>
                <a:gd name="T5" fmla="*/ 0 h 49"/>
                <a:gd name="T6" fmla="*/ 78194824 w 48"/>
                <a:gd name="T7" fmla="*/ 48703209 h 49"/>
                <a:gd name="T8" fmla="*/ 71540469 w 48"/>
                <a:gd name="T9" fmla="*/ 75572772 h 49"/>
                <a:gd name="T10" fmla="*/ 29946545 w 48"/>
                <a:gd name="T11" fmla="*/ 80611301 h 49"/>
                <a:gd name="T12" fmla="*/ 14973917 w 48"/>
                <a:gd name="T13" fmla="*/ 75572772 h 49"/>
                <a:gd name="T14" fmla="*/ 13310006 w 48"/>
                <a:gd name="T15" fmla="*/ 48703209 h 49"/>
                <a:gd name="T16" fmla="*/ 0 w 48"/>
                <a:gd name="T17" fmla="*/ 21832340 h 49"/>
                <a:gd name="T18" fmla="*/ 0 w 48"/>
                <a:gd name="T19" fmla="*/ 20152825 h 49"/>
                <a:gd name="T20" fmla="*/ 0 w 48"/>
                <a:gd name="T21" fmla="*/ 20152825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49"/>
                <a:gd name="T35" fmla="*/ 48 w 48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49">
                  <a:moveTo>
                    <a:pt x="0" y="12"/>
                  </a:moveTo>
                  <a:lnTo>
                    <a:pt x="28" y="11"/>
                  </a:lnTo>
                  <a:lnTo>
                    <a:pt x="31" y="0"/>
                  </a:lnTo>
                  <a:lnTo>
                    <a:pt x="47" y="29"/>
                  </a:lnTo>
                  <a:lnTo>
                    <a:pt x="43" y="45"/>
                  </a:lnTo>
                  <a:lnTo>
                    <a:pt x="18" y="48"/>
                  </a:lnTo>
                  <a:lnTo>
                    <a:pt x="9" y="45"/>
                  </a:lnTo>
                  <a:lnTo>
                    <a:pt x="8" y="29"/>
                  </a:lnTo>
                  <a:lnTo>
                    <a:pt x="0" y="13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3294819" y="3614339"/>
              <a:ext cx="31750" cy="61912"/>
            </a:xfrm>
            <a:custGeom>
              <a:avLst/>
              <a:gdLst>
                <a:gd name="T0" fmla="*/ 0 w 25"/>
                <a:gd name="T1" fmla="*/ 60733038 h 47"/>
                <a:gd name="T2" fmla="*/ 0 w 25"/>
                <a:gd name="T3" fmla="*/ 60733038 h 47"/>
                <a:gd name="T4" fmla="*/ 1612900 w 25"/>
                <a:gd name="T5" fmla="*/ 19087337 h 47"/>
                <a:gd name="T6" fmla="*/ 19354799 w 25"/>
                <a:gd name="T7" fmla="*/ 0 h 47"/>
                <a:gd name="T8" fmla="*/ 38709598 w 25"/>
                <a:gd name="T9" fmla="*/ 46850265 h 47"/>
                <a:gd name="T10" fmla="*/ 20967704 w 25"/>
                <a:gd name="T11" fmla="*/ 79820370 h 47"/>
                <a:gd name="T12" fmla="*/ 0 w 25"/>
                <a:gd name="T13" fmla="*/ 60733038 h 47"/>
                <a:gd name="T14" fmla="*/ 0 w 25"/>
                <a:gd name="T15" fmla="*/ 60733038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47"/>
                <a:gd name="T26" fmla="*/ 25 w 25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47">
                  <a:moveTo>
                    <a:pt x="0" y="35"/>
                  </a:moveTo>
                  <a:lnTo>
                    <a:pt x="0" y="35"/>
                  </a:lnTo>
                  <a:lnTo>
                    <a:pt x="1" y="11"/>
                  </a:lnTo>
                  <a:lnTo>
                    <a:pt x="12" y="0"/>
                  </a:lnTo>
                  <a:lnTo>
                    <a:pt x="24" y="27"/>
                  </a:lnTo>
                  <a:lnTo>
                    <a:pt x="13" y="46"/>
                  </a:lnTo>
                  <a:lnTo>
                    <a:pt x="0" y="3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128134" y="3474638"/>
              <a:ext cx="130174" cy="55562"/>
            </a:xfrm>
            <a:custGeom>
              <a:avLst/>
              <a:gdLst>
                <a:gd name="T0" fmla="*/ 0 w 105"/>
                <a:gd name="T1" fmla="*/ 42239311 h 41"/>
                <a:gd name="T2" fmla="*/ 0 w 105"/>
                <a:gd name="T3" fmla="*/ 42239311 h 41"/>
                <a:gd name="T4" fmla="*/ 1537305 w 105"/>
                <a:gd name="T5" fmla="*/ 45911833 h 41"/>
                <a:gd name="T6" fmla="*/ 3074610 w 105"/>
                <a:gd name="T7" fmla="*/ 58766978 h 41"/>
                <a:gd name="T8" fmla="*/ 19981242 w 105"/>
                <a:gd name="T9" fmla="*/ 62440845 h 41"/>
                <a:gd name="T10" fmla="*/ 53795752 w 105"/>
                <a:gd name="T11" fmla="*/ 55094467 h 41"/>
                <a:gd name="T12" fmla="*/ 89146332 w 105"/>
                <a:gd name="T13" fmla="*/ 73459734 h 41"/>
                <a:gd name="T14" fmla="*/ 138331392 w 105"/>
                <a:gd name="T15" fmla="*/ 60604589 h 41"/>
                <a:gd name="T16" fmla="*/ 159848693 w 105"/>
                <a:gd name="T17" fmla="*/ 23874044 h 41"/>
                <a:gd name="T18" fmla="*/ 152163412 w 105"/>
                <a:gd name="T19" fmla="*/ 0 h 41"/>
                <a:gd name="T20" fmla="*/ 89146332 w 105"/>
                <a:gd name="T21" fmla="*/ 1836256 h 41"/>
                <a:gd name="T22" fmla="*/ 70702380 w 105"/>
                <a:gd name="T23" fmla="*/ 40403056 h 41"/>
                <a:gd name="T24" fmla="*/ 0 w 105"/>
                <a:gd name="T25" fmla="*/ 42239311 h 41"/>
                <a:gd name="T26" fmla="*/ 0 w 105"/>
                <a:gd name="T27" fmla="*/ 42239311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5"/>
                <a:gd name="T43" fmla="*/ 0 h 41"/>
                <a:gd name="T44" fmla="*/ 105 w 105"/>
                <a:gd name="T45" fmla="*/ 41 h 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5" h="41">
                  <a:moveTo>
                    <a:pt x="0" y="23"/>
                  </a:moveTo>
                  <a:lnTo>
                    <a:pt x="0" y="23"/>
                  </a:lnTo>
                  <a:lnTo>
                    <a:pt x="1" y="25"/>
                  </a:lnTo>
                  <a:lnTo>
                    <a:pt x="2" y="32"/>
                  </a:lnTo>
                  <a:lnTo>
                    <a:pt x="13" y="34"/>
                  </a:lnTo>
                  <a:lnTo>
                    <a:pt x="35" y="30"/>
                  </a:lnTo>
                  <a:lnTo>
                    <a:pt x="58" y="40"/>
                  </a:lnTo>
                  <a:lnTo>
                    <a:pt x="90" y="33"/>
                  </a:lnTo>
                  <a:lnTo>
                    <a:pt x="104" y="13"/>
                  </a:lnTo>
                  <a:lnTo>
                    <a:pt x="99" y="0"/>
                  </a:lnTo>
                  <a:lnTo>
                    <a:pt x="58" y="1"/>
                  </a:lnTo>
                  <a:lnTo>
                    <a:pt x="46" y="22"/>
                  </a:lnTo>
                  <a:lnTo>
                    <a:pt x="0" y="2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3017010" y="3414313"/>
              <a:ext cx="57150" cy="46037"/>
            </a:xfrm>
            <a:custGeom>
              <a:avLst/>
              <a:gdLst>
                <a:gd name="T0" fmla="*/ 0 w 45"/>
                <a:gd name="T1" fmla="*/ 11676657 h 33"/>
                <a:gd name="T2" fmla="*/ 0 w 45"/>
                <a:gd name="T3" fmla="*/ 11676657 h 33"/>
                <a:gd name="T4" fmla="*/ 16128999 w 45"/>
                <a:gd name="T5" fmla="*/ 1946109 h 33"/>
                <a:gd name="T6" fmla="*/ 48387003 w 45"/>
                <a:gd name="T7" fmla="*/ 0 h 33"/>
                <a:gd name="T8" fmla="*/ 69354696 w 45"/>
                <a:gd name="T9" fmla="*/ 25300818 h 33"/>
                <a:gd name="T10" fmla="*/ 70967596 w 45"/>
                <a:gd name="T11" fmla="*/ 44761905 h 33"/>
                <a:gd name="T12" fmla="*/ 62903099 w 45"/>
                <a:gd name="T13" fmla="*/ 62278289 h 33"/>
                <a:gd name="T14" fmla="*/ 0 w 45"/>
                <a:gd name="T15" fmla="*/ 11676657 h 33"/>
                <a:gd name="T16" fmla="*/ 0 w 45"/>
                <a:gd name="T17" fmla="*/ 11676657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33"/>
                <a:gd name="T29" fmla="*/ 45 w 45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33">
                  <a:moveTo>
                    <a:pt x="0" y="6"/>
                  </a:moveTo>
                  <a:lnTo>
                    <a:pt x="0" y="6"/>
                  </a:lnTo>
                  <a:lnTo>
                    <a:pt x="10" y="1"/>
                  </a:lnTo>
                  <a:lnTo>
                    <a:pt x="30" y="0"/>
                  </a:lnTo>
                  <a:lnTo>
                    <a:pt x="43" y="13"/>
                  </a:lnTo>
                  <a:lnTo>
                    <a:pt x="44" y="23"/>
                  </a:lnTo>
                  <a:lnTo>
                    <a:pt x="39" y="32"/>
                  </a:lnTo>
                  <a:lnTo>
                    <a:pt x="0" y="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348794" y="3579414"/>
              <a:ext cx="107950" cy="61912"/>
            </a:xfrm>
            <a:custGeom>
              <a:avLst/>
              <a:gdLst>
                <a:gd name="T0" fmla="*/ 0 w 86"/>
                <a:gd name="T1" fmla="*/ 53237874 h 48"/>
                <a:gd name="T2" fmla="*/ 0 w 86"/>
                <a:gd name="T3" fmla="*/ 53237874 h 48"/>
                <a:gd name="T4" fmla="*/ 7877839 w 86"/>
                <a:gd name="T5" fmla="*/ 0 h 48"/>
                <a:gd name="T6" fmla="*/ 133927029 w 86"/>
                <a:gd name="T7" fmla="*/ 11645907 h 48"/>
                <a:gd name="T8" fmla="*/ 110292264 w 86"/>
                <a:gd name="T9" fmla="*/ 44918452 h 48"/>
                <a:gd name="T10" fmla="*/ 119746672 w 86"/>
                <a:gd name="T11" fmla="*/ 63219891 h 48"/>
                <a:gd name="T12" fmla="*/ 86658754 w 86"/>
                <a:gd name="T13" fmla="*/ 64883776 h 48"/>
                <a:gd name="T14" fmla="*/ 66175857 w 86"/>
                <a:gd name="T15" fmla="*/ 78192272 h 48"/>
                <a:gd name="T16" fmla="*/ 12605046 w 86"/>
                <a:gd name="T17" fmla="*/ 78192272 h 48"/>
                <a:gd name="T18" fmla="*/ 0 w 86"/>
                <a:gd name="T19" fmla="*/ 53237874 h 48"/>
                <a:gd name="T20" fmla="*/ 0 w 86"/>
                <a:gd name="T21" fmla="*/ 53237874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48"/>
                <a:gd name="T35" fmla="*/ 86 w 86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48">
                  <a:moveTo>
                    <a:pt x="0" y="32"/>
                  </a:moveTo>
                  <a:lnTo>
                    <a:pt x="0" y="32"/>
                  </a:lnTo>
                  <a:lnTo>
                    <a:pt x="5" y="0"/>
                  </a:lnTo>
                  <a:lnTo>
                    <a:pt x="85" y="7"/>
                  </a:lnTo>
                  <a:lnTo>
                    <a:pt x="70" y="27"/>
                  </a:lnTo>
                  <a:lnTo>
                    <a:pt x="76" y="38"/>
                  </a:lnTo>
                  <a:lnTo>
                    <a:pt x="55" y="39"/>
                  </a:lnTo>
                  <a:lnTo>
                    <a:pt x="42" y="47"/>
                  </a:lnTo>
                  <a:lnTo>
                    <a:pt x="8" y="47"/>
                  </a:lnTo>
                  <a:lnTo>
                    <a:pt x="0" y="3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3251958" y="3457175"/>
              <a:ext cx="98425" cy="44450"/>
            </a:xfrm>
            <a:custGeom>
              <a:avLst/>
              <a:gdLst>
                <a:gd name="T0" fmla="*/ 0 w 79"/>
                <a:gd name="T1" fmla="*/ 25637190 h 34"/>
                <a:gd name="T2" fmla="*/ 7760624 w 79"/>
                <a:gd name="T3" fmla="*/ 47856961 h 34"/>
                <a:gd name="T4" fmla="*/ 37253235 w 79"/>
                <a:gd name="T5" fmla="*/ 56403123 h 34"/>
                <a:gd name="T6" fmla="*/ 85373103 w 79"/>
                <a:gd name="T7" fmla="*/ 34183352 h 34"/>
                <a:gd name="T8" fmla="*/ 114865707 w 79"/>
                <a:gd name="T9" fmla="*/ 39310788 h 34"/>
                <a:gd name="T10" fmla="*/ 121073955 w 79"/>
                <a:gd name="T11" fmla="*/ 17092330 h 34"/>
                <a:gd name="T12" fmla="*/ 68298222 w 79"/>
                <a:gd name="T13" fmla="*/ 11963587 h 34"/>
                <a:gd name="T14" fmla="*/ 37253235 w 79"/>
                <a:gd name="T15" fmla="*/ 0 h 34"/>
                <a:gd name="T16" fmla="*/ 1552374 w 79"/>
                <a:gd name="T17" fmla="*/ 23928480 h 34"/>
                <a:gd name="T18" fmla="*/ 0 w 79"/>
                <a:gd name="T19" fmla="*/ 25637190 h 34"/>
                <a:gd name="T20" fmla="*/ 0 w 79"/>
                <a:gd name="T21" fmla="*/ 25637190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9"/>
                <a:gd name="T34" fmla="*/ 0 h 34"/>
                <a:gd name="T35" fmla="*/ 79 w 79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9" h="34">
                  <a:moveTo>
                    <a:pt x="0" y="15"/>
                  </a:moveTo>
                  <a:lnTo>
                    <a:pt x="5" y="28"/>
                  </a:lnTo>
                  <a:lnTo>
                    <a:pt x="24" y="33"/>
                  </a:lnTo>
                  <a:lnTo>
                    <a:pt x="55" y="20"/>
                  </a:lnTo>
                  <a:lnTo>
                    <a:pt x="74" y="23"/>
                  </a:lnTo>
                  <a:lnTo>
                    <a:pt x="78" y="10"/>
                  </a:lnTo>
                  <a:lnTo>
                    <a:pt x="44" y="7"/>
                  </a:lnTo>
                  <a:lnTo>
                    <a:pt x="24" y="0"/>
                  </a:lnTo>
                  <a:lnTo>
                    <a:pt x="1" y="14"/>
                  </a:lnTo>
                  <a:lnTo>
                    <a:pt x="0" y="1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81" name="Group 167"/>
            <p:cNvGrpSpPr>
              <a:grpSpLocks/>
            </p:cNvGrpSpPr>
            <p:nvPr/>
          </p:nvGrpSpPr>
          <p:grpSpPr bwMode="auto">
            <a:xfrm>
              <a:off x="3105909" y="3261912"/>
              <a:ext cx="77787" cy="73025"/>
              <a:chOff x="3191" y="2547"/>
              <a:chExt cx="63" cy="55"/>
            </a:xfrm>
            <a:grpFill/>
          </p:grpSpPr>
          <p:sp>
            <p:nvSpPr>
              <p:cNvPr id="188" name="Freeform 187"/>
              <p:cNvSpPr>
                <a:spLocks/>
              </p:cNvSpPr>
              <p:nvPr/>
            </p:nvSpPr>
            <p:spPr bwMode="auto">
              <a:xfrm>
                <a:off x="3191" y="2547"/>
                <a:ext cx="37" cy="55"/>
              </a:xfrm>
              <a:custGeom>
                <a:avLst/>
                <a:gdLst>
                  <a:gd name="T0" fmla="*/ 0 w 37"/>
                  <a:gd name="T1" fmla="*/ 41 h 55"/>
                  <a:gd name="T2" fmla="*/ 0 w 37"/>
                  <a:gd name="T3" fmla="*/ 41 h 55"/>
                  <a:gd name="T4" fmla="*/ 3 w 37"/>
                  <a:gd name="T5" fmla="*/ 15 h 55"/>
                  <a:gd name="T6" fmla="*/ 31 w 37"/>
                  <a:gd name="T7" fmla="*/ 0 h 55"/>
                  <a:gd name="T8" fmla="*/ 26 w 37"/>
                  <a:gd name="T9" fmla="*/ 21 h 55"/>
                  <a:gd name="T10" fmla="*/ 36 w 37"/>
                  <a:gd name="T11" fmla="*/ 27 h 55"/>
                  <a:gd name="T12" fmla="*/ 18 w 37"/>
                  <a:gd name="T13" fmla="*/ 39 h 55"/>
                  <a:gd name="T14" fmla="*/ 18 w 37"/>
                  <a:gd name="T15" fmla="*/ 54 h 55"/>
                  <a:gd name="T16" fmla="*/ 7 w 37"/>
                  <a:gd name="T17" fmla="*/ 54 h 55"/>
                  <a:gd name="T18" fmla="*/ 0 w 37"/>
                  <a:gd name="T19" fmla="*/ 41 h 55"/>
                  <a:gd name="T20" fmla="*/ 0 w 37"/>
                  <a:gd name="T21" fmla="*/ 41 h 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55"/>
                  <a:gd name="T35" fmla="*/ 37 w 37"/>
                  <a:gd name="T36" fmla="*/ 55 h 5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55">
                    <a:moveTo>
                      <a:pt x="0" y="41"/>
                    </a:moveTo>
                    <a:lnTo>
                      <a:pt x="0" y="41"/>
                    </a:lnTo>
                    <a:lnTo>
                      <a:pt x="3" y="15"/>
                    </a:lnTo>
                    <a:lnTo>
                      <a:pt x="31" y="0"/>
                    </a:lnTo>
                    <a:lnTo>
                      <a:pt x="26" y="21"/>
                    </a:lnTo>
                    <a:lnTo>
                      <a:pt x="36" y="27"/>
                    </a:lnTo>
                    <a:lnTo>
                      <a:pt x="18" y="39"/>
                    </a:lnTo>
                    <a:lnTo>
                      <a:pt x="18" y="54"/>
                    </a:lnTo>
                    <a:lnTo>
                      <a:pt x="7" y="54"/>
                    </a:lnTo>
                    <a:lnTo>
                      <a:pt x="0" y="4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89" name="Freeform 188"/>
              <p:cNvSpPr>
                <a:spLocks/>
              </p:cNvSpPr>
              <p:nvPr/>
            </p:nvSpPr>
            <p:spPr bwMode="auto">
              <a:xfrm>
                <a:off x="3216" y="2588"/>
                <a:ext cx="13" cy="7"/>
              </a:xfrm>
              <a:custGeom>
                <a:avLst/>
                <a:gdLst>
                  <a:gd name="T0" fmla="*/ 0 w 13"/>
                  <a:gd name="T1" fmla="*/ 6 h 7"/>
                  <a:gd name="T2" fmla="*/ 0 w 13"/>
                  <a:gd name="T3" fmla="*/ 6 h 7"/>
                  <a:gd name="T4" fmla="*/ 10 w 13"/>
                  <a:gd name="T5" fmla="*/ 0 h 7"/>
                  <a:gd name="T6" fmla="*/ 12 w 13"/>
                  <a:gd name="T7" fmla="*/ 4 h 7"/>
                  <a:gd name="T8" fmla="*/ 0 w 13"/>
                  <a:gd name="T9" fmla="*/ 6 h 7"/>
                  <a:gd name="T10" fmla="*/ 0 w 13"/>
                  <a:gd name="T11" fmla="*/ 6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7"/>
                  <a:gd name="T20" fmla="*/ 13 w 1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7">
                    <a:moveTo>
                      <a:pt x="0" y="6"/>
                    </a:moveTo>
                    <a:lnTo>
                      <a:pt x="0" y="6"/>
                    </a:lnTo>
                    <a:lnTo>
                      <a:pt x="10" y="0"/>
                    </a:lnTo>
                    <a:lnTo>
                      <a:pt x="12" y="4"/>
                    </a:lnTo>
                    <a:lnTo>
                      <a:pt x="0" y="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90" name="Freeform 189"/>
              <p:cNvSpPr>
                <a:spLocks/>
              </p:cNvSpPr>
              <p:nvPr/>
            </p:nvSpPr>
            <p:spPr bwMode="auto">
              <a:xfrm>
                <a:off x="3232" y="2576"/>
                <a:ext cx="22" cy="24"/>
              </a:xfrm>
              <a:custGeom>
                <a:avLst/>
                <a:gdLst>
                  <a:gd name="T0" fmla="*/ 0 w 22"/>
                  <a:gd name="T1" fmla="*/ 12 h 24"/>
                  <a:gd name="T2" fmla="*/ 0 w 22"/>
                  <a:gd name="T3" fmla="*/ 12 h 24"/>
                  <a:gd name="T4" fmla="*/ 16 w 22"/>
                  <a:gd name="T5" fmla="*/ 23 h 24"/>
                  <a:gd name="T6" fmla="*/ 21 w 22"/>
                  <a:gd name="T7" fmla="*/ 11 h 24"/>
                  <a:gd name="T8" fmla="*/ 17 w 22"/>
                  <a:gd name="T9" fmla="*/ 0 h 24"/>
                  <a:gd name="T10" fmla="*/ 0 w 22"/>
                  <a:gd name="T11" fmla="*/ 12 h 24"/>
                  <a:gd name="T12" fmla="*/ 0 w 22"/>
                  <a:gd name="T13" fmla="*/ 12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24"/>
                  <a:gd name="T23" fmla="*/ 22 w 22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24">
                    <a:moveTo>
                      <a:pt x="0" y="12"/>
                    </a:moveTo>
                    <a:lnTo>
                      <a:pt x="0" y="12"/>
                    </a:lnTo>
                    <a:lnTo>
                      <a:pt x="16" y="23"/>
                    </a:lnTo>
                    <a:lnTo>
                      <a:pt x="21" y="11"/>
                    </a:lnTo>
                    <a:lnTo>
                      <a:pt x="17" y="0"/>
                    </a:lnTo>
                    <a:lnTo>
                      <a:pt x="0" y="1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3318633" y="2914247"/>
              <a:ext cx="185736" cy="293689"/>
            </a:xfrm>
            <a:custGeom>
              <a:avLst/>
              <a:gdLst>
                <a:gd name="T0" fmla="*/ 0 w 149"/>
                <a:gd name="T1" fmla="*/ 39536435 h 224"/>
                <a:gd name="T2" fmla="*/ 0 w 149"/>
                <a:gd name="T3" fmla="*/ 39536435 h 224"/>
                <a:gd name="T4" fmla="*/ 15539579 w 149"/>
                <a:gd name="T5" fmla="*/ 27504408 h 224"/>
                <a:gd name="T6" fmla="*/ 38847698 w 149"/>
                <a:gd name="T7" fmla="*/ 51569784 h 224"/>
                <a:gd name="T8" fmla="*/ 83910746 w 149"/>
                <a:gd name="T9" fmla="*/ 55007506 h 224"/>
                <a:gd name="T10" fmla="*/ 108773316 w 149"/>
                <a:gd name="T11" fmla="*/ 41256607 h 224"/>
                <a:gd name="T12" fmla="*/ 116543103 w 149"/>
                <a:gd name="T13" fmla="*/ 8595619 h 224"/>
                <a:gd name="T14" fmla="*/ 158498456 w 149"/>
                <a:gd name="T15" fmla="*/ 0 h 224"/>
                <a:gd name="T16" fmla="*/ 180253400 w 149"/>
                <a:gd name="T17" fmla="*/ 12033343 h 224"/>
                <a:gd name="T18" fmla="*/ 177144488 w 149"/>
                <a:gd name="T19" fmla="*/ 39536435 h 224"/>
                <a:gd name="T20" fmla="*/ 169375947 w 149"/>
                <a:gd name="T21" fmla="*/ 67040844 h 224"/>
                <a:gd name="T22" fmla="*/ 198899392 w 149"/>
                <a:gd name="T23" fmla="*/ 99701845 h 224"/>
                <a:gd name="T24" fmla="*/ 181806609 w 149"/>
                <a:gd name="T25" fmla="*/ 123768522 h 224"/>
                <a:gd name="T26" fmla="*/ 203561514 w 149"/>
                <a:gd name="T27" fmla="*/ 166742669 h 224"/>
                <a:gd name="T28" fmla="*/ 194238517 w 149"/>
                <a:gd name="T29" fmla="*/ 204561585 h 224"/>
                <a:gd name="T30" fmla="*/ 229977293 w 149"/>
                <a:gd name="T31" fmla="*/ 283635746 h 224"/>
                <a:gd name="T32" fmla="*/ 149174213 w 149"/>
                <a:gd name="T33" fmla="*/ 359270956 h 224"/>
                <a:gd name="T34" fmla="*/ 51278369 w 149"/>
                <a:gd name="T35" fmla="*/ 383337633 h 224"/>
                <a:gd name="T36" fmla="*/ 46617494 w 149"/>
                <a:gd name="T37" fmla="*/ 367866572 h 224"/>
                <a:gd name="T38" fmla="*/ 15539579 w 149"/>
                <a:gd name="T39" fmla="*/ 357552095 h 224"/>
                <a:gd name="T40" fmla="*/ 10877457 w 149"/>
                <a:gd name="T41" fmla="*/ 281916885 h 224"/>
                <a:gd name="T42" fmla="*/ 104111194 w 149"/>
                <a:gd name="T43" fmla="*/ 201123863 h 224"/>
                <a:gd name="T44" fmla="*/ 73033274 w 149"/>
                <a:gd name="T45" fmla="*/ 161586086 h 224"/>
                <a:gd name="T46" fmla="*/ 62155821 w 149"/>
                <a:gd name="T47" fmla="*/ 80793043 h 224"/>
                <a:gd name="T48" fmla="*/ 0 w 149"/>
                <a:gd name="T49" fmla="*/ 39536435 h 224"/>
                <a:gd name="T50" fmla="*/ 0 w 149"/>
                <a:gd name="T51" fmla="*/ 39536435 h 22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9"/>
                <a:gd name="T79" fmla="*/ 0 h 224"/>
                <a:gd name="T80" fmla="*/ 149 w 149"/>
                <a:gd name="T81" fmla="*/ 224 h 22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9" h="224">
                  <a:moveTo>
                    <a:pt x="0" y="23"/>
                  </a:moveTo>
                  <a:lnTo>
                    <a:pt x="0" y="23"/>
                  </a:lnTo>
                  <a:lnTo>
                    <a:pt x="10" y="16"/>
                  </a:lnTo>
                  <a:lnTo>
                    <a:pt x="25" y="30"/>
                  </a:lnTo>
                  <a:lnTo>
                    <a:pt x="54" y="32"/>
                  </a:lnTo>
                  <a:lnTo>
                    <a:pt x="70" y="24"/>
                  </a:lnTo>
                  <a:lnTo>
                    <a:pt x="75" y="5"/>
                  </a:lnTo>
                  <a:lnTo>
                    <a:pt x="102" y="0"/>
                  </a:lnTo>
                  <a:lnTo>
                    <a:pt x="116" y="7"/>
                  </a:lnTo>
                  <a:lnTo>
                    <a:pt x="114" y="23"/>
                  </a:lnTo>
                  <a:lnTo>
                    <a:pt x="109" y="39"/>
                  </a:lnTo>
                  <a:lnTo>
                    <a:pt x="128" y="58"/>
                  </a:lnTo>
                  <a:lnTo>
                    <a:pt x="117" y="72"/>
                  </a:lnTo>
                  <a:lnTo>
                    <a:pt x="131" y="97"/>
                  </a:lnTo>
                  <a:lnTo>
                    <a:pt x="125" y="119"/>
                  </a:lnTo>
                  <a:lnTo>
                    <a:pt x="148" y="165"/>
                  </a:lnTo>
                  <a:lnTo>
                    <a:pt x="96" y="209"/>
                  </a:lnTo>
                  <a:lnTo>
                    <a:pt x="33" y="223"/>
                  </a:lnTo>
                  <a:lnTo>
                    <a:pt x="30" y="214"/>
                  </a:lnTo>
                  <a:lnTo>
                    <a:pt x="10" y="208"/>
                  </a:lnTo>
                  <a:lnTo>
                    <a:pt x="7" y="164"/>
                  </a:lnTo>
                  <a:lnTo>
                    <a:pt x="67" y="117"/>
                  </a:lnTo>
                  <a:lnTo>
                    <a:pt x="47" y="94"/>
                  </a:lnTo>
                  <a:lnTo>
                    <a:pt x="40" y="47"/>
                  </a:lnTo>
                  <a:lnTo>
                    <a:pt x="0" y="2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83" name="Group 172"/>
            <p:cNvGrpSpPr>
              <a:grpSpLocks/>
            </p:cNvGrpSpPr>
            <p:nvPr/>
          </p:nvGrpSpPr>
          <p:grpSpPr bwMode="auto">
            <a:xfrm>
              <a:off x="2890011" y="3423854"/>
              <a:ext cx="238123" cy="217489"/>
              <a:chOff x="3019" y="2670"/>
              <a:chExt cx="190" cy="167"/>
            </a:xfrm>
            <a:grpFill/>
          </p:grpSpPr>
          <p:sp>
            <p:nvSpPr>
              <p:cNvPr id="186" name="Freeform 185"/>
              <p:cNvSpPr>
                <a:spLocks/>
              </p:cNvSpPr>
              <p:nvPr/>
            </p:nvSpPr>
            <p:spPr bwMode="auto">
              <a:xfrm>
                <a:off x="3019" y="2670"/>
                <a:ext cx="172" cy="150"/>
              </a:xfrm>
              <a:custGeom>
                <a:avLst/>
                <a:gdLst>
                  <a:gd name="T0" fmla="*/ 0 w 172"/>
                  <a:gd name="T1" fmla="*/ 45 h 150"/>
                  <a:gd name="T2" fmla="*/ 0 w 172"/>
                  <a:gd name="T3" fmla="*/ 45 h 150"/>
                  <a:gd name="T4" fmla="*/ 5 w 172"/>
                  <a:gd name="T5" fmla="*/ 58 h 150"/>
                  <a:gd name="T6" fmla="*/ 41 w 172"/>
                  <a:gd name="T7" fmla="*/ 67 h 150"/>
                  <a:gd name="T8" fmla="*/ 35 w 172"/>
                  <a:gd name="T9" fmla="*/ 75 h 150"/>
                  <a:gd name="T10" fmla="*/ 48 w 172"/>
                  <a:gd name="T11" fmla="*/ 84 h 150"/>
                  <a:gd name="T12" fmla="*/ 53 w 172"/>
                  <a:gd name="T13" fmla="*/ 101 h 150"/>
                  <a:gd name="T14" fmla="*/ 38 w 172"/>
                  <a:gd name="T15" fmla="*/ 133 h 150"/>
                  <a:gd name="T16" fmla="*/ 81 w 172"/>
                  <a:gd name="T17" fmla="*/ 145 h 150"/>
                  <a:gd name="T18" fmla="*/ 85 w 172"/>
                  <a:gd name="T19" fmla="*/ 147 h 150"/>
                  <a:gd name="T20" fmla="*/ 105 w 172"/>
                  <a:gd name="T21" fmla="*/ 149 h 150"/>
                  <a:gd name="T22" fmla="*/ 105 w 172"/>
                  <a:gd name="T23" fmla="*/ 137 h 150"/>
                  <a:gd name="T24" fmla="*/ 117 w 172"/>
                  <a:gd name="T25" fmla="*/ 130 h 150"/>
                  <a:gd name="T26" fmla="*/ 145 w 172"/>
                  <a:gd name="T27" fmla="*/ 138 h 150"/>
                  <a:gd name="T28" fmla="*/ 163 w 172"/>
                  <a:gd name="T29" fmla="*/ 125 h 150"/>
                  <a:gd name="T30" fmla="*/ 153 w 172"/>
                  <a:gd name="T31" fmla="*/ 107 h 150"/>
                  <a:gd name="T32" fmla="*/ 157 w 172"/>
                  <a:gd name="T33" fmla="*/ 90 h 150"/>
                  <a:gd name="T34" fmla="*/ 143 w 172"/>
                  <a:gd name="T35" fmla="*/ 80 h 150"/>
                  <a:gd name="T36" fmla="*/ 163 w 172"/>
                  <a:gd name="T37" fmla="*/ 60 h 150"/>
                  <a:gd name="T38" fmla="*/ 171 w 172"/>
                  <a:gd name="T39" fmla="*/ 38 h 150"/>
                  <a:gd name="T40" fmla="*/ 146 w 172"/>
                  <a:gd name="T41" fmla="*/ 28 h 150"/>
                  <a:gd name="T42" fmla="*/ 139 w 172"/>
                  <a:gd name="T43" fmla="*/ 26 h 150"/>
                  <a:gd name="T44" fmla="*/ 100 w 172"/>
                  <a:gd name="T45" fmla="*/ 0 h 150"/>
                  <a:gd name="T46" fmla="*/ 86 w 172"/>
                  <a:gd name="T47" fmla="*/ 4 h 150"/>
                  <a:gd name="T48" fmla="*/ 71 w 172"/>
                  <a:gd name="T49" fmla="*/ 29 h 150"/>
                  <a:gd name="T50" fmla="*/ 38 w 172"/>
                  <a:gd name="T51" fmla="*/ 25 h 150"/>
                  <a:gd name="T52" fmla="*/ 43 w 172"/>
                  <a:gd name="T53" fmla="*/ 44 h 150"/>
                  <a:gd name="T54" fmla="*/ 0 w 172"/>
                  <a:gd name="T55" fmla="*/ 45 h 150"/>
                  <a:gd name="T56" fmla="*/ 0 w 172"/>
                  <a:gd name="T57" fmla="*/ 45 h 15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2"/>
                  <a:gd name="T88" fmla="*/ 0 h 150"/>
                  <a:gd name="T89" fmla="*/ 172 w 172"/>
                  <a:gd name="T90" fmla="*/ 150 h 15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2" h="150">
                    <a:moveTo>
                      <a:pt x="0" y="45"/>
                    </a:moveTo>
                    <a:lnTo>
                      <a:pt x="0" y="45"/>
                    </a:lnTo>
                    <a:lnTo>
                      <a:pt x="5" y="58"/>
                    </a:lnTo>
                    <a:lnTo>
                      <a:pt x="41" y="67"/>
                    </a:lnTo>
                    <a:lnTo>
                      <a:pt x="35" y="75"/>
                    </a:lnTo>
                    <a:lnTo>
                      <a:pt x="48" y="84"/>
                    </a:lnTo>
                    <a:lnTo>
                      <a:pt x="53" y="101"/>
                    </a:lnTo>
                    <a:lnTo>
                      <a:pt x="38" y="133"/>
                    </a:lnTo>
                    <a:lnTo>
                      <a:pt x="81" y="145"/>
                    </a:lnTo>
                    <a:lnTo>
                      <a:pt x="85" y="147"/>
                    </a:lnTo>
                    <a:lnTo>
                      <a:pt x="105" y="149"/>
                    </a:lnTo>
                    <a:lnTo>
                      <a:pt x="105" y="137"/>
                    </a:lnTo>
                    <a:lnTo>
                      <a:pt x="117" y="130"/>
                    </a:lnTo>
                    <a:lnTo>
                      <a:pt x="145" y="138"/>
                    </a:lnTo>
                    <a:lnTo>
                      <a:pt x="163" y="125"/>
                    </a:lnTo>
                    <a:lnTo>
                      <a:pt x="153" y="107"/>
                    </a:lnTo>
                    <a:lnTo>
                      <a:pt x="157" y="90"/>
                    </a:lnTo>
                    <a:lnTo>
                      <a:pt x="143" y="80"/>
                    </a:lnTo>
                    <a:lnTo>
                      <a:pt x="163" y="60"/>
                    </a:lnTo>
                    <a:lnTo>
                      <a:pt x="171" y="38"/>
                    </a:lnTo>
                    <a:lnTo>
                      <a:pt x="146" y="28"/>
                    </a:lnTo>
                    <a:lnTo>
                      <a:pt x="139" y="26"/>
                    </a:lnTo>
                    <a:lnTo>
                      <a:pt x="100" y="0"/>
                    </a:lnTo>
                    <a:lnTo>
                      <a:pt x="86" y="4"/>
                    </a:lnTo>
                    <a:lnTo>
                      <a:pt x="71" y="29"/>
                    </a:lnTo>
                    <a:lnTo>
                      <a:pt x="38" y="25"/>
                    </a:lnTo>
                    <a:lnTo>
                      <a:pt x="43" y="44"/>
                    </a:lnTo>
                    <a:lnTo>
                      <a:pt x="0" y="4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87" name="Freeform 186"/>
              <p:cNvSpPr>
                <a:spLocks/>
              </p:cNvSpPr>
              <p:nvPr/>
            </p:nvSpPr>
            <p:spPr bwMode="auto">
              <a:xfrm>
                <a:off x="3198" y="2808"/>
                <a:ext cx="11" cy="29"/>
              </a:xfrm>
              <a:custGeom>
                <a:avLst/>
                <a:gdLst>
                  <a:gd name="T0" fmla="*/ 0 w 11"/>
                  <a:gd name="T1" fmla="*/ 14 h 29"/>
                  <a:gd name="T2" fmla="*/ 0 w 11"/>
                  <a:gd name="T3" fmla="*/ 14 h 29"/>
                  <a:gd name="T4" fmla="*/ 9 w 11"/>
                  <a:gd name="T5" fmla="*/ 28 h 29"/>
                  <a:gd name="T6" fmla="*/ 10 w 11"/>
                  <a:gd name="T7" fmla="*/ 0 h 29"/>
                  <a:gd name="T8" fmla="*/ 0 w 11"/>
                  <a:gd name="T9" fmla="*/ 14 h 29"/>
                  <a:gd name="T10" fmla="*/ 0 w 11"/>
                  <a:gd name="T11" fmla="*/ 14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9"/>
                  <a:gd name="T20" fmla="*/ 11 w 11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9">
                    <a:moveTo>
                      <a:pt x="0" y="14"/>
                    </a:moveTo>
                    <a:lnTo>
                      <a:pt x="0" y="14"/>
                    </a:lnTo>
                    <a:lnTo>
                      <a:pt x="9" y="28"/>
                    </a:lnTo>
                    <a:lnTo>
                      <a:pt x="10" y="0"/>
                    </a:lnTo>
                    <a:lnTo>
                      <a:pt x="0" y="1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3070984" y="3333349"/>
              <a:ext cx="144461" cy="173039"/>
            </a:xfrm>
            <a:custGeom>
              <a:avLst/>
              <a:gdLst>
                <a:gd name="T0" fmla="*/ 0 w 119"/>
                <a:gd name="T1" fmla="*/ 91405696 h 133"/>
                <a:gd name="T2" fmla="*/ 0 w 119"/>
                <a:gd name="T3" fmla="*/ 91405696 h 133"/>
                <a:gd name="T4" fmla="*/ 0 w 119"/>
                <a:gd name="T5" fmla="*/ 128645278 h 133"/>
                <a:gd name="T6" fmla="*/ 1473755 w 119"/>
                <a:gd name="T7" fmla="*/ 145571769 h 133"/>
                <a:gd name="T8" fmla="*/ 4421266 w 119"/>
                <a:gd name="T9" fmla="*/ 164192211 h 133"/>
                <a:gd name="T10" fmla="*/ 41263940 w 119"/>
                <a:gd name="T11" fmla="*/ 181118743 h 133"/>
                <a:gd name="T12" fmla="*/ 29473892 w 119"/>
                <a:gd name="T13" fmla="*/ 218358325 h 133"/>
                <a:gd name="T14" fmla="*/ 69264067 w 119"/>
                <a:gd name="T15" fmla="*/ 223436272 h 133"/>
                <a:gd name="T16" fmla="*/ 137055594 w 119"/>
                <a:gd name="T17" fmla="*/ 221743623 h 133"/>
                <a:gd name="T18" fmla="*/ 154739438 w 119"/>
                <a:gd name="T19" fmla="*/ 186196690 h 133"/>
                <a:gd name="T20" fmla="*/ 119370536 w 119"/>
                <a:gd name="T21" fmla="*/ 140493822 h 133"/>
                <a:gd name="T22" fmla="*/ 162108250 w 119"/>
                <a:gd name="T23" fmla="*/ 115104085 h 133"/>
                <a:gd name="T24" fmla="*/ 173898288 w 119"/>
                <a:gd name="T25" fmla="*/ 123567330 h 133"/>
                <a:gd name="T26" fmla="*/ 162108250 w 119"/>
                <a:gd name="T27" fmla="*/ 33854294 h 133"/>
                <a:gd name="T28" fmla="*/ 129686820 w 119"/>
                <a:gd name="T29" fmla="*/ 11848549 h 133"/>
                <a:gd name="T30" fmla="*/ 94317918 w 119"/>
                <a:gd name="T31" fmla="*/ 27083697 h 133"/>
                <a:gd name="T32" fmla="*/ 100212937 w 119"/>
                <a:gd name="T33" fmla="*/ 16926496 h 133"/>
                <a:gd name="T34" fmla="*/ 69264067 w 119"/>
                <a:gd name="T35" fmla="*/ 0 h 133"/>
                <a:gd name="T36" fmla="*/ 53053978 w 119"/>
                <a:gd name="T37" fmla="*/ 0 h 133"/>
                <a:gd name="T38" fmla="*/ 53053978 w 119"/>
                <a:gd name="T39" fmla="*/ 49088146 h 133"/>
                <a:gd name="T40" fmla="*/ 33895156 w 119"/>
                <a:gd name="T41" fmla="*/ 35546943 h 133"/>
                <a:gd name="T42" fmla="*/ 23578873 w 119"/>
                <a:gd name="T43" fmla="*/ 50780795 h 133"/>
                <a:gd name="T44" fmla="*/ 20632577 w 119"/>
                <a:gd name="T45" fmla="*/ 81249781 h 133"/>
                <a:gd name="T46" fmla="*/ 0 w 119"/>
                <a:gd name="T47" fmla="*/ 91405696 h 133"/>
                <a:gd name="T48" fmla="*/ 0 w 119"/>
                <a:gd name="T49" fmla="*/ 91405696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9"/>
                <a:gd name="T76" fmla="*/ 0 h 133"/>
                <a:gd name="T77" fmla="*/ 119 w 119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9" h="133">
                  <a:moveTo>
                    <a:pt x="0" y="54"/>
                  </a:moveTo>
                  <a:lnTo>
                    <a:pt x="0" y="54"/>
                  </a:lnTo>
                  <a:lnTo>
                    <a:pt x="0" y="76"/>
                  </a:lnTo>
                  <a:lnTo>
                    <a:pt x="1" y="86"/>
                  </a:lnTo>
                  <a:lnTo>
                    <a:pt x="3" y="97"/>
                  </a:lnTo>
                  <a:lnTo>
                    <a:pt x="28" y="107"/>
                  </a:lnTo>
                  <a:lnTo>
                    <a:pt x="20" y="129"/>
                  </a:lnTo>
                  <a:lnTo>
                    <a:pt x="47" y="132"/>
                  </a:lnTo>
                  <a:lnTo>
                    <a:pt x="93" y="131"/>
                  </a:lnTo>
                  <a:lnTo>
                    <a:pt x="105" y="110"/>
                  </a:lnTo>
                  <a:lnTo>
                    <a:pt x="81" y="83"/>
                  </a:lnTo>
                  <a:lnTo>
                    <a:pt x="110" y="68"/>
                  </a:lnTo>
                  <a:lnTo>
                    <a:pt x="118" y="73"/>
                  </a:lnTo>
                  <a:lnTo>
                    <a:pt x="110" y="20"/>
                  </a:lnTo>
                  <a:lnTo>
                    <a:pt x="88" y="7"/>
                  </a:lnTo>
                  <a:lnTo>
                    <a:pt x="64" y="16"/>
                  </a:lnTo>
                  <a:lnTo>
                    <a:pt x="68" y="10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36" y="29"/>
                  </a:lnTo>
                  <a:lnTo>
                    <a:pt x="23" y="21"/>
                  </a:lnTo>
                  <a:lnTo>
                    <a:pt x="16" y="30"/>
                  </a:lnTo>
                  <a:lnTo>
                    <a:pt x="14" y="48"/>
                  </a:lnTo>
                  <a:lnTo>
                    <a:pt x="0" y="5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85" name="Group 176"/>
            <p:cNvGrpSpPr>
              <a:grpSpLocks/>
            </p:cNvGrpSpPr>
            <p:nvPr/>
          </p:nvGrpSpPr>
          <p:grpSpPr bwMode="auto">
            <a:xfrm>
              <a:off x="3310695" y="3630214"/>
              <a:ext cx="109537" cy="138113"/>
              <a:chOff x="3356" y="2828"/>
              <a:chExt cx="86" cy="106"/>
            </a:xfrm>
            <a:grpFill/>
          </p:grpSpPr>
          <p:sp>
            <p:nvSpPr>
              <p:cNvPr id="184" name="Freeform 183"/>
              <p:cNvSpPr>
                <a:spLocks/>
              </p:cNvSpPr>
              <p:nvPr/>
            </p:nvSpPr>
            <p:spPr bwMode="auto">
              <a:xfrm>
                <a:off x="3356" y="2828"/>
                <a:ext cx="86" cy="86"/>
              </a:xfrm>
              <a:custGeom>
                <a:avLst/>
                <a:gdLst>
                  <a:gd name="T0" fmla="*/ 0 w 86"/>
                  <a:gd name="T1" fmla="*/ 34 h 86"/>
                  <a:gd name="T2" fmla="*/ 0 w 86"/>
                  <a:gd name="T3" fmla="*/ 34 h 86"/>
                  <a:gd name="T4" fmla="*/ 11 w 86"/>
                  <a:gd name="T5" fmla="*/ 15 h 86"/>
                  <a:gd name="T6" fmla="*/ 38 w 86"/>
                  <a:gd name="T7" fmla="*/ 8 h 86"/>
                  <a:gd name="T8" fmla="*/ 72 w 86"/>
                  <a:gd name="T9" fmla="*/ 8 h 86"/>
                  <a:gd name="T10" fmla="*/ 85 w 86"/>
                  <a:gd name="T11" fmla="*/ 0 h 86"/>
                  <a:gd name="T12" fmla="*/ 80 w 86"/>
                  <a:gd name="T13" fmla="*/ 18 h 86"/>
                  <a:gd name="T14" fmla="*/ 57 w 86"/>
                  <a:gd name="T15" fmla="*/ 14 h 86"/>
                  <a:gd name="T16" fmla="*/ 46 w 86"/>
                  <a:gd name="T17" fmla="*/ 29 h 86"/>
                  <a:gd name="T18" fmla="*/ 33 w 86"/>
                  <a:gd name="T19" fmla="*/ 21 h 86"/>
                  <a:gd name="T20" fmla="*/ 42 w 86"/>
                  <a:gd name="T21" fmla="*/ 43 h 86"/>
                  <a:gd name="T22" fmla="*/ 31 w 86"/>
                  <a:gd name="T23" fmla="*/ 48 h 86"/>
                  <a:gd name="T24" fmla="*/ 52 w 86"/>
                  <a:gd name="T25" fmla="*/ 57 h 86"/>
                  <a:gd name="T26" fmla="*/ 52 w 86"/>
                  <a:gd name="T27" fmla="*/ 66 h 86"/>
                  <a:gd name="T28" fmla="*/ 35 w 86"/>
                  <a:gd name="T29" fmla="*/ 69 h 86"/>
                  <a:gd name="T30" fmla="*/ 41 w 86"/>
                  <a:gd name="T31" fmla="*/ 85 h 86"/>
                  <a:gd name="T32" fmla="*/ 20 w 86"/>
                  <a:gd name="T33" fmla="*/ 80 h 86"/>
                  <a:gd name="T34" fmla="*/ 14 w 86"/>
                  <a:gd name="T35" fmla="*/ 65 h 86"/>
                  <a:gd name="T36" fmla="*/ 41 w 86"/>
                  <a:gd name="T37" fmla="*/ 58 h 86"/>
                  <a:gd name="T38" fmla="*/ 14 w 86"/>
                  <a:gd name="T39" fmla="*/ 56 h 86"/>
                  <a:gd name="T40" fmla="*/ 0 w 86"/>
                  <a:gd name="T41" fmla="*/ 34 h 86"/>
                  <a:gd name="T42" fmla="*/ 0 w 86"/>
                  <a:gd name="T43" fmla="*/ 34 h 8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86"/>
                  <a:gd name="T68" fmla="*/ 86 w 86"/>
                  <a:gd name="T69" fmla="*/ 86 h 8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86">
                    <a:moveTo>
                      <a:pt x="0" y="34"/>
                    </a:moveTo>
                    <a:lnTo>
                      <a:pt x="0" y="34"/>
                    </a:lnTo>
                    <a:lnTo>
                      <a:pt x="11" y="15"/>
                    </a:lnTo>
                    <a:lnTo>
                      <a:pt x="38" y="8"/>
                    </a:lnTo>
                    <a:lnTo>
                      <a:pt x="72" y="8"/>
                    </a:lnTo>
                    <a:lnTo>
                      <a:pt x="85" y="0"/>
                    </a:lnTo>
                    <a:lnTo>
                      <a:pt x="80" y="18"/>
                    </a:lnTo>
                    <a:lnTo>
                      <a:pt x="57" y="14"/>
                    </a:lnTo>
                    <a:lnTo>
                      <a:pt x="46" y="29"/>
                    </a:lnTo>
                    <a:lnTo>
                      <a:pt x="33" y="21"/>
                    </a:lnTo>
                    <a:lnTo>
                      <a:pt x="42" y="43"/>
                    </a:lnTo>
                    <a:lnTo>
                      <a:pt x="31" y="48"/>
                    </a:lnTo>
                    <a:lnTo>
                      <a:pt x="52" y="57"/>
                    </a:lnTo>
                    <a:lnTo>
                      <a:pt x="52" y="66"/>
                    </a:lnTo>
                    <a:lnTo>
                      <a:pt x="35" y="69"/>
                    </a:lnTo>
                    <a:lnTo>
                      <a:pt x="41" y="85"/>
                    </a:lnTo>
                    <a:lnTo>
                      <a:pt x="20" y="80"/>
                    </a:lnTo>
                    <a:lnTo>
                      <a:pt x="14" y="65"/>
                    </a:lnTo>
                    <a:lnTo>
                      <a:pt x="41" y="58"/>
                    </a:lnTo>
                    <a:lnTo>
                      <a:pt x="14" y="56"/>
                    </a:lnTo>
                    <a:lnTo>
                      <a:pt x="0" y="3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85" name="Freeform 184"/>
              <p:cNvSpPr>
                <a:spLocks/>
              </p:cNvSpPr>
              <p:nvPr/>
            </p:nvSpPr>
            <p:spPr bwMode="auto">
              <a:xfrm>
                <a:off x="3401" y="2927"/>
                <a:ext cx="41" cy="7"/>
              </a:xfrm>
              <a:custGeom>
                <a:avLst/>
                <a:gdLst>
                  <a:gd name="T0" fmla="*/ 0 w 41"/>
                  <a:gd name="T1" fmla="*/ 6 h 7"/>
                  <a:gd name="T2" fmla="*/ 0 w 41"/>
                  <a:gd name="T3" fmla="*/ 6 h 7"/>
                  <a:gd name="T4" fmla="*/ 3 w 41"/>
                  <a:gd name="T5" fmla="*/ 0 h 7"/>
                  <a:gd name="T6" fmla="*/ 40 w 41"/>
                  <a:gd name="T7" fmla="*/ 6 h 7"/>
                  <a:gd name="T8" fmla="*/ 13 w 41"/>
                  <a:gd name="T9" fmla="*/ 6 h 7"/>
                  <a:gd name="T10" fmla="*/ 0 w 41"/>
                  <a:gd name="T11" fmla="*/ 6 h 7"/>
                  <a:gd name="T12" fmla="*/ 0 w 41"/>
                  <a:gd name="T13" fmla="*/ 6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7"/>
                  <a:gd name="T23" fmla="*/ 41 w 41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7">
                    <a:moveTo>
                      <a:pt x="0" y="6"/>
                    </a:moveTo>
                    <a:lnTo>
                      <a:pt x="0" y="6"/>
                    </a:lnTo>
                    <a:lnTo>
                      <a:pt x="3" y="0"/>
                    </a:lnTo>
                    <a:lnTo>
                      <a:pt x="40" y="6"/>
                    </a:lnTo>
                    <a:lnTo>
                      <a:pt x="13" y="6"/>
                    </a:lnTo>
                    <a:lnTo>
                      <a:pt x="0" y="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3239258" y="3484163"/>
              <a:ext cx="117475" cy="61912"/>
            </a:xfrm>
            <a:custGeom>
              <a:avLst/>
              <a:gdLst>
                <a:gd name="T0" fmla="*/ 0 w 93"/>
                <a:gd name="T1" fmla="*/ 44700470 h 49"/>
                <a:gd name="T2" fmla="*/ 0 w 93"/>
                <a:gd name="T3" fmla="*/ 44700470 h 49"/>
                <a:gd name="T4" fmla="*/ 22337937 w 93"/>
                <a:gd name="T5" fmla="*/ 12771562 h 49"/>
                <a:gd name="T6" fmla="*/ 52655329 w 93"/>
                <a:gd name="T7" fmla="*/ 20754422 h 49"/>
                <a:gd name="T8" fmla="*/ 102118623 w 93"/>
                <a:gd name="T9" fmla="*/ 0 h 49"/>
                <a:gd name="T10" fmla="*/ 132434743 w 93"/>
                <a:gd name="T11" fmla="*/ 4789967 h 49"/>
                <a:gd name="T12" fmla="*/ 146795741 w 93"/>
                <a:gd name="T13" fmla="*/ 15964451 h 49"/>
                <a:gd name="T14" fmla="*/ 90949660 w 93"/>
                <a:gd name="T15" fmla="*/ 67050695 h 49"/>
                <a:gd name="T16" fmla="*/ 43081751 w 93"/>
                <a:gd name="T17" fmla="*/ 76629363 h 49"/>
                <a:gd name="T18" fmla="*/ 0 w 93"/>
                <a:gd name="T19" fmla="*/ 44700470 h 49"/>
                <a:gd name="T20" fmla="*/ 0 w 93"/>
                <a:gd name="T21" fmla="*/ 44700470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"/>
                <a:gd name="T34" fmla="*/ 0 h 49"/>
                <a:gd name="T35" fmla="*/ 93 w 93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" h="49">
                  <a:moveTo>
                    <a:pt x="0" y="28"/>
                  </a:moveTo>
                  <a:lnTo>
                    <a:pt x="0" y="28"/>
                  </a:lnTo>
                  <a:lnTo>
                    <a:pt x="14" y="8"/>
                  </a:lnTo>
                  <a:lnTo>
                    <a:pt x="33" y="13"/>
                  </a:lnTo>
                  <a:lnTo>
                    <a:pt x="64" y="0"/>
                  </a:lnTo>
                  <a:lnTo>
                    <a:pt x="83" y="3"/>
                  </a:lnTo>
                  <a:lnTo>
                    <a:pt x="92" y="10"/>
                  </a:lnTo>
                  <a:lnTo>
                    <a:pt x="57" y="42"/>
                  </a:lnTo>
                  <a:lnTo>
                    <a:pt x="27" y="48"/>
                  </a:lnTo>
                  <a:lnTo>
                    <a:pt x="0" y="2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87" name="Group 180"/>
            <p:cNvGrpSpPr>
              <a:grpSpLocks/>
            </p:cNvGrpSpPr>
            <p:nvPr/>
          </p:nvGrpSpPr>
          <p:grpSpPr bwMode="auto">
            <a:xfrm>
              <a:off x="3082096" y="3515914"/>
              <a:ext cx="201611" cy="223838"/>
              <a:chOff x="3172" y="2740"/>
              <a:chExt cx="161" cy="170"/>
            </a:xfrm>
            <a:grpFill/>
          </p:grpSpPr>
          <p:sp>
            <p:nvSpPr>
              <p:cNvPr id="181" name="Freeform 180"/>
              <p:cNvSpPr>
                <a:spLocks/>
              </p:cNvSpPr>
              <p:nvPr/>
            </p:nvSpPr>
            <p:spPr bwMode="auto">
              <a:xfrm>
                <a:off x="3172" y="2740"/>
                <a:ext cx="161" cy="151"/>
              </a:xfrm>
              <a:custGeom>
                <a:avLst/>
                <a:gdLst>
                  <a:gd name="T0" fmla="*/ 0 w 161"/>
                  <a:gd name="T1" fmla="*/ 37 h 151"/>
                  <a:gd name="T2" fmla="*/ 0 w 161"/>
                  <a:gd name="T3" fmla="*/ 37 h 151"/>
                  <a:gd name="T4" fmla="*/ 4 w 161"/>
                  <a:gd name="T5" fmla="*/ 20 h 151"/>
                  <a:gd name="T6" fmla="*/ 23 w 161"/>
                  <a:gd name="T7" fmla="*/ 11 h 151"/>
                  <a:gd name="T8" fmla="*/ 31 w 161"/>
                  <a:gd name="T9" fmla="*/ 19 h 151"/>
                  <a:gd name="T10" fmla="*/ 50 w 161"/>
                  <a:gd name="T11" fmla="*/ 4 h 151"/>
                  <a:gd name="T12" fmla="*/ 72 w 161"/>
                  <a:gd name="T13" fmla="*/ 0 h 151"/>
                  <a:gd name="T14" fmla="*/ 95 w 161"/>
                  <a:gd name="T15" fmla="*/ 10 h 151"/>
                  <a:gd name="T16" fmla="*/ 95 w 161"/>
                  <a:gd name="T17" fmla="*/ 27 h 151"/>
                  <a:gd name="T18" fmla="*/ 76 w 161"/>
                  <a:gd name="T19" fmla="*/ 29 h 151"/>
                  <a:gd name="T20" fmla="*/ 78 w 161"/>
                  <a:gd name="T21" fmla="*/ 50 h 151"/>
                  <a:gd name="T22" fmla="*/ 108 w 161"/>
                  <a:gd name="T23" fmla="*/ 83 h 151"/>
                  <a:gd name="T24" fmla="*/ 127 w 161"/>
                  <a:gd name="T25" fmla="*/ 86 h 151"/>
                  <a:gd name="T26" fmla="*/ 126 w 161"/>
                  <a:gd name="T27" fmla="*/ 93 h 151"/>
                  <a:gd name="T28" fmla="*/ 160 w 161"/>
                  <a:gd name="T29" fmla="*/ 115 h 151"/>
                  <a:gd name="T30" fmla="*/ 136 w 161"/>
                  <a:gd name="T31" fmla="*/ 112 h 151"/>
                  <a:gd name="T32" fmla="*/ 141 w 161"/>
                  <a:gd name="T33" fmla="*/ 133 h 151"/>
                  <a:gd name="T34" fmla="*/ 127 w 161"/>
                  <a:gd name="T35" fmla="*/ 150 h 151"/>
                  <a:gd name="T36" fmla="*/ 121 w 161"/>
                  <a:gd name="T37" fmla="*/ 116 h 151"/>
                  <a:gd name="T38" fmla="*/ 61 w 161"/>
                  <a:gd name="T39" fmla="*/ 78 h 151"/>
                  <a:gd name="T40" fmla="*/ 47 w 161"/>
                  <a:gd name="T41" fmla="*/ 53 h 151"/>
                  <a:gd name="T42" fmla="*/ 28 w 161"/>
                  <a:gd name="T43" fmla="*/ 45 h 151"/>
                  <a:gd name="T44" fmla="*/ 10 w 161"/>
                  <a:gd name="T45" fmla="*/ 55 h 151"/>
                  <a:gd name="T46" fmla="*/ 0 w 161"/>
                  <a:gd name="T47" fmla="*/ 37 h 151"/>
                  <a:gd name="T48" fmla="*/ 0 w 161"/>
                  <a:gd name="T49" fmla="*/ 37 h 1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151"/>
                  <a:gd name="T77" fmla="*/ 161 w 161"/>
                  <a:gd name="T78" fmla="*/ 151 h 1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151">
                    <a:moveTo>
                      <a:pt x="0" y="37"/>
                    </a:moveTo>
                    <a:lnTo>
                      <a:pt x="0" y="37"/>
                    </a:lnTo>
                    <a:lnTo>
                      <a:pt x="4" y="20"/>
                    </a:lnTo>
                    <a:lnTo>
                      <a:pt x="23" y="11"/>
                    </a:lnTo>
                    <a:lnTo>
                      <a:pt x="31" y="19"/>
                    </a:lnTo>
                    <a:lnTo>
                      <a:pt x="50" y="4"/>
                    </a:lnTo>
                    <a:lnTo>
                      <a:pt x="72" y="0"/>
                    </a:lnTo>
                    <a:lnTo>
                      <a:pt x="95" y="10"/>
                    </a:lnTo>
                    <a:lnTo>
                      <a:pt x="95" y="27"/>
                    </a:lnTo>
                    <a:lnTo>
                      <a:pt x="76" y="29"/>
                    </a:lnTo>
                    <a:lnTo>
                      <a:pt x="78" y="50"/>
                    </a:lnTo>
                    <a:lnTo>
                      <a:pt x="108" y="83"/>
                    </a:lnTo>
                    <a:lnTo>
                      <a:pt x="127" y="86"/>
                    </a:lnTo>
                    <a:lnTo>
                      <a:pt x="126" y="93"/>
                    </a:lnTo>
                    <a:lnTo>
                      <a:pt x="160" y="115"/>
                    </a:lnTo>
                    <a:lnTo>
                      <a:pt x="136" y="112"/>
                    </a:lnTo>
                    <a:lnTo>
                      <a:pt x="141" y="133"/>
                    </a:lnTo>
                    <a:lnTo>
                      <a:pt x="127" y="150"/>
                    </a:lnTo>
                    <a:lnTo>
                      <a:pt x="121" y="116"/>
                    </a:lnTo>
                    <a:lnTo>
                      <a:pt x="61" y="78"/>
                    </a:lnTo>
                    <a:lnTo>
                      <a:pt x="47" y="53"/>
                    </a:lnTo>
                    <a:lnTo>
                      <a:pt x="28" y="45"/>
                    </a:lnTo>
                    <a:lnTo>
                      <a:pt x="10" y="55"/>
                    </a:lnTo>
                    <a:lnTo>
                      <a:pt x="0" y="37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82" name="Freeform 181"/>
              <p:cNvSpPr>
                <a:spLocks/>
              </p:cNvSpPr>
              <p:nvPr/>
            </p:nvSpPr>
            <p:spPr bwMode="auto">
              <a:xfrm>
                <a:off x="3192" y="2836"/>
                <a:ext cx="21" cy="38"/>
              </a:xfrm>
              <a:custGeom>
                <a:avLst/>
                <a:gdLst>
                  <a:gd name="T0" fmla="*/ 0 w 21"/>
                  <a:gd name="T1" fmla="*/ 6 h 38"/>
                  <a:gd name="T2" fmla="*/ 0 w 21"/>
                  <a:gd name="T3" fmla="*/ 6 h 38"/>
                  <a:gd name="T4" fmla="*/ 4 w 21"/>
                  <a:gd name="T5" fmla="*/ 34 h 38"/>
                  <a:gd name="T6" fmla="*/ 12 w 21"/>
                  <a:gd name="T7" fmla="*/ 37 h 38"/>
                  <a:gd name="T8" fmla="*/ 20 w 21"/>
                  <a:gd name="T9" fmla="*/ 15 h 38"/>
                  <a:gd name="T10" fmla="*/ 13 w 21"/>
                  <a:gd name="T11" fmla="*/ 0 h 38"/>
                  <a:gd name="T12" fmla="*/ 0 w 21"/>
                  <a:gd name="T13" fmla="*/ 6 h 38"/>
                  <a:gd name="T14" fmla="*/ 0 w 21"/>
                  <a:gd name="T15" fmla="*/ 6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38"/>
                  <a:gd name="T26" fmla="*/ 21 w 21"/>
                  <a:gd name="T27" fmla="*/ 38 h 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38">
                    <a:moveTo>
                      <a:pt x="0" y="6"/>
                    </a:moveTo>
                    <a:lnTo>
                      <a:pt x="0" y="6"/>
                    </a:lnTo>
                    <a:lnTo>
                      <a:pt x="4" y="34"/>
                    </a:lnTo>
                    <a:lnTo>
                      <a:pt x="12" y="37"/>
                    </a:lnTo>
                    <a:lnTo>
                      <a:pt x="20" y="15"/>
                    </a:lnTo>
                    <a:lnTo>
                      <a:pt x="13" y="0"/>
                    </a:lnTo>
                    <a:lnTo>
                      <a:pt x="0" y="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83" name="Freeform 182"/>
              <p:cNvSpPr>
                <a:spLocks/>
              </p:cNvSpPr>
              <p:nvPr/>
            </p:nvSpPr>
            <p:spPr bwMode="auto">
              <a:xfrm>
                <a:off x="3251" y="2885"/>
                <a:ext cx="43" cy="25"/>
              </a:xfrm>
              <a:custGeom>
                <a:avLst/>
                <a:gdLst>
                  <a:gd name="T0" fmla="*/ 0 w 43"/>
                  <a:gd name="T1" fmla="*/ 5 h 25"/>
                  <a:gd name="T2" fmla="*/ 0 w 43"/>
                  <a:gd name="T3" fmla="*/ 5 h 25"/>
                  <a:gd name="T4" fmla="*/ 35 w 43"/>
                  <a:gd name="T5" fmla="*/ 24 h 25"/>
                  <a:gd name="T6" fmla="*/ 42 w 43"/>
                  <a:gd name="T7" fmla="*/ 0 h 25"/>
                  <a:gd name="T8" fmla="*/ 0 w 43"/>
                  <a:gd name="T9" fmla="*/ 5 h 25"/>
                  <a:gd name="T10" fmla="*/ 0 w 43"/>
                  <a:gd name="T11" fmla="*/ 5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25"/>
                  <a:gd name="T20" fmla="*/ 43 w 43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25">
                    <a:moveTo>
                      <a:pt x="0" y="5"/>
                    </a:moveTo>
                    <a:lnTo>
                      <a:pt x="0" y="5"/>
                    </a:lnTo>
                    <a:lnTo>
                      <a:pt x="35" y="24"/>
                    </a:lnTo>
                    <a:lnTo>
                      <a:pt x="42" y="0"/>
                    </a:lnTo>
                    <a:lnTo>
                      <a:pt x="0" y="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3064635" y="3446063"/>
              <a:ext cx="9525" cy="17462"/>
            </a:xfrm>
            <a:custGeom>
              <a:avLst/>
              <a:gdLst>
                <a:gd name="T0" fmla="*/ 0 w 8"/>
                <a:gd name="T1" fmla="*/ 19058317 h 12"/>
                <a:gd name="T2" fmla="*/ 0 w 8"/>
                <a:gd name="T3" fmla="*/ 19058317 h 12"/>
                <a:gd name="T4" fmla="*/ 7087790 w 8"/>
                <a:gd name="T5" fmla="*/ 0 h 12"/>
                <a:gd name="T6" fmla="*/ 9922669 w 8"/>
                <a:gd name="T7" fmla="*/ 23292851 h 12"/>
                <a:gd name="T8" fmla="*/ 0 w 8"/>
                <a:gd name="T9" fmla="*/ 19058317 h 12"/>
                <a:gd name="T10" fmla="*/ 0 w 8"/>
                <a:gd name="T11" fmla="*/ 1905831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2"/>
                <a:gd name="T20" fmla="*/ 8 w 8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2">
                  <a:moveTo>
                    <a:pt x="0" y="9"/>
                  </a:moveTo>
                  <a:lnTo>
                    <a:pt x="0" y="9"/>
                  </a:lnTo>
                  <a:lnTo>
                    <a:pt x="5" y="0"/>
                  </a:lnTo>
                  <a:lnTo>
                    <a:pt x="7" y="11"/>
                  </a:lnTo>
                  <a:lnTo>
                    <a:pt x="0" y="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3028122" y="3371450"/>
              <a:ext cx="63500" cy="63501"/>
            </a:xfrm>
            <a:custGeom>
              <a:avLst/>
              <a:gdLst>
                <a:gd name="T0" fmla="*/ 0 w 50"/>
                <a:gd name="T1" fmla="*/ 62062469 h 47"/>
                <a:gd name="T2" fmla="*/ 0 w 50"/>
                <a:gd name="T3" fmla="*/ 62062469 h 47"/>
                <a:gd name="T4" fmla="*/ 30645101 w 50"/>
                <a:gd name="T5" fmla="*/ 52936036 h 47"/>
                <a:gd name="T6" fmla="*/ 14516101 w 50"/>
                <a:gd name="T7" fmla="*/ 41982954 h 47"/>
                <a:gd name="T8" fmla="*/ 29032201 w 50"/>
                <a:gd name="T9" fmla="*/ 12777012 h 47"/>
                <a:gd name="T10" fmla="*/ 41935407 w 50"/>
                <a:gd name="T11" fmla="*/ 32856521 h 47"/>
                <a:gd name="T12" fmla="*/ 41935407 w 50"/>
                <a:gd name="T13" fmla="*/ 0 h 47"/>
                <a:gd name="T14" fmla="*/ 79032096 w 50"/>
                <a:gd name="T15" fmla="*/ 0 h 47"/>
                <a:gd name="T16" fmla="*/ 75806297 w 50"/>
                <a:gd name="T17" fmla="*/ 32856521 h 47"/>
                <a:gd name="T18" fmla="*/ 53225704 w 50"/>
                <a:gd name="T19" fmla="*/ 43809592 h 47"/>
                <a:gd name="T20" fmla="*/ 53225704 w 50"/>
                <a:gd name="T21" fmla="*/ 83967260 h 47"/>
                <a:gd name="T22" fmla="*/ 32258000 w 50"/>
                <a:gd name="T23" fmla="*/ 60237182 h 47"/>
                <a:gd name="T24" fmla="*/ 0 w 50"/>
                <a:gd name="T25" fmla="*/ 62062469 h 47"/>
                <a:gd name="T26" fmla="*/ 0 w 50"/>
                <a:gd name="T27" fmla="*/ 62062469 h 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"/>
                <a:gd name="T43" fmla="*/ 0 h 47"/>
                <a:gd name="T44" fmla="*/ 50 w 50"/>
                <a:gd name="T45" fmla="*/ 47 h 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" h="47">
                  <a:moveTo>
                    <a:pt x="0" y="34"/>
                  </a:moveTo>
                  <a:lnTo>
                    <a:pt x="0" y="34"/>
                  </a:lnTo>
                  <a:lnTo>
                    <a:pt x="19" y="29"/>
                  </a:lnTo>
                  <a:lnTo>
                    <a:pt x="9" y="23"/>
                  </a:lnTo>
                  <a:lnTo>
                    <a:pt x="18" y="7"/>
                  </a:lnTo>
                  <a:lnTo>
                    <a:pt x="26" y="18"/>
                  </a:lnTo>
                  <a:lnTo>
                    <a:pt x="26" y="0"/>
                  </a:lnTo>
                  <a:lnTo>
                    <a:pt x="49" y="0"/>
                  </a:lnTo>
                  <a:lnTo>
                    <a:pt x="47" y="18"/>
                  </a:lnTo>
                  <a:lnTo>
                    <a:pt x="33" y="24"/>
                  </a:lnTo>
                  <a:lnTo>
                    <a:pt x="33" y="46"/>
                  </a:lnTo>
                  <a:lnTo>
                    <a:pt x="20" y="33"/>
                  </a:lnTo>
                  <a:lnTo>
                    <a:pt x="0" y="3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3051934" y="2880910"/>
              <a:ext cx="441322" cy="371477"/>
            </a:xfrm>
            <a:custGeom>
              <a:avLst/>
              <a:gdLst>
                <a:gd name="T0" fmla="*/ 0 w 354"/>
                <a:gd name="T1" fmla="*/ 360167831 h 285"/>
                <a:gd name="T2" fmla="*/ 51288450 w 354"/>
                <a:gd name="T3" fmla="*/ 366963865 h 285"/>
                <a:gd name="T4" fmla="*/ 1554611 w 354"/>
                <a:gd name="T5" fmla="*/ 389049022 h 285"/>
                <a:gd name="T6" fmla="*/ 9325172 w 354"/>
                <a:gd name="T7" fmla="*/ 423027891 h 285"/>
                <a:gd name="T8" fmla="*/ 6217197 w 354"/>
                <a:gd name="T9" fmla="*/ 436618657 h 285"/>
                <a:gd name="T10" fmla="*/ 13987759 w 354"/>
                <a:gd name="T11" fmla="*/ 468897865 h 285"/>
                <a:gd name="T12" fmla="*/ 108795341 w 354"/>
                <a:gd name="T13" fmla="*/ 451909083 h 285"/>
                <a:gd name="T14" fmla="*/ 130553653 w 354"/>
                <a:gd name="T15" fmla="*/ 451909083 h 285"/>
                <a:gd name="T16" fmla="*/ 150758602 w 354"/>
                <a:gd name="T17" fmla="*/ 385652309 h 285"/>
                <a:gd name="T18" fmla="*/ 150758602 w 354"/>
                <a:gd name="T19" fmla="*/ 358469474 h 285"/>
                <a:gd name="T20" fmla="*/ 191168538 w 354"/>
                <a:gd name="T21" fmla="*/ 273524176 h 285"/>
                <a:gd name="T22" fmla="*/ 202048317 w 354"/>
                <a:gd name="T23" fmla="*/ 200471367 h 285"/>
                <a:gd name="T24" fmla="*/ 245566189 w 354"/>
                <a:gd name="T25" fmla="*/ 130815232 h 285"/>
                <a:gd name="T26" fmla="*/ 279758891 w 354"/>
                <a:gd name="T27" fmla="*/ 105332058 h 285"/>
                <a:gd name="T28" fmla="*/ 320167542 w 354"/>
                <a:gd name="T29" fmla="*/ 83246880 h 285"/>
                <a:gd name="T30" fmla="*/ 345035153 w 354"/>
                <a:gd name="T31" fmla="*/ 71354472 h 285"/>
                <a:gd name="T32" fmla="*/ 413420557 w 354"/>
                <a:gd name="T33" fmla="*/ 98536023 h 285"/>
                <a:gd name="T34" fmla="*/ 446058649 w 354"/>
                <a:gd name="T35" fmla="*/ 52666029 h 285"/>
                <a:gd name="T36" fmla="*/ 509781469 w 354"/>
                <a:gd name="T37" fmla="*/ 56064046 h 285"/>
                <a:gd name="T38" fmla="*/ 547083392 w 354"/>
                <a:gd name="T39" fmla="*/ 52666029 h 285"/>
                <a:gd name="T40" fmla="*/ 526878443 w 354"/>
                <a:gd name="T41" fmla="*/ 50967672 h 285"/>
                <a:gd name="T42" fmla="*/ 548636756 w 354"/>
                <a:gd name="T43" fmla="*/ 27182845 h 285"/>
                <a:gd name="T44" fmla="*/ 484913936 w 354"/>
                <a:gd name="T45" fmla="*/ 27182845 h 285"/>
                <a:gd name="T46" fmla="*/ 477143377 w 354"/>
                <a:gd name="T47" fmla="*/ 0 h 285"/>
                <a:gd name="T48" fmla="*/ 458493039 w 354"/>
                <a:gd name="T49" fmla="*/ 28881201 h 285"/>
                <a:gd name="T50" fmla="*/ 422745726 w 354"/>
                <a:gd name="T51" fmla="*/ 44171637 h 285"/>
                <a:gd name="T52" fmla="*/ 422745726 w 354"/>
                <a:gd name="T53" fmla="*/ 5096375 h 285"/>
                <a:gd name="T54" fmla="*/ 349697737 w 354"/>
                <a:gd name="T55" fmla="*/ 32279219 h 285"/>
                <a:gd name="T56" fmla="*/ 345035153 w 354"/>
                <a:gd name="T57" fmla="*/ 44171637 h 285"/>
                <a:gd name="T58" fmla="*/ 323276762 w 354"/>
                <a:gd name="T59" fmla="*/ 49268012 h 285"/>
                <a:gd name="T60" fmla="*/ 298409229 w 354"/>
                <a:gd name="T61" fmla="*/ 54364386 h 285"/>
                <a:gd name="T62" fmla="*/ 276649670 w 354"/>
                <a:gd name="T63" fmla="*/ 67956455 h 285"/>
                <a:gd name="T64" fmla="*/ 244011578 w 354"/>
                <a:gd name="T65" fmla="*/ 107031718 h 285"/>
                <a:gd name="T66" fmla="*/ 223806630 w 354"/>
                <a:gd name="T67" fmla="*/ 122320840 h 285"/>
                <a:gd name="T68" fmla="*/ 230023825 w 354"/>
                <a:gd name="T69" fmla="*/ 142707640 h 285"/>
                <a:gd name="T70" fmla="*/ 155421186 w 354"/>
                <a:gd name="T71" fmla="*/ 232750576 h 285"/>
                <a:gd name="T72" fmla="*/ 108795341 w 354"/>
                <a:gd name="T73" fmla="*/ 293910976 h 285"/>
                <a:gd name="T74" fmla="*/ 76155983 w 354"/>
                <a:gd name="T75" fmla="*/ 299007350 h 285"/>
                <a:gd name="T76" fmla="*/ 51288450 w 354"/>
                <a:gd name="T77" fmla="*/ 329588201 h 285"/>
                <a:gd name="T78" fmla="*/ 31084738 w 354"/>
                <a:gd name="T79" fmla="*/ 344877405 h 285"/>
                <a:gd name="T80" fmla="*/ 29530127 w 354"/>
                <a:gd name="T81" fmla="*/ 351673440 h 285"/>
                <a:gd name="T82" fmla="*/ 0 w 354"/>
                <a:gd name="T83" fmla="*/ 360167831 h 2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4"/>
                <a:gd name="T127" fmla="*/ 0 h 285"/>
                <a:gd name="T128" fmla="*/ 354 w 354"/>
                <a:gd name="T129" fmla="*/ 285 h 2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4" h="285">
                  <a:moveTo>
                    <a:pt x="0" y="212"/>
                  </a:moveTo>
                  <a:lnTo>
                    <a:pt x="0" y="212"/>
                  </a:lnTo>
                  <a:lnTo>
                    <a:pt x="1" y="224"/>
                  </a:lnTo>
                  <a:lnTo>
                    <a:pt x="33" y="216"/>
                  </a:lnTo>
                  <a:lnTo>
                    <a:pt x="34" y="221"/>
                  </a:lnTo>
                  <a:lnTo>
                    <a:pt x="1" y="229"/>
                  </a:lnTo>
                  <a:lnTo>
                    <a:pt x="9" y="234"/>
                  </a:lnTo>
                  <a:lnTo>
                    <a:pt x="6" y="249"/>
                  </a:lnTo>
                  <a:lnTo>
                    <a:pt x="28" y="236"/>
                  </a:lnTo>
                  <a:lnTo>
                    <a:pt x="4" y="257"/>
                  </a:lnTo>
                  <a:lnTo>
                    <a:pt x="18" y="257"/>
                  </a:lnTo>
                  <a:lnTo>
                    <a:pt x="9" y="276"/>
                  </a:lnTo>
                  <a:lnTo>
                    <a:pt x="43" y="284"/>
                  </a:lnTo>
                  <a:lnTo>
                    <a:pt x="70" y="266"/>
                  </a:lnTo>
                  <a:lnTo>
                    <a:pt x="76" y="249"/>
                  </a:lnTo>
                  <a:lnTo>
                    <a:pt x="84" y="266"/>
                  </a:lnTo>
                  <a:lnTo>
                    <a:pt x="100" y="245"/>
                  </a:lnTo>
                  <a:lnTo>
                    <a:pt x="97" y="227"/>
                  </a:lnTo>
                  <a:lnTo>
                    <a:pt x="104" y="220"/>
                  </a:lnTo>
                  <a:lnTo>
                    <a:pt x="97" y="211"/>
                  </a:lnTo>
                  <a:lnTo>
                    <a:pt x="98" y="171"/>
                  </a:lnTo>
                  <a:lnTo>
                    <a:pt x="123" y="161"/>
                  </a:lnTo>
                  <a:lnTo>
                    <a:pt x="118" y="149"/>
                  </a:lnTo>
                  <a:lnTo>
                    <a:pt x="130" y="118"/>
                  </a:lnTo>
                  <a:lnTo>
                    <a:pt x="153" y="95"/>
                  </a:lnTo>
                  <a:lnTo>
                    <a:pt x="158" y="77"/>
                  </a:lnTo>
                  <a:lnTo>
                    <a:pt x="175" y="73"/>
                  </a:lnTo>
                  <a:lnTo>
                    <a:pt x="180" y="62"/>
                  </a:lnTo>
                  <a:lnTo>
                    <a:pt x="205" y="64"/>
                  </a:lnTo>
                  <a:lnTo>
                    <a:pt x="206" y="49"/>
                  </a:lnTo>
                  <a:lnTo>
                    <a:pt x="212" y="49"/>
                  </a:lnTo>
                  <a:lnTo>
                    <a:pt x="222" y="42"/>
                  </a:lnTo>
                  <a:lnTo>
                    <a:pt x="237" y="56"/>
                  </a:lnTo>
                  <a:lnTo>
                    <a:pt x="266" y="58"/>
                  </a:lnTo>
                  <a:lnTo>
                    <a:pt x="282" y="50"/>
                  </a:lnTo>
                  <a:lnTo>
                    <a:pt x="287" y="31"/>
                  </a:lnTo>
                  <a:lnTo>
                    <a:pt x="314" y="26"/>
                  </a:lnTo>
                  <a:lnTo>
                    <a:pt x="328" y="33"/>
                  </a:lnTo>
                  <a:lnTo>
                    <a:pt x="326" y="49"/>
                  </a:lnTo>
                  <a:lnTo>
                    <a:pt x="352" y="31"/>
                  </a:lnTo>
                  <a:lnTo>
                    <a:pt x="335" y="34"/>
                  </a:lnTo>
                  <a:lnTo>
                    <a:pt x="339" y="30"/>
                  </a:lnTo>
                  <a:lnTo>
                    <a:pt x="322" y="25"/>
                  </a:lnTo>
                  <a:lnTo>
                    <a:pt x="353" y="16"/>
                  </a:lnTo>
                  <a:lnTo>
                    <a:pt x="328" y="5"/>
                  </a:lnTo>
                  <a:lnTo>
                    <a:pt x="312" y="16"/>
                  </a:lnTo>
                  <a:lnTo>
                    <a:pt x="320" y="2"/>
                  </a:lnTo>
                  <a:lnTo>
                    <a:pt x="307" y="0"/>
                  </a:lnTo>
                  <a:lnTo>
                    <a:pt x="299" y="16"/>
                  </a:lnTo>
                  <a:lnTo>
                    <a:pt x="295" y="17"/>
                  </a:lnTo>
                  <a:lnTo>
                    <a:pt x="295" y="4"/>
                  </a:lnTo>
                  <a:lnTo>
                    <a:pt x="272" y="26"/>
                  </a:lnTo>
                  <a:lnTo>
                    <a:pt x="284" y="6"/>
                  </a:lnTo>
                  <a:lnTo>
                    <a:pt x="272" y="3"/>
                  </a:lnTo>
                  <a:lnTo>
                    <a:pt x="248" y="27"/>
                  </a:lnTo>
                  <a:lnTo>
                    <a:pt x="225" y="19"/>
                  </a:lnTo>
                  <a:lnTo>
                    <a:pt x="231" y="33"/>
                  </a:lnTo>
                  <a:lnTo>
                    <a:pt x="222" y="26"/>
                  </a:lnTo>
                  <a:lnTo>
                    <a:pt x="206" y="43"/>
                  </a:lnTo>
                  <a:lnTo>
                    <a:pt x="208" y="29"/>
                  </a:lnTo>
                  <a:lnTo>
                    <a:pt x="199" y="41"/>
                  </a:lnTo>
                  <a:lnTo>
                    <a:pt x="192" y="32"/>
                  </a:lnTo>
                  <a:lnTo>
                    <a:pt x="197" y="45"/>
                  </a:lnTo>
                  <a:lnTo>
                    <a:pt x="178" y="40"/>
                  </a:lnTo>
                  <a:lnTo>
                    <a:pt x="173" y="56"/>
                  </a:lnTo>
                  <a:lnTo>
                    <a:pt x="157" y="63"/>
                  </a:lnTo>
                  <a:lnTo>
                    <a:pt x="172" y="64"/>
                  </a:lnTo>
                  <a:lnTo>
                    <a:pt x="144" y="72"/>
                  </a:lnTo>
                  <a:lnTo>
                    <a:pt x="139" y="84"/>
                  </a:lnTo>
                  <a:lnTo>
                    <a:pt x="148" y="84"/>
                  </a:lnTo>
                  <a:lnTo>
                    <a:pt x="113" y="104"/>
                  </a:lnTo>
                  <a:lnTo>
                    <a:pt x="100" y="137"/>
                  </a:lnTo>
                  <a:lnTo>
                    <a:pt x="63" y="166"/>
                  </a:lnTo>
                  <a:lnTo>
                    <a:pt x="70" y="173"/>
                  </a:lnTo>
                  <a:lnTo>
                    <a:pt x="86" y="168"/>
                  </a:lnTo>
                  <a:lnTo>
                    <a:pt x="49" y="176"/>
                  </a:lnTo>
                  <a:lnTo>
                    <a:pt x="28" y="188"/>
                  </a:lnTo>
                  <a:lnTo>
                    <a:pt x="33" y="194"/>
                  </a:lnTo>
                  <a:lnTo>
                    <a:pt x="19" y="194"/>
                  </a:lnTo>
                  <a:lnTo>
                    <a:pt x="20" y="203"/>
                  </a:lnTo>
                  <a:lnTo>
                    <a:pt x="2" y="203"/>
                  </a:lnTo>
                  <a:lnTo>
                    <a:pt x="19" y="207"/>
                  </a:lnTo>
                  <a:lnTo>
                    <a:pt x="0" y="212"/>
                  </a:lnTo>
                </a:path>
              </a:pathLst>
            </a:custGeom>
            <a:solidFill>
              <a:schemeClr val="tx1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3207508" y="3336525"/>
              <a:ext cx="169861" cy="138114"/>
            </a:xfrm>
            <a:custGeom>
              <a:avLst/>
              <a:gdLst>
                <a:gd name="T0" fmla="*/ 0 w 137"/>
                <a:gd name="T1" fmla="*/ 32364034 h 103"/>
                <a:gd name="T2" fmla="*/ 0 w 137"/>
                <a:gd name="T3" fmla="*/ 32364034 h 103"/>
                <a:gd name="T4" fmla="*/ 12298256 w 137"/>
                <a:gd name="T5" fmla="*/ 129457475 h 103"/>
                <a:gd name="T6" fmla="*/ 122981312 w 137"/>
                <a:gd name="T7" fmla="*/ 178003552 h 103"/>
                <a:gd name="T8" fmla="*/ 175249229 w 137"/>
                <a:gd name="T9" fmla="*/ 183398003 h 103"/>
                <a:gd name="T10" fmla="*/ 209069110 w 137"/>
                <a:gd name="T11" fmla="*/ 134851926 h 103"/>
                <a:gd name="T12" fmla="*/ 192159789 w 137"/>
                <a:gd name="T13" fmla="*/ 79113269 h 103"/>
                <a:gd name="T14" fmla="*/ 204458040 w 137"/>
                <a:gd name="T15" fmla="*/ 66526217 h 103"/>
                <a:gd name="T16" fmla="*/ 196770858 w 137"/>
                <a:gd name="T17" fmla="*/ 23374623 h 103"/>
                <a:gd name="T18" fmla="*/ 116832806 w 137"/>
                <a:gd name="T19" fmla="*/ 8990754 h 103"/>
                <a:gd name="T20" fmla="*/ 66102345 w 137"/>
                <a:gd name="T21" fmla="*/ 0 h 103"/>
                <a:gd name="T22" fmla="*/ 0 w 137"/>
                <a:gd name="T23" fmla="*/ 32364034 h 103"/>
                <a:gd name="T24" fmla="*/ 0 w 137"/>
                <a:gd name="T25" fmla="*/ 32364034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7"/>
                <a:gd name="T40" fmla="*/ 0 h 103"/>
                <a:gd name="T41" fmla="*/ 137 w 137"/>
                <a:gd name="T42" fmla="*/ 103 h 1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7" h="103">
                  <a:moveTo>
                    <a:pt x="0" y="18"/>
                  </a:moveTo>
                  <a:lnTo>
                    <a:pt x="0" y="18"/>
                  </a:lnTo>
                  <a:lnTo>
                    <a:pt x="8" y="72"/>
                  </a:lnTo>
                  <a:lnTo>
                    <a:pt x="80" y="99"/>
                  </a:lnTo>
                  <a:lnTo>
                    <a:pt x="114" y="102"/>
                  </a:lnTo>
                  <a:lnTo>
                    <a:pt x="136" y="75"/>
                  </a:lnTo>
                  <a:lnTo>
                    <a:pt x="125" y="44"/>
                  </a:lnTo>
                  <a:lnTo>
                    <a:pt x="133" y="37"/>
                  </a:lnTo>
                  <a:lnTo>
                    <a:pt x="128" y="13"/>
                  </a:lnTo>
                  <a:lnTo>
                    <a:pt x="76" y="5"/>
                  </a:lnTo>
                  <a:lnTo>
                    <a:pt x="43" y="0"/>
                  </a:lnTo>
                  <a:lnTo>
                    <a:pt x="0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812223" y="3630214"/>
              <a:ext cx="53975" cy="100012"/>
            </a:xfrm>
            <a:custGeom>
              <a:avLst/>
              <a:gdLst>
                <a:gd name="T0" fmla="*/ 0 w 44"/>
                <a:gd name="T1" fmla="*/ 82664452 h 77"/>
                <a:gd name="T2" fmla="*/ 0 w 44"/>
                <a:gd name="T3" fmla="*/ 82664452 h 77"/>
                <a:gd name="T4" fmla="*/ 10533713 w 44"/>
                <a:gd name="T5" fmla="*/ 0 h 77"/>
                <a:gd name="T6" fmla="*/ 64706208 w 44"/>
                <a:gd name="T7" fmla="*/ 5061646 h 77"/>
                <a:gd name="T8" fmla="*/ 40629686 w 44"/>
                <a:gd name="T9" fmla="*/ 59046043 h 77"/>
                <a:gd name="T10" fmla="*/ 40629686 w 44"/>
                <a:gd name="T11" fmla="*/ 124839645 h 77"/>
                <a:gd name="T12" fmla="*/ 9028545 w 44"/>
                <a:gd name="T13" fmla="*/ 128214075 h 77"/>
                <a:gd name="T14" fmla="*/ 13542818 w 44"/>
                <a:gd name="T15" fmla="*/ 87726116 h 77"/>
                <a:gd name="T16" fmla="*/ 0 w 44"/>
                <a:gd name="T17" fmla="*/ 82664452 h 77"/>
                <a:gd name="T18" fmla="*/ 0 w 44"/>
                <a:gd name="T19" fmla="*/ 82664452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77"/>
                <a:gd name="T32" fmla="*/ 44 w 44"/>
                <a:gd name="T33" fmla="*/ 77 h 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77">
                  <a:moveTo>
                    <a:pt x="0" y="49"/>
                  </a:moveTo>
                  <a:lnTo>
                    <a:pt x="0" y="49"/>
                  </a:lnTo>
                  <a:lnTo>
                    <a:pt x="7" y="0"/>
                  </a:lnTo>
                  <a:lnTo>
                    <a:pt x="43" y="3"/>
                  </a:lnTo>
                  <a:lnTo>
                    <a:pt x="27" y="35"/>
                  </a:lnTo>
                  <a:lnTo>
                    <a:pt x="27" y="74"/>
                  </a:lnTo>
                  <a:lnTo>
                    <a:pt x="6" y="76"/>
                  </a:lnTo>
                  <a:lnTo>
                    <a:pt x="9" y="52"/>
                  </a:lnTo>
                  <a:lnTo>
                    <a:pt x="0" y="4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3310695" y="3490513"/>
              <a:ext cx="161924" cy="100012"/>
            </a:xfrm>
            <a:custGeom>
              <a:avLst/>
              <a:gdLst>
                <a:gd name="T0" fmla="*/ 0 w 130"/>
                <a:gd name="T1" fmla="*/ 62420472 h 77"/>
                <a:gd name="T2" fmla="*/ 0 w 130"/>
                <a:gd name="T3" fmla="*/ 62420472 h 77"/>
                <a:gd name="T4" fmla="*/ 54300920 w 130"/>
                <a:gd name="T5" fmla="*/ 116404870 h 77"/>
                <a:gd name="T6" fmla="*/ 178417678 w 130"/>
                <a:gd name="T7" fmla="*/ 128214075 h 77"/>
                <a:gd name="T8" fmla="*/ 200138038 w 130"/>
                <a:gd name="T9" fmla="*/ 82664452 h 77"/>
                <a:gd name="T10" fmla="*/ 169109486 w 130"/>
                <a:gd name="T11" fmla="*/ 80977237 h 77"/>
                <a:gd name="T12" fmla="*/ 166006755 w 130"/>
                <a:gd name="T13" fmla="*/ 42175184 h 77"/>
                <a:gd name="T14" fmla="*/ 138079649 w 130"/>
                <a:gd name="T15" fmla="*/ 0 h 77"/>
                <a:gd name="T16" fmla="*/ 54300920 w 130"/>
                <a:gd name="T17" fmla="*/ 8434777 h 77"/>
                <a:gd name="T18" fmla="*/ 0 w 130"/>
                <a:gd name="T19" fmla="*/ 62420472 h 77"/>
                <a:gd name="T20" fmla="*/ 0 w 130"/>
                <a:gd name="T21" fmla="*/ 62420472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0"/>
                <a:gd name="T34" fmla="*/ 0 h 77"/>
                <a:gd name="T35" fmla="*/ 130 w 13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0" h="77">
                  <a:moveTo>
                    <a:pt x="0" y="37"/>
                  </a:moveTo>
                  <a:lnTo>
                    <a:pt x="0" y="37"/>
                  </a:lnTo>
                  <a:lnTo>
                    <a:pt x="35" y="69"/>
                  </a:lnTo>
                  <a:lnTo>
                    <a:pt x="115" y="76"/>
                  </a:lnTo>
                  <a:lnTo>
                    <a:pt x="129" y="49"/>
                  </a:lnTo>
                  <a:lnTo>
                    <a:pt x="109" y="48"/>
                  </a:lnTo>
                  <a:lnTo>
                    <a:pt x="107" y="25"/>
                  </a:lnTo>
                  <a:lnTo>
                    <a:pt x="89" y="0"/>
                  </a:lnTo>
                  <a:lnTo>
                    <a:pt x="35" y="5"/>
                  </a:lnTo>
                  <a:lnTo>
                    <a:pt x="0" y="3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813811" y="3590526"/>
              <a:ext cx="209548" cy="158751"/>
            </a:xfrm>
            <a:custGeom>
              <a:avLst/>
              <a:gdLst>
                <a:gd name="T0" fmla="*/ 0 w 168"/>
                <a:gd name="T1" fmla="*/ 16931599 h 122"/>
                <a:gd name="T2" fmla="*/ 0 w 168"/>
                <a:gd name="T3" fmla="*/ 16931599 h 122"/>
                <a:gd name="T4" fmla="*/ 7779543 w 168"/>
                <a:gd name="T5" fmla="*/ 50796104 h 122"/>
                <a:gd name="T6" fmla="*/ 63788014 w 168"/>
                <a:gd name="T7" fmla="*/ 55876103 h 122"/>
                <a:gd name="T8" fmla="*/ 38895220 w 168"/>
                <a:gd name="T9" fmla="*/ 110058005 h 122"/>
                <a:gd name="T10" fmla="*/ 38895220 w 168"/>
                <a:gd name="T11" fmla="*/ 176092824 h 122"/>
                <a:gd name="T12" fmla="*/ 77790439 w 168"/>
                <a:gd name="T13" fmla="*/ 204877315 h 122"/>
                <a:gd name="T14" fmla="*/ 154025470 w 168"/>
                <a:gd name="T15" fmla="*/ 186251520 h 122"/>
                <a:gd name="T16" fmla="*/ 197588194 w 168"/>
                <a:gd name="T17" fmla="*/ 137149597 h 122"/>
                <a:gd name="T18" fmla="*/ 188253243 w 168"/>
                <a:gd name="T19" fmla="*/ 116830903 h 122"/>
                <a:gd name="T20" fmla="*/ 211590619 w 168"/>
                <a:gd name="T21" fmla="*/ 79580595 h 122"/>
                <a:gd name="T22" fmla="*/ 259820779 w 168"/>
                <a:gd name="T23" fmla="*/ 52489003 h 122"/>
                <a:gd name="T24" fmla="*/ 259820779 w 168"/>
                <a:gd name="T25" fmla="*/ 35557399 h 122"/>
                <a:gd name="T26" fmla="*/ 228703863 w 168"/>
                <a:gd name="T27" fmla="*/ 32170299 h 122"/>
                <a:gd name="T28" fmla="*/ 222480978 w 168"/>
                <a:gd name="T29" fmla="*/ 28784501 h 122"/>
                <a:gd name="T30" fmla="*/ 155580879 w 168"/>
                <a:gd name="T31" fmla="*/ 8465800 h 122"/>
                <a:gd name="T32" fmla="*/ 21780729 w 168"/>
                <a:gd name="T33" fmla="*/ 0 h 122"/>
                <a:gd name="T34" fmla="*/ 0 w 168"/>
                <a:gd name="T35" fmla="*/ 16931599 h 122"/>
                <a:gd name="T36" fmla="*/ 0 w 168"/>
                <a:gd name="T37" fmla="*/ 16931599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8"/>
                <a:gd name="T58" fmla="*/ 0 h 122"/>
                <a:gd name="T59" fmla="*/ 168 w 168"/>
                <a:gd name="T60" fmla="*/ 122 h 1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8" h="122">
                  <a:moveTo>
                    <a:pt x="0" y="10"/>
                  </a:moveTo>
                  <a:lnTo>
                    <a:pt x="0" y="10"/>
                  </a:lnTo>
                  <a:lnTo>
                    <a:pt x="5" y="30"/>
                  </a:lnTo>
                  <a:lnTo>
                    <a:pt x="41" y="33"/>
                  </a:lnTo>
                  <a:lnTo>
                    <a:pt x="25" y="65"/>
                  </a:lnTo>
                  <a:lnTo>
                    <a:pt x="25" y="104"/>
                  </a:lnTo>
                  <a:lnTo>
                    <a:pt x="50" y="121"/>
                  </a:lnTo>
                  <a:lnTo>
                    <a:pt x="99" y="110"/>
                  </a:lnTo>
                  <a:lnTo>
                    <a:pt x="127" y="81"/>
                  </a:lnTo>
                  <a:lnTo>
                    <a:pt x="121" y="69"/>
                  </a:lnTo>
                  <a:lnTo>
                    <a:pt x="136" y="47"/>
                  </a:lnTo>
                  <a:lnTo>
                    <a:pt x="167" y="31"/>
                  </a:lnTo>
                  <a:lnTo>
                    <a:pt x="167" y="21"/>
                  </a:lnTo>
                  <a:lnTo>
                    <a:pt x="147" y="19"/>
                  </a:lnTo>
                  <a:lnTo>
                    <a:pt x="143" y="17"/>
                  </a:lnTo>
                  <a:lnTo>
                    <a:pt x="100" y="5"/>
                  </a:lnTo>
                  <a:lnTo>
                    <a:pt x="14" y="0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158296" y="2944410"/>
              <a:ext cx="219073" cy="376239"/>
            </a:xfrm>
            <a:custGeom>
              <a:avLst/>
              <a:gdLst>
                <a:gd name="T0" fmla="*/ 0 w 176"/>
                <a:gd name="T1" fmla="*/ 367778835 h 289"/>
                <a:gd name="T2" fmla="*/ 0 w 176"/>
                <a:gd name="T3" fmla="*/ 367778835 h 289"/>
                <a:gd name="T4" fmla="*/ 10845458 w 176"/>
                <a:gd name="T5" fmla="*/ 423707939 h 289"/>
                <a:gd name="T6" fmla="*/ 34086076 w 176"/>
                <a:gd name="T7" fmla="*/ 449130614 h 289"/>
                <a:gd name="T8" fmla="*/ 32537615 w 176"/>
                <a:gd name="T9" fmla="*/ 488112135 h 289"/>
                <a:gd name="T10" fmla="*/ 99161316 w 176"/>
                <a:gd name="T11" fmla="*/ 462689460 h 289"/>
                <a:gd name="T12" fmla="*/ 116204349 w 176"/>
                <a:gd name="T13" fmla="*/ 384727719 h 289"/>
                <a:gd name="T14" fmla="*/ 102259483 w 176"/>
                <a:gd name="T15" fmla="*/ 383032700 h 289"/>
                <a:gd name="T16" fmla="*/ 151840122 w 176"/>
                <a:gd name="T17" fmla="*/ 359305044 h 289"/>
                <a:gd name="T18" fmla="*/ 105358896 w 176"/>
                <a:gd name="T19" fmla="*/ 352524970 h 289"/>
                <a:gd name="T20" fmla="*/ 140994668 w 176"/>
                <a:gd name="T21" fmla="*/ 359305044 h 289"/>
                <a:gd name="T22" fmla="*/ 159587408 w 176"/>
                <a:gd name="T23" fmla="*/ 338967344 h 289"/>
                <a:gd name="T24" fmla="*/ 131697676 w 176"/>
                <a:gd name="T25" fmla="*/ 313544669 h 289"/>
                <a:gd name="T26" fmla="*/ 103809190 w 176"/>
                <a:gd name="T27" fmla="*/ 330492251 h 289"/>
                <a:gd name="T28" fmla="*/ 127049803 w 176"/>
                <a:gd name="T29" fmla="*/ 315239687 h 289"/>
                <a:gd name="T30" fmla="*/ 127049803 w 176"/>
                <a:gd name="T31" fmla="*/ 245750435 h 289"/>
                <a:gd name="T32" fmla="*/ 218463833 w 176"/>
                <a:gd name="T33" fmla="*/ 177957503 h 289"/>
                <a:gd name="T34" fmla="*/ 212266253 w 176"/>
                <a:gd name="T35" fmla="*/ 164398616 h 289"/>
                <a:gd name="T36" fmla="*/ 227759580 w 176"/>
                <a:gd name="T37" fmla="*/ 130502150 h 289"/>
                <a:gd name="T38" fmla="*/ 271142639 w 176"/>
                <a:gd name="T39" fmla="*/ 120333341 h 289"/>
                <a:gd name="T40" fmla="*/ 260297185 w 176"/>
                <a:gd name="T41" fmla="*/ 40676550 h 289"/>
                <a:gd name="T42" fmla="*/ 198321387 w 176"/>
                <a:gd name="T43" fmla="*/ 0 h 289"/>
                <a:gd name="T44" fmla="*/ 189025640 w 176"/>
                <a:gd name="T45" fmla="*/ 0 h 289"/>
                <a:gd name="T46" fmla="*/ 187475934 w 176"/>
                <a:gd name="T47" fmla="*/ 25422685 h 289"/>
                <a:gd name="T48" fmla="*/ 148740710 w 176"/>
                <a:gd name="T49" fmla="*/ 22032648 h 289"/>
                <a:gd name="T50" fmla="*/ 140994668 w 176"/>
                <a:gd name="T51" fmla="*/ 40676550 h 289"/>
                <a:gd name="T52" fmla="*/ 114654643 w 176"/>
                <a:gd name="T53" fmla="*/ 47455333 h 289"/>
                <a:gd name="T54" fmla="*/ 106907357 w 176"/>
                <a:gd name="T55" fmla="*/ 77961762 h 289"/>
                <a:gd name="T56" fmla="*/ 71271565 w 176"/>
                <a:gd name="T57" fmla="*/ 116943304 h 289"/>
                <a:gd name="T58" fmla="*/ 52678825 w 176"/>
                <a:gd name="T59" fmla="*/ 169483672 h 289"/>
                <a:gd name="T60" fmla="*/ 60426111 w 176"/>
                <a:gd name="T61" fmla="*/ 189821332 h 289"/>
                <a:gd name="T62" fmla="*/ 21690917 w 176"/>
                <a:gd name="T63" fmla="*/ 206770215 h 289"/>
                <a:gd name="T64" fmla="*/ 20142450 w 176"/>
                <a:gd name="T65" fmla="*/ 274563147 h 289"/>
                <a:gd name="T66" fmla="*/ 30987909 w 176"/>
                <a:gd name="T67" fmla="*/ 289817012 h 289"/>
                <a:gd name="T68" fmla="*/ 20142450 w 176"/>
                <a:gd name="T69" fmla="*/ 301680841 h 289"/>
                <a:gd name="T70" fmla="*/ 24790329 w 176"/>
                <a:gd name="T71" fmla="*/ 332187269 h 289"/>
                <a:gd name="T72" fmla="*/ 0 w 176"/>
                <a:gd name="T73" fmla="*/ 367778835 h 289"/>
                <a:gd name="T74" fmla="*/ 0 w 176"/>
                <a:gd name="T75" fmla="*/ 367778835 h 2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6"/>
                <a:gd name="T115" fmla="*/ 0 h 289"/>
                <a:gd name="T116" fmla="*/ 176 w 176"/>
                <a:gd name="T117" fmla="*/ 289 h 28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6" h="289">
                  <a:moveTo>
                    <a:pt x="0" y="217"/>
                  </a:moveTo>
                  <a:lnTo>
                    <a:pt x="0" y="217"/>
                  </a:lnTo>
                  <a:lnTo>
                    <a:pt x="7" y="250"/>
                  </a:lnTo>
                  <a:lnTo>
                    <a:pt x="22" y="265"/>
                  </a:lnTo>
                  <a:lnTo>
                    <a:pt x="21" y="288"/>
                  </a:lnTo>
                  <a:lnTo>
                    <a:pt x="64" y="273"/>
                  </a:lnTo>
                  <a:lnTo>
                    <a:pt x="75" y="227"/>
                  </a:lnTo>
                  <a:lnTo>
                    <a:pt x="66" y="226"/>
                  </a:lnTo>
                  <a:lnTo>
                    <a:pt x="98" y="212"/>
                  </a:lnTo>
                  <a:lnTo>
                    <a:pt x="68" y="208"/>
                  </a:lnTo>
                  <a:lnTo>
                    <a:pt x="91" y="212"/>
                  </a:lnTo>
                  <a:lnTo>
                    <a:pt x="103" y="200"/>
                  </a:lnTo>
                  <a:lnTo>
                    <a:pt x="85" y="185"/>
                  </a:lnTo>
                  <a:lnTo>
                    <a:pt x="67" y="195"/>
                  </a:lnTo>
                  <a:lnTo>
                    <a:pt x="82" y="186"/>
                  </a:lnTo>
                  <a:lnTo>
                    <a:pt x="82" y="145"/>
                  </a:lnTo>
                  <a:lnTo>
                    <a:pt x="141" y="105"/>
                  </a:lnTo>
                  <a:lnTo>
                    <a:pt x="137" y="97"/>
                  </a:lnTo>
                  <a:lnTo>
                    <a:pt x="147" y="77"/>
                  </a:lnTo>
                  <a:lnTo>
                    <a:pt x="175" y="71"/>
                  </a:lnTo>
                  <a:lnTo>
                    <a:pt x="168" y="24"/>
                  </a:lnTo>
                  <a:lnTo>
                    <a:pt x="128" y="0"/>
                  </a:lnTo>
                  <a:lnTo>
                    <a:pt x="122" y="0"/>
                  </a:lnTo>
                  <a:lnTo>
                    <a:pt x="121" y="15"/>
                  </a:lnTo>
                  <a:lnTo>
                    <a:pt x="96" y="13"/>
                  </a:lnTo>
                  <a:lnTo>
                    <a:pt x="91" y="24"/>
                  </a:lnTo>
                  <a:lnTo>
                    <a:pt x="74" y="28"/>
                  </a:lnTo>
                  <a:lnTo>
                    <a:pt x="69" y="46"/>
                  </a:lnTo>
                  <a:lnTo>
                    <a:pt x="46" y="69"/>
                  </a:lnTo>
                  <a:lnTo>
                    <a:pt x="34" y="100"/>
                  </a:lnTo>
                  <a:lnTo>
                    <a:pt x="39" y="112"/>
                  </a:lnTo>
                  <a:lnTo>
                    <a:pt x="14" y="122"/>
                  </a:lnTo>
                  <a:lnTo>
                    <a:pt x="13" y="162"/>
                  </a:lnTo>
                  <a:lnTo>
                    <a:pt x="20" y="171"/>
                  </a:lnTo>
                  <a:lnTo>
                    <a:pt x="13" y="178"/>
                  </a:lnTo>
                  <a:lnTo>
                    <a:pt x="16" y="196"/>
                  </a:lnTo>
                  <a:lnTo>
                    <a:pt x="0" y="21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70984" y="3503213"/>
              <a:ext cx="76199" cy="41276"/>
            </a:xfrm>
            <a:custGeom>
              <a:avLst/>
              <a:gdLst>
                <a:gd name="T0" fmla="*/ 0 w 61"/>
                <a:gd name="T1" fmla="*/ 35455227 h 31"/>
                <a:gd name="T2" fmla="*/ 0 w 61"/>
                <a:gd name="T3" fmla="*/ 35455227 h 31"/>
                <a:gd name="T4" fmla="*/ 21846919 w 61"/>
                <a:gd name="T5" fmla="*/ 53183511 h 31"/>
                <a:gd name="T6" fmla="*/ 51494967 w 61"/>
                <a:gd name="T7" fmla="*/ 37227388 h 31"/>
                <a:gd name="T8" fmla="*/ 63978023 w 61"/>
                <a:gd name="T9" fmla="*/ 51410018 h 31"/>
                <a:gd name="T10" fmla="*/ 93627330 w 61"/>
                <a:gd name="T11" fmla="*/ 24818262 h 31"/>
                <a:gd name="T12" fmla="*/ 76462328 w 61"/>
                <a:gd name="T13" fmla="*/ 21272602 h 31"/>
                <a:gd name="T14" fmla="*/ 74902102 w 61"/>
                <a:gd name="T15" fmla="*/ 8863474 h 31"/>
                <a:gd name="T16" fmla="*/ 73340627 w 61"/>
                <a:gd name="T17" fmla="*/ 5317818 h 31"/>
                <a:gd name="T18" fmla="*/ 31209523 w 61"/>
                <a:gd name="T19" fmla="*/ 0 h 31"/>
                <a:gd name="T20" fmla="*/ 0 w 61"/>
                <a:gd name="T21" fmla="*/ 35455227 h 31"/>
                <a:gd name="T22" fmla="*/ 0 w 61"/>
                <a:gd name="T23" fmla="*/ 35455227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31"/>
                <a:gd name="T38" fmla="*/ 61 w 61"/>
                <a:gd name="T39" fmla="*/ 31 h 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31">
                  <a:moveTo>
                    <a:pt x="0" y="20"/>
                  </a:moveTo>
                  <a:lnTo>
                    <a:pt x="0" y="20"/>
                  </a:lnTo>
                  <a:lnTo>
                    <a:pt x="14" y="30"/>
                  </a:lnTo>
                  <a:lnTo>
                    <a:pt x="33" y="21"/>
                  </a:lnTo>
                  <a:lnTo>
                    <a:pt x="41" y="29"/>
                  </a:lnTo>
                  <a:lnTo>
                    <a:pt x="60" y="14"/>
                  </a:lnTo>
                  <a:lnTo>
                    <a:pt x="49" y="12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20" y="0"/>
                  </a:lnTo>
                  <a:lnTo>
                    <a:pt x="0" y="2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412294" y="3630214"/>
              <a:ext cx="47625" cy="38100"/>
            </a:xfrm>
            <a:custGeom>
              <a:avLst/>
              <a:gdLst>
                <a:gd name="T0" fmla="*/ 0 w 39"/>
                <a:gd name="T1" fmla="*/ 30645102 h 30"/>
                <a:gd name="T2" fmla="*/ 0 w 39"/>
                <a:gd name="T3" fmla="*/ 30645102 h 30"/>
                <a:gd name="T4" fmla="*/ 7456365 w 39"/>
                <a:gd name="T5" fmla="*/ 1612900 h 30"/>
                <a:gd name="T6" fmla="*/ 38771629 w 39"/>
                <a:gd name="T7" fmla="*/ 0 h 30"/>
                <a:gd name="T8" fmla="*/ 56666420 w 39"/>
                <a:gd name="T9" fmla="*/ 22580604 h 30"/>
                <a:gd name="T10" fmla="*/ 31315267 w 39"/>
                <a:gd name="T11" fmla="*/ 22580604 h 30"/>
                <a:gd name="T12" fmla="*/ 2982058 w 39"/>
                <a:gd name="T13" fmla="*/ 46774108 h 30"/>
                <a:gd name="T14" fmla="*/ 14912730 w 39"/>
                <a:gd name="T15" fmla="*/ 32258002 h 30"/>
                <a:gd name="T16" fmla="*/ 0 w 39"/>
                <a:gd name="T17" fmla="*/ 30645102 h 30"/>
                <a:gd name="T18" fmla="*/ 0 w 39"/>
                <a:gd name="T19" fmla="*/ 30645102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30"/>
                <a:gd name="T32" fmla="*/ 39 w 39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30">
                  <a:moveTo>
                    <a:pt x="0" y="19"/>
                  </a:moveTo>
                  <a:lnTo>
                    <a:pt x="0" y="19"/>
                  </a:lnTo>
                  <a:lnTo>
                    <a:pt x="5" y="1"/>
                  </a:lnTo>
                  <a:lnTo>
                    <a:pt x="26" y="0"/>
                  </a:lnTo>
                  <a:lnTo>
                    <a:pt x="38" y="14"/>
                  </a:lnTo>
                  <a:lnTo>
                    <a:pt x="21" y="14"/>
                  </a:lnTo>
                  <a:lnTo>
                    <a:pt x="2" y="29"/>
                  </a:lnTo>
                  <a:lnTo>
                    <a:pt x="10" y="20"/>
                  </a:lnTo>
                  <a:lnTo>
                    <a:pt x="0" y="1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98" name="Group 194"/>
            <p:cNvGrpSpPr>
              <a:grpSpLocks/>
            </p:cNvGrpSpPr>
            <p:nvPr/>
          </p:nvGrpSpPr>
          <p:grpSpPr bwMode="auto">
            <a:xfrm>
              <a:off x="2796384" y="3241225"/>
              <a:ext cx="203201" cy="209548"/>
              <a:chOff x="2942" y="2530"/>
              <a:chExt cx="163" cy="161"/>
            </a:xfrm>
            <a:grpFill/>
          </p:grpSpPr>
          <p:sp>
            <p:nvSpPr>
              <p:cNvPr id="176" name="Freeform 175"/>
              <p:cNvSpPr>
                <a:spLocks/>
              </p:cNvSpPr>
              <p:nvPr/>
            </p:nvSpPr>
            <p:spPr bwMode="auto">
              <a:xfrm>
                <a:off x="2942" y="2596"/>
                <a:ext cx="57" cy="66"/>
              </a:xfrm>
              <a:custGeom>
                <a:avLst/>
                <a:gdLst>
                  <a:gd name="T0" fmla="*/ 0 w 57"/>
                  <a:gd name="T1" fmla="*/ 54 h 66"/>
                  <a:gd name="T2" fmla="*/ 0 w 57"/>
                  <a:gd name="T3" fmla="*/ 54 h 66"/>
                  <a:gd name="T4" fmla="*/ 7 w 57"/>
                  <a:gd name="T5" fmla="*/ 60 h 66"/>
                  <a:gd name="T6" fmla="*/ 2 w 57"/>
                  <a:gd name="T7" fmla="*/ 65 h 66"/>
                  <a:gd name="T8" fmla="*/ 52 w 57"/>
                  <a:gd name="T9" fmla="*/ 55 h 66"/>
                  <a:gd name="T10" fmla="*/ 56 w 57"/>
                  <a:gd name="T11" fmla="*/ 21 h 66"/>
                  <a:gd name="T12" fmla="*/ 49 w 57"/>
                  <a:gd name="T13" fmla="*/ 13 h 66"/>
                  <a:gd name="T14" fmla="*/ 34 w 57"/>
                  <a:gd name="T15" fmla="*/ 17 h 66"/>
                  <a:gd name="T16" fmla="*/ 29 w 57"/>
                  <a:gd name="T17" fmla="*/ 12 h 66"/>
                  <a:gd name="T18" fmla="*/ 36 w 57"/>
                  <a:gd name="T19" fmla="*/ 4 h 66"/>
                  <a:gd name="T20" fmla="*/ 29 w 57"/>
                  <a:gd name="T21" fmla="*/ 0 h 66"/>
                  <a:gd name="T22" fmla="*/ 23 w 57"/>
                  <a:gd name="T23" fmla="*/ 17 h 66"/>
                  <a:gd name="T24" fmla="*/ 2 w 57"/>
                  <a:gd name="T25" fmla="*/ 21 h 66"/>
                  <a:gd name="T26" fmla="*/ 9 w 57"/>
                  <a:gd name="T27" fmla="*/ 25 h 66"/>
                  <a:gd name="T28" fmla="*/ 5 w 57"/>
                  <a:gd name="T29" fmla="*/ 34 h 66"/>
                  <a:gd name="T30" fmla="*/ 18 w 57"/>
                  <a:gd name="T31" fmla="*/ 36 h 66"/>
                  <a:gd name="T32" fmla="*/ 6 w 57"/>
                  <a:gd name="T33" fmla="*/ 49 h 66"/>
                  <a:gd name="T34" fmla="*/ 20 w 57"/>
                  <a:gd name="T35" fmla="*/ 46 h 66"/>
                  <a:gd name="T36" fmla="*/ 0 w 57"/>
                  <a:gd name="T37" fmla="*/ 54 h 66"/>
                  <a:gd name="T38" fmla="*/ 0 w 57"/>
                  <a:gd name="T39" fmla="*/ 54 h 6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7"/>
                  <a:gd name="T61" fmla="*/ 0 h 66"/>
                  <a:gd name="T62" fmla="*/ 57 w 57"/>
                  <a:gd name="T63" fmla="*/ 66 h 6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" h="66">
                    <a:moveTo>
                      <a:pt x="0" y="54"/>
                    </a:moveTo>
                    <a:lnTo>
                      <a:pt x="0" y="54"/>
                    </a:lnTo>
                    <a:lnTo>
                      <a:pt x="7" y="60"/>
                    </a:lnTo>
                    <a:lnTo>
                      <a:pt x="2" y="65"/>
                    </a:lnTo>
                    <a:lnTo>
                      <a:pt x="52" y="55"/>
                    </a:lnTo>
                    <a:lnTo>
                      <a:pt x="56" y="21"/>
                    </a:lnTo>
                    <a:lnTo>
                      <a:pt x="49" y="13"/>
                    </a:lnTo>
                    <a:lnTo>
                      <a:pt x="34" y="17"/>
                    </a:lnTo>
                    <a:lnTo>
                      <a:pt x="29" y="12"/>
                    </a:lnTo>
                    <a:lnTo>
                      <a:pt x="36" y="4"/>
                    </a:lnTo>
                    <a:lnTo>
                      <a:pt x="29" y="0"/>
                    </a:lnTo>
                    <a:lnTo>
                      <a:pt x="23" y="17"/>
                    </a:lnTo>
                    <a:lnTo>
                      <a:pt x="2" y="21"/>
                    </a:lnTo>
                    <a:lnTo>
                      <a:pt x="9" y="25"/>
                    </a:lnTo>
                    <a:lnTo>
                      <a:pt x="5" y="34"/>
                    </a:lnTo>
                    <a:lnTo>
                      <a:pt x="18" y="36"/>
                    </a:lnTo>
                    <a:lnTo>
                      <a:pt x="6" y="49"/>
                    </a:lnTo>
                    <a:lnTo>
                      <a:pt x="20" y="46"/>
                    </a:lnTo>
                    <a:lnTo>
                      <a:pt x="0" y="5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77" name="Freeform 176"/>
              <p:cNvSpPr>
                <a:spLocks/>
              </p:cNvSpPr>
              <p:nvPr/>
            </p:nvSpPr>
            <p:spPr bwMode="auto">
              <a:xfrm>
                <a:off x="2971" y="2592"/>
                <a:ext cx="36" cy="26"/>
              </a:xfrm>
              <a:custGeom>
                <a:avLst/>
                <a:gdLst>
                  <a:gd name="T0" fmla="*/ 0 w 36"/>
                  <a:gd name="T1" fmla="*/ 16 h 26"/>
                  <a:gd name="T2" fmla="*/ 0 w 36"/>
                  <a:gd name="T3" fmla="*/ 16 h 26"/>
                  <a:gd name="T4" fmla="*/ 5 w 36"/>
                  <a:gd name="T5" fmla="*/ 21 h 26"/>
                  <a:gd name="T6" fmla="*/ 20 w 36"/>
                  <a:gd name="T7" fmla="*/ 17 h 26"/>
                  <a:gd name="T8" fmla="*/ 27 w 36"/>
                  <a:gd name="T9" fmla="*/ 25 h 26"/>
                  <a:gd name="T10" fmla="*/ 35 w 36"/>
                  <a:gd name="T11" fmla="*/ 16 h 26"/>
                  <a:gd name="T12" fmla="*/ 27 w 36"/>
                  <a:gd name="T13" fmla="*/ 4 h 26"/>
                  <a:gd name="T14" fmla="*/ 11 w 36"/>
                  <a:gd name="T15" fmla="*/ 0 h 26"/>
                  <a:gd name="T16" fmla="*/ 7 w 36"/>
                  <a:gd name="T17" fmla="*/ 8 h 26"/>
                  <a:gd name="T18" fmla="*/ 0 w 36"/>
                  <a:gd name="T19" fmla="*/ 16 h 26"/>
                  <a:gd name="T20" fmla="*/ 0 w 36"/>
                  <a:gd name="T21" fmla="*/ 16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"/>
                  <a:gd name="T34" fmla="*/ 0 h 26"/>
                  <a:gd name="T35" fmla="*/ 36 w 36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" h="26">
                    <a:moveTo>
                      <a:pt x="0" y="16"/>
                    </a:moveTo>
                    <a:lnTo>
                      <a:pt x="0" y="16"/>
                    </a:lnTo>
                    <a:lnTo>
                      <a:pt x="5" y="21"/>
                    </a:lnTo>
                    <a:lnTo>
                      <a:pt x="20" y="17"/>
                    </a:lnTo>
                    <a:lnTo>
                      <a:pt x="27" y="25"/>
                    </a:lnTo>
                    <a:lnTo>
                      <a:pt x="35" y="16"/>
                    </a:lnTo>
                    <a:lnTo>
                      <a:pt x="27" y="4"/>
                    </a:lnTo>
                    <a:lnTo>
                      <a:pt x="11" y="0"/>
                    </a:lnTo>
                    <a:lnTo>
                      <a:pt x="7" y="8"/>
                    </a:lnTo>
                    <a:lnTo>
                      <a:pt x="0" y="1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78" name="Freeform 177"/>
              <p:cNvSpPr>
                <a:spLocks/>
              </p:cNvSpPr>
              <p:nvPr/>
            </p:nvSpPr>
            <p:spPr bwMode="auto">
              <a:xfrm>
                <a:off x="2987" y="2535"/>
                <a:ext cx="10" cy="13"/>
              </a:xfrm>
              <a:custGeom>
                <a:avLst/>
                <a:gdLst>
                  <a:gd name="T0" fmla="*/ 0 w 10"/>
                  <a:gd name="T1" fmla="*/ 12 h 13"/>
                  <a:gd name="T2" fmla="*/ 0 w 10"/>
                  <a:gd name="T3" fmla="*/ 12 h 13"/>
                  <a:gd name="T4" fmla="*/ 0 w 10"/>
                  <a:gd name="T5" fmla="*/ 3 h 13"/>
                  <a:gd name="T6" fmla="*/ 9 w 10"/>
                  <a:gd name="T7" fmla="*/ 0 h 13"/>
                  <a:gd name="T8" fmla="*/ 0 w 10"/>
                  <a:gd name="T9" fmla="*/ 12 h 13"/>
                  <a:gd name="T10" fmla="*/ 0 w 10"/>
                  <a:gd name="T11" fmla="*/ 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3"/>
                  <a:gd name="T20" fmla="*/ 10 w 10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3">
                    <a:moveTo>
                      <a:pt x="0" y="12"/>
                    </a:moveTo>
                    <a:lnTo>
                      <a:pt x="0" y="12"/>
                    </a:lnTo>
                    <a:lnTo>
                      <a:pt x="0" y="3"/>
                    </a:lnTo>
                    <a:lnTo>
                      <a:pt x="9" y="0"/>
                    </a:lnTo>
                    <a:lnTo>
                      <a:pt x="0" y="1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79" name="Freeform 178"/>
              <p:cNvSpPr>
                <a:spLocks/>
              </p:cNvSpPr>
              <p:nvPr/>
            </p:nvSpPr>
            <p:spPr bwMode="auto">
              <a:xfrm>
                <a:off x="2991" y="2547"/>
                <a:ext cx="9" cy="8"/>
              </a:xfrm>
              <a:custGeom>
                <a:avLst/>
                <a:gdLst>
                  <a:gd name="T0" fmla="*/ 0 w 9"/>
                  <a:gd name="T1" fmla="*/ 6 h 8"/>
                  <a:gd name="T2" fmla="*/ 0 w 9"/>
                  <a:gd name="T3" fmla="*/ 6 h 8"/>
                  <a:gd name="T4" fmla="*/ 4 w 9"/>
                  <a:gd name="T5" fmla="*/ 0 h 8"/>
                  <a:gd name="T6" fmla="*/ 8 w 9"/>
                  <a:gd name="T7" fmla="*/ 7 h 8"/>
                  <a:gd name="T8" fmla="*/ 0 w 9"/>
                  <a:gd name="T9" fmla="*/ 6 h 8"/>
                  <a:gd name="T10" fmla="*/ 0 w 9"/>
                  <a:gd name="T11" fmla="*/ 6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8"/>
                  <a:gd name="T20" fmla="*/ 9 w 9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8">
                    <a:moveTo>
                      <a:pt x="0" y="6"/>
                    </a:moveTo>
                    <a:lnTo>
                      <a:pt x="0" y="6"/>
                    </a:lnTo>
                    <a:lnTo>
                      <a:pt x="4" y="0"/>
                    </a:lnTo>
                    <a:lnTo>
                      <a:pt x="8" y="7"/>
                    </a:lnTo>
                    <a:lnTo>
                      <a:pt x="0" y="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80" name="Freeform 179"/>
              <p:cNvSpPr>
                <a:spLocks/>
              </p:cNvSpPr>
              <p:nvPr/>
            </p:nvSpPr>
            <p:spPr bwMode="auto">
              <a:xfrm>
                <a:off x="2999" y="2530"/>
                <a:ext cx="106" cy="161"/>
              </a:xfrm>
              <a:custGeom>
                <a:avLst/>
                <a:gdLst>
                  <a:gd name="T0" fmla="*/ 0 w 106"/>
                  <a:gd name="T1" fmla="*/ 37 h 161"/>
                  <a:gd name="T2" fmla="*/ 0 w 106"/>
                  <a:gd name="T3" fmla="*/ 37 h 161"/>
                  <a:gd name="T4" fmla="*/ 4 w 106"/>
                  <a:gd name="T5" fmla="*/ 16 h 161"/>
                  <a:gd name="T6" fmla="*/ 16 w 106"/>
                  <a:gd name="T7" fmla="*/ 0 h 161"/>
                  <a:gd name="T8" fmla="*/ 40 w 106"/>
                  <a:gd name="T9" fmla="*/ 0 h 161"/>
                  <a:gd name="T10" fmla="*/ 26 w 106"/>
                  <a:gd name="T11" fmla="*/ 19 h 161"/>
                  <a:gd name="T12" fmla="*/ 58 w 106"/>
                  <a:gd name="T13" fmla="*/ 23 h 161"/>
                  <a:gd name="T14" fmla="*/ 38 w 106"/>
                  <a:gd name="T15" fmla="*/ 49 h 161"/>
                  <a:gd name="T16" fmla="*/ 62 w 106"/>
                  <a:gd name="T17" fmla="*/ 58 h 161"/>
                  <a:gd name="T18" fmla="*/ 85 w 106"/>
                  <a:gd name="T19" fmla="*/ 91 h 161"/>
                  <a:gd name="T20" fmla="*/ 78 w 106"/>
                  <a:gd name="T21" fmla="*/ 93 h 161"/>
                  <a:gd name="T22" fmla="*/ 88 w 106"/>
                  <a:gd name="T23" fmla="*/ 101 h 161"/>
                  <a:gd name="T24" fmla="*/ 82 w 106"/>
                  <a:gd name="T25" fmla="*/ 110 h 161"/>
                  <a:gd name="T26" fmla="*/ 105 w 106"/>
                  <a:gd name="T27" fmla="*/ 111 h 161"/>
                  <a:gd name="T28" fmla="*/ 91 w 106"/>
                  <a:gd name="T29" fmla="*/ 133 h 161"/>
                  <a:gd name="T30" fmla="*/ 101 w 106"/>
                  <a:gd name="T31" fmla="*/ 139 h 161"/>
                  <a:gd name="T32" fmla="*/ 6 w 106"/>
                  <a:gd name="T33" fmla="*/ 160 h 161"/>
                  <a:gd name="T34" fmla="*/ 48 w 106"/>
                  <a:gd name="T35" fmla="*/ 130 h 161"/>
                  <a:gd name="T36" fmla="*/ 36 w 106"/>
                  <a:gd name="T37" fmla="*/ 135 h 161"/>
                  <a:gd name="T38" fmla="*/ 12 w 106"/>
                  <a:gd name="T39" fmla="*/ 126 h 161"/>
                  <a:gd name="T40" fmla="*/ 30 w 106"/>
                  <a:gd name="T41" fmla="*/ 115 h 161"/>
                  <a:gd name="T42" fmla="*/ 19 w 106"/>
                  <a:gd name="T43" fmla="*/ 110 h 161"/>
                  <a:gd name="T44" fmla="*/ 43 w 106"/>
                  <a:gd name="T45" fmla="*/ 98 h 161"/>
                  <a:gd name="T46" fmla="*/ 45 w 106"/>
                  <a:gd name="T47" fmla="*/ 83 h 161"/>
                  <a:gd name="T48" fmla="*/ 33 w 106"/>
                  <a:gd name="T49" fmla="*/ 79 h 161"/>
                  <a:gd name="T50" fmla="*/ 40 w 106"/>
                  <a:gd name="T51" fmla="*/ 70 h 161"/>
                  <a:gd name="T52" fmla="*/ 15 w 106"/>
                  <a:gd name="T53" fmla="*/ 74 h 161"/>
                  <a:gd name="T54" fmla="*/ 16 w 106"/>
                  <a:gd name="T55" fmla="*/ 51 h 161"/>
                  <a:gd name="T56" fmla="*/ 4 w 106"/>
                  <a:gd name="T57" fmla="*/ 62 h 161"/>
                  <a:gd name="T58" fmla="*/ 11 w 106"/>
                  <a:gd name="T59" fmla="*/ 38 h 161"/>
                  <a:gd name="T60" fmla="*/ 0 w 106"/>
                  <a:gd name="T61" fmla="*/ 37 h 161"/>
                  <a:gd name="T62" fmla="*/ 0 w 106"/>
                  <a:gd name="T63" fmla="*/ 37 h 16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6"/>
                  <a:gd name="T97" fmla="*/ 0 h 161"/>
                  <a:gd name="T98" fmla="*/ 106 w 106"/>
                  <a:gd name="T99" fmla="*/ 161 h 16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6" h="161">
                    <a:moveTo>
                      <a:pt x="0" y="37"/>
                    </a:moveTo>
                    <a:lnTo>
                      <a:pt x="0" y="37"/>
                    </a:lnTo>
                    <a:lnTo>
                      <a:pt x="4" y="16"/>
                    </a:lnTo>
                    <a:lnTo>
                      <a:pt x="16" y="0"/>
                    </a:lnTo>
                    <a:lnTo>
                      <a:pt x="40" y="0"/>
                    </a:lnTo>
                    <a:lnTo>
                      <a:pt x="26" y="19"/>
                    </a:lnTo>
                    <a:lnTo>
                      <a:pt x="58" y="23"/>
                    </a:lnTo>
                    <a:lnTo>
                      <a:pt x="38" y="49"/>
                    </a:lnTo>
                    <a:lnTo>
                      <a:pt x="62" y="58"/>
                    </a:lnTo>
                    <a:lnTo>
                      <a:pt x="85" y="91"/>
                    </a:lnTo>
                    <a:lnTo>
                      <a:pt x="78" y="93"/>
                    </a:lnTo>
                    <a:lnTo>
                      <a:pt x="88" y="101"/>
                    </a:lnTo>
                    <a:lnTo>
                      <a:pt x="82" y="110"/>
                    </a:lnTo>
                    <a:lnTo>
                      <a:pt x="105" y="111"/>
                    </a:lnTo>
                    <a:lnTo>
                      <a:pt x="91" y="133"/>
                    </a:lnTo>
                    <a:lnTo>
                      <a:pt x="101" y="139"/>
                    </a:lnTo>
                    <a:lnTo>
                      <a:pt x="6" y="160"/>
                    </a:lnTo>
                    <a:lnTo>
                      <a:pt x="48" y="130"/>
                    </a:lnTo>
                    <a:lnTo>
                      <a:pt x="36" y="135"/>
                    </a:lnTo>
                    <a:lnTo>
                      <a:pt x="12" y="126"/>
                    </a:lnTo>
                    <a:lnTo>
                      <a:pt x="30" y="115"/>
                    </a:lnTo>
                    <a:lnTo>
                      <a:pt x="19" y="110"/>
                    </a:lnTo>
                    <a:lnTo>
                      <a:pt x="43" y="98"/>
                    </a:lnTo>
                    <a:lnTo>
                      <a:pt x="45" y="83"/>
                    </a:lnTo>
                    <a:lnTo>
                      <a:pt x="33" y="79"/>
                    </a:lnTo>
                    <a:lnTo>
                      <a:pt x="40" y="70"/>
                    </a:lnTo>
                    <a:lnTo>
                      <a:pt x="15" y="74"/>
                    </a:lnTo>
                    <a:lnTo>
                      <a:pt x="16" y="51"/>
                    </a:lnTo>
                    <a:lnTo>
                      <a:pt x="4" y="62"/>
                    </a:lnTo>
                    <a:lnTo>
                      <a:pt x="11" y="38"/>
                    </a:lnTo>
                    <a:lnTo>
                      <a:pt x="0" y="37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3364669" y="3311124"/>
              <a:ext cx="136524" cy="115888"/>
            </a:xfrm>
            <a:custGeom>
              <a:avLst/>
              <a:gdLst>
                <a:gd name="T0" fmla="*/ 54908105 w 109"/>
                <a:gd name="T1" fmla="*/ 8289855 h 90"/>
                <a:gd name="T2" fmla="*/ 64320812 w 109"/>
                <a:gd name="T3" fmla="*/ 4974170 h 90"/>
                <a:gd name="T4" fmla="*/ 76872341 w 109"/>
                <a:gd name="T5" fmla="*/ 0 h 90"/>
                <a:gd name="T6" fmla="*/ 105110482 w 109"/>
                <a:gd name="T7" fmla="*/ 21553883 h 90"/>
                <a:gd name="T8" fmla="*/ 130211035 w 109"/>
                <a:gd name="T9" fmla="*/ 24870854 h 90"/>
                <a:gd name="T10" fmla="*/ 141193153 w 109"/>
                <a:gd name="T11" fmla="*/ 41450558 h 90"/>
                <a:gd name="T12" fmla="*/ 150605860 w 109"/>
                <a:gd name="T13" fmla="*/ 64662927 h 90"/>
                <a:gd name="T14" fmla="*/ 153743429 w 109"/>
                <a:gd name="T15" fmla="*/ 72952779 h 90"/>
                <a:gd name="T16" fmla="*/ 163156136 w 109"/>
                <a:gd name="T17" fmla="*/ 81243919 h 90"/>
                <a:gd name="T18" fmla="*/ 169431313 w 109"/>
                <a:gd name="T19" fmla="*/ 87875306 h 90"/>
                <a:gd name="T20" fmla="*/ 169431313 w 109"/>
                <a:gd name="T21" fmla="*/ 96165158 h 90"/>
                <a:gd name="T22" fmla="*/ 158450409 w 109"/>
                <a:gd name="T23" fmla="*/ 96165158 h 90"/>
                <a:gd name="T24" fmla="*/ 142762563 w 109"/>
                <a:gd name="T25" fmla="*/ 96165158 h 90"/>
                <a:gd name="T26" fmla="*/ 150605860 w 109"/>
                <a:gd name="T27" fmla="*/ 104456297 h 90"/>
                <a:gd name="T28" fmla="*/ 155312840 w 109"/>
                <a:gd name="T29" fmla="*/ 111087664 h 90"/>
                <a:gd name="T30" fmla="*/ 158450409 w 109"/>
                <a:gd name="T31" fmla="*/ 122694487 h 90"/>
                <a:gd name="T32" fmla="*/ 150605860 w 109"/>
                <a:gd name="T33" fmla="*/ 127668656 h 90"/>
                <a:gd name="T34" fmla="*/ 138055584 w 109"/>
                <a:gd name="T35" fmla="*/ 127668656 h 90"/>
                <a:gd name="T36" fmla="*/ 134918014 w 109"/>
                <a:gd name="T37" fmla="*/ 127668656 h 90"/>
                <a:gd name="T38" fmla="*/ 130211035 w 109"/>
                <a:gd name="T39" fmla="*/ 134300023 h 90"/>
                <a:gd name="T40" fmla="*/ 130211035 w 109"/>
                <a:gd name="T41" fmla="*/ 144248360 h 90"/>
                <a:gd name="T42" fmla="*/ 120798327 w 109"/>
                <a:gd name="T43" fmla="*/ 147564044 h 90"/>
                <a:gd name="T44" fmla="*/ 111385620 w 109"/>
                <a:gd name="T45" fmla="*/ 142589875 h 90"/>
                <a:gd name="T46" fmla="*/ 98835344 w 109"/>
                <a:gd name="T47" fmla="*/ 139274191 h 90"/>
                <a:gd name="T48" fmla="*/ 86285068 w 109"/>
                <a:gd name="T49" fmla="*/ 134300023 h 90"/>
                <a:gd name="T50" fmla="*/ 75302930 w 109"/>
                <a:gd name="T51" fmla="*/ 135958508 h 90"/>
                <a:gd name="T52" fmla="*/ 39220249 w 109"/>
                <a:gd name="T53" fmla="*/ 122694487 h 90"/>
                <a:gd name="T54" fmla="*/ 25100562 w 109"/>
                <a:gd name="T55" fmla="*/ 126010170 h 90"/>
                <a:gd name="T56" fmla="*/ 14119692 w 109"/>
                <a:gd name="T57" fmla="*/ 122694487 h 90"/>
                <a:gd name="T58" fmla="*/ 7844551 w 109"/>
                <a:gd name="T59" fmla="*/ 134300023 h 90"/>
                <a:gd name="T60" fmla="*/ 0 w 109"/>
                <a:gd name="T61" fmla="*/ 109430466 h 90"/>
                <a:gd name="T62" fmla="*/ 9412710 w 109"/>
                <a:gd name="T63" fmla="*/ 96165158 h 90"/>
                <a:gd name="T64" fmla="*/ 7844551 w 109"/>
                <a:gd name="T65" fmla="*/ 66321412 h 90"/>
                <a:gd name="T66" fmla="*/ 23532404 w 109"/>
                <a:gd name="T67" fmla="*/ 24870854 h 90"/>
                <a:gd name="T68" fmla="*/ 37652091 w 109"/>
                <a:gd name="T69" fmla="*/ 19896680 h 90"/>
                <a:gd name="T70" fmla="*/ 45495397 w 109"/>
                <a:gd name="T71" fmla="*/ 8289855 h 90"/>
                <a:gd name="T72" fmla="*/ 54908105 w 109"/>
                <a:gd name="T73" fmla="*/ 8289855 h 90"/>
                <a:gd name="T74" fmla="*/ 54908105 w 109"/>
                <a:gd name="T75" fmla="*/ 8289855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9"/>
                <a:gd name="T115" fmla="*/ 0 h 90"/>
                <a:gd name="T116" fmla="*/ 109 w 109"/>
                <a:gd name="T117" fmla="*/ 90 h 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9" h="90">
                  <a:moveTo>
                    <a:pt x="35" y="5"/>
                  </a:moveTo>
                  <a:lnTo>
                    <a:pt x="41" y="3"/>
                  </a:lnTo>
                  <a:lnTo>
                    <a:pt x="49" y="0"/>
                  </a:lnTo>
                  <a:lnTo>
                    <a:pt x="67" y="13"/>
                  </a:lnTo>
                  <a:lnTo>
                    <a:pt x="83" y="15"/>
                  </a:lnTo>
                  <a:lnTo>
                    <a:pt x="90" y="25"/>
                  </a:lnTo>
                  <a:lnTo>
                    <a:pt x="96" y="39"/>
                  </a:lnTo>
                  <a:lnTo>
                    <a:pt x="98" y="44"/>
                  </a:lnTo>
                  <a:lnTo>
                    <a:pt x="104" y="49"/>
                  </a:lnTo>
                  <a:lnTo>
                    <a:pt x="108" y="53"/>
                  </a:lnTo>
                  <a:lnTo>
                    <a:pt x="108" y="58"/>
                  </a:lnTo>
                  <a:lnTo>
                    <a:pt x="101" y="58"/>
                  </a:lnTo>
                  <a:lnTo>
                    <a:pt x="91" y="58"/>
                  </a:lnTo>
                  <a:lnTo>
                    <a:pt x="96" y="63"/>
                  </a:lnTo>
                  <a:lnTo>
                    <a:pt x="99" y="67"/>
                  </a:lnTo>
                  <a:lnTo>
                    <a:pt x="101" y="74"/>
                  </a:lnTo>
                  <a:lnTo>
                    <a:pt x="96" y="77"/>
                  </a:lnTo>
                  <a:lnTo>
                    <a:pt x="88" y="77"/>
                  </a:lnTo>
                  <a:lnTo>
                    <a:pt x="86" y="77"/>
                  </a:lnTo>
                  <a:lnTo>
                    <a:pt x="83" y="81"/>
                  </a:lnTo>
                  <a:lnTo>
                    <a:pt x="83" y="87"/>
                  </a:lnTo>
                  <a:lnTo>
                    <a:pt x="77" y="89"/>
                  </a:lnTo>
                  <a:lnTo>
                    <a:pt x="71" y="86"/>
                  </a:lnTo>
                  <a:lnTo>
                    <a:pt x="63" y="84"/>
                  </a:lnTo>
                  <a:lnTo>
                    <a:pt x="55" y="81"/>
                  </a:lnTo>
                  <a:lnTo>
                    <a:pt x="48" y="82"/>
                  </a:lnTo>
                  <a:lnTo>
                    <a:pt x="25" y="74"/>
                  </a:lnTo>
                  <a:lnTo>
                    <a:pt x="16" y="76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0" y="66"/>
                  </a:lnTo>
                  <a:lnTo>
                    <a:pt x="6" y="58"/>
                  </a:lnTo>
                  <a:lnTo>
                    <a:pt x="5" y="40"/>
                  </a:lnTo>
                  <a:lnTo>
                    <a:pt x="15" y="15"/>
                  </a:lnTo>
                  <a:lnTo>
                    <a:pt x="24" y="12"/>
                  </a:lnTo>
                  <a:lnTo>
                    <a:pt x="29" y="5"/>
                  </a:lnTo>
                  <a:lnTo>
                    <a:pt x="35" y="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3345620" y="3393674"/>
              <a:ext cx="300036" cy="182564"/>
            </a:xfrm>
            <a:custGeom>
              <a:avLst/>
              <a:gdLst>
                <a:gd name="T0" fmla="*/ 190643677 w 241"/>
                <a:gd name="T1" fmla="*/ 8625115 h 139"/>
                <a:gd name="T2" fmla="*/ 207693550 w 241"/>
                <a:gd name="T3" fmla="*/ 0 h 139"/>
                <a:gd name="T4" fmla="*/ 230943376 w 241"/>
                <a:gd name="T5" fmla="*/ 15525734 h 139"/>
                <a:gd name="T6" fmla="*/ 240243307 w 241"/>
                <a:gd name="T7" fmla="*/ 34500462 h 139"/>
                <a:gd name="T8" fmla="*/ 266591866 w 241"/>
                <a:gd name="T9" fmla="*/ 51750698 h 139"/>
                <a:gd name="T10" fmla="*/ 302240355 w 241"/>
                <a:gd name="T11" fmla="*/ 77626037 h 139"/>
                <a:gd name="T12" fmla="*/ 325490182 w 241"/>
                <a:gd name="T13" fmla="*/ 77626037 h 139"/>
                <a:gd name="T14" fmla="*/ 361138749 w 241"/>
                <a:gd name="T15" fmla="*/ 87976981 h 139"/>
                <a:gd name="T16" fmla="*/ 351838818 w 241"/>
                <a:gd name="T17" fmla="*/ 129376735 h 139"/>
                <a:gd name="T18" fmla="*/ 320840216 w 241"/>
                <a:gd name="T19" fmla="*/ 165602997 h 139"/>
                <a:gd name="T20" fmla="*/ 272791819 w 241"/>
                <a:gd name="T21" fmla="*/ 194928685 h 139"/>
                <a:gd name="T22" fmla="*/ 274341808 w 241"/>
                <a:gd name="T23" fmla="*/ 210453100 h 139"/>
                <a:gd name="T24" fmla="*/ 251091981 w 241"/>
                <a:gd name="T25" fmla="*/ 238054249 h 139"/>
                <a:gd name="T26" fmla="*/ 246442016 w 241"/>
                <a:gd name="T27" fmla="*/ 191478377 h 139"/>
                <a:gd name="T28" fmla="*/ 206143561 w 241"/>
                <a:gd name="T29" fmla="*/ 186302258 h 139"/>
                <a:gd name="T30" fmla="*/ 206143561 w 241"/>
                <a:gd name="T31" fmla="*/ 170777802 h 139"/>
                <a:gd name="T32" fmla="*/ 158095125 w 241"/>
                <a:gd name="T33" fmla="*/ 210453100 h 139"/>
                <a:gd name="T34" fmla="*/ 141045253 w 241"/>
                <a:gd name="T35" fmla="*/ 188028069 h 139"/>
                <a:gd name="T36" fmla="*/ 154995149 w 241"/>
                <a:gd name="T37" fmla="*/ 174228151 h 139"/>
                <a:gd name="T38" fmla="*/ 164295118 w 241"/>
                <a:gd name="T39" fmla="*/ 160426878 h 139"/>
                <a:gd name="T40" fmla="*/ 145695218 w 241"/>
                <a:gd name="T41" fmla="*/ 136277350 h 139"/>
                <a:gd name="T42" fmla="*/ 113146705 w 241"/>
                <a:gd name="T43" fmla="*/ 122477432 h 139"/>
                <a:gd name="T44" fmla="*/ 55798359 w 241"/>
                <a:gd name="T45" fmla="*/ 129376735 h 139"/>
                <a:gd name="T46" fmla="*/ 13949901 w 241"/>
                <a:gd name="T47" fmla="*/ 132827043 h 139"/>
                <a:gd name="T48" fmla="*/ 9299933 w 241"/>
                <a:gd name="T49" fmla="*/ 98326591 h 139"/>
                <a:gd name="T50" fmla="*/ 40298464 w 241"/>
                <a:gd name="T51" fmla="*/ 53475195 h 139"/>
                <a:gd name="T52" fmla="*/ 32548522 w 241"/>
                <a:gd name="T53" fmla="*/ 20700539 h 139"/>
                <a:gd name="T54" fmla="*/ 49598405 w 241"/>
                <a:gd name="T55" fmla="*/ 18974728 h 139"/>
                <a:gd name="T56" fmla="*/ 80596929 w 241"/>
                <a:gd name="T57" fmla="*/ 22425041 h 139"/>
                <a:gd name="T58" fmla="*/ 110046729 w 241"/>
                <a:gd name="T59" fmla="*/ 25875349 h 139"/>
                <a:gd name="T60" fmla="*/ 134845299 w 241"/>
                <a:gd name="T61" fmla="*/ 36224959 h 139"/>
                <a:gd name="T62" fmla="*/ 153445160 w 241"/>
                <a:gd name="T63" fmla="*/ 37950770 h 139"/>
                <a:gd name="T64" fmla="*/ 158095125 w 241"/>
                <a:gd name="T65" fmla="*/ 20700539 h 139"/>
                <a:gd name="T66" fmla="*/ 178245014 w 241"/>
                <a:gd name="T67" fmla="*/ 18974728 h 139"/>
                <a:gd name="T68" fmla="*/ 184444968 w 241"/>
                <a:gd name="T69" fmla="*/ 12075426 h 1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1"/>
                <a:gd name="T106" fmla="*/ 0 h 139"/>
                <a:gd name="T107" fmla="*/ 241 w 241"/>
                <a:gd name="T108" fmla="*/ 139 h 1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1" h="139">
                  <a:moveTo>
                    <a:pt x="119" y="7"/>
                  </a:moveTo>
                  <a:lnTo>
                    <a:pt x="123" y="5"/>
                  </a:lnTo>
                  <a:lnTo>
                    <a:pt x="129" y="2"/>
                  </a:lnTo>
                  <a:lnTo>
                    <a:pt x="134" y="0"/>
                  </a:lnTo>
                  <a:lnTo>
                    <a:pt x="145" y="2"/>
                  </a:lnTo>
                  <a:lnTo>
                    <a:pt x="149" y="9"/>
                  </a:lnTo>
                  <a:lnTo>
                    <a:pt x="151" y="17"/>
                  </a:lnTo>
                  <a:lnTo>
                    <a:pt x="155" y="20"/>
                  </a:lnTo>
                  <a:lnTo>
                    <a:pt x="160" y="18"/>
                  </a:lnTo>
                  <a:lnTo>
                    <a:pt x="172" y="30"/>
                  </a:lnTo>
                  <a:lnTo>
                    <a:pt x="178" y="39"/>
                  </a:lnTo>
                  <a:lnTo>
                    <a:pt x="195" y="45"/>
                  </a:lnTo>
                  <a:lnTo>
                    <a:pt x="205" y="47"/>
                  </a:lnTo>
                  <a:lnTo>
                    <a:pt x="210" y="45"/>
                  </a:lnTo>
                  <a:lnTo>
                    <a:pt x="221" y="49"/>
                  </a:lnTo>
                  <a:lnTo>
                    <a:pt x="233" y="51"/>
                  </a:lnTo>
                  <a:lnTo>
                    <a:pt x="240" y="72"/>
                  </a:lnTo>
                  <a:lnTo>
                    <a:pt x="227" y="75"/>
                  </a:lnTo>
                  <a:lnTo>
                    <a:pt x="225" y="85"/>
                  </a:lnTo>
                  <a:lnTo>
                    <a:pt x="207" y="96"/>
                  </a:lnTo>
                  <a:lnTo>
                    <a:pt x="179" y="103"/>
                  </a:lnTo>
                  <a:lnTo>
                    <a:pt x="176" y="113"/>
                  </a:lnTo>
                  <a:lnTo>
                    <a:pt x="164" y="109"/>
                  </a:lnTo>
                  <a:lnTo>
                    <a:pt x="177" y="122"/>
                  </a:lnTo>
                  <a:lnTo>
                    <a:pt x="193" y="124"/>
                  </a:lnTo>
                  <a:lnTo>
                    <a:pt x="162" y="138"/>
                  </a:lnTo>
                  <a:lnTo>
                    <a:pt x="143" y="122"/>
                  </a:lnTo>
                  <a:lnTo>
                    <a:pt x="159" y="111"/>
                  </a:lnTo>
                  <a:lnTo>
                    <a:pt x="143" y="108"/>
                  </a:lnTo>
                  <a:lnTo>
                    <a:pt x="133" y="108"/>
                  </a:lnTo>
                  <a:lnTo>
                    <a:pt x="136" y="98"/>
                  </a:lnTo>
                  <a:lnTo>
                    <a:pt x="133" y="99"/>
                  </a:lnTo>
                  <a:lnTo>
                    <a:pt x="110" y="104"/>
                  </a:lnTo>
                  <a:lnTo>
                    <a:pt x="102" y="122"/>
                  </a:lnTo>
                  <a:lnTo>
                    <a:pt x="87" y="121"/>
                  </a:lnTo>
                  <a:lnTo>
                    <a:pt x="91" y="109"/>
                  </a:lnTo>
                  <a:lnTo>
                    <a:pt x="92" y="103"/>
                  </a:lnTo>
                  <a:lnTo>
                    <a:pt x="100" y="101"/>
                  </a:lnTo>
                  <a:lnTo>
                    <a:pt x="105" y="97"/>
                  </a:lnTo>
                  <a:lnTo>
                    <a:pt x="106" y="93"/>
                  </a:lnTo>
                  <a:lnTo>
                    <a:pt x="100" y="92"/>
                  </a:lnTo>
                  <a:lnTo>
                    <a:pt x="94" y="79"/>
                  </a:lnTo>
                  <a:lnTo>
                    <a:pt x="85" y="71"/>
                  </a:lnTo>
                  <a:lnTo>
                    <a:pt x="73" y="71"/>
                  </a:lnTo>
                  <a:lnTo>
                    <a:pt x="58" y="74"/>
                  </a:lnTo>
                  <a:lnTo>
                    <a:pt x="36" y="75"/>
                  </a:lnTo>
                  <a:lnTo>
                    <a:pt x="25" y="77"/>
                  </a:lnTo>
                  <a:lnTo>
                    <a:pt x="9" y="77"/>
                  </a:lnTo>
                  <a:lnTo>
                    <a:pt x="0" y="70"/>
                  </a:lnTo>
                  <a:lnTo>
                    <a:pt x="6" y="57"/>
                  </a:lnTo>
                  <a:lnTo>
                    <a:pt x="15" y="44"/>
                  </a:lnTo>
                  <a:lnTo>
                    <a:pt x="26" y="31"/>
                  </a:lnTo>
                  <a:lnTo>
                    <a:pt x="21" y="15"/>
                  </a:lnTo>
                  <a:lnTo>
                    <a:pt x="21" y="12"/>
                  </a:lnTo>
                  <a:lnTo>
                    <a:pt x="25" y="9"/>
                  </a:lnTo>
                  <a:lnTo>
                    <a:pt x="32" y="11"/>
                  </a:lnTo>
                  <a:lnTo>
                    <a:pt x="41" y="9"/>
                  </a:lnTo>
                  <a:lnTo>
                    <a:pt x="52" y="13"/>
                  </a:lnTo>
                  <a:lnTo>
                    <a:pt x="63" y="17"/>
                  </a:lnTo>
                  <a:lnTo>
                    <a:pt x="71" y="15"/>
                  </a:lnTo>
                  <a:lnTo>
                    <a:pt x="79" y="19"/>
                  </a:lnTo>
                  <a:lnTo>
                    <a:pt x="87" y="21"/>
                  </a:lnTo>
                  <a:lnTo>
                    <a:pt x="93" y="24"/>
                  </a:lnTo>
                  <a:lnTo>
                    <a:pt x="99" y="22"/>
                  </a:lnTo>
                  <a:lnTo>
                    <a:pt x="99" y="16"/>
                  </a:lnTo>
                  <a:lnTo>
                    <a:pt x="102" y="12"/>
                  </a:lnTo>
                  <a:lnTo>
                    <a:pt x="112" y="12"/>
                  </a:lnTo>
                  <a:lnTo>
                    <a:pt x="115" y="11"/>
                  </a:lnTo>
                  <a:lnTo>
                    <a:pt x="119" y="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421819" y="3487337"/>
              <a:ext cx="55563" cy="65087"/>
            </a:xfrm>
            <a:custGeom>
              <a:avLst/>
              <a:gdLst>
                <a:gd name="T0" fmla="*/ 15245252 w 45"/>
                <a:gd name="T1" fmla="*/ 21173698 h 51"/>
                <a:gd name="T2" fmla="*/ 22868498 w 45"/>
                <a:gd name="T3" fmla="*/ 34203856 h 51"/>
                <a:gd name="T4" fmla="*/ 27441949 w 45"/>
                <a:gd name="T5" fmla="*/ 42347396 h 51"/>
                <a:gd name="T6" fmla="*/ 32015399 w 45"/>
                <a:gd name="T7" fmla="*/ 79808144 h 51"/>
                <a:gd name="T8" fmla="*/ 38113745 w 45"/>
                <a:gd name="T9" fmla="*/ 81436595 h 51"/>
                <a:gd name="T10" fmla="*/ 44212101 w 45"/>
                <a:gd name="T11" fmla="*/ 61891357 h 51"/>
                <a:gd name="T12" fmla="*/ 45736996 w 45"/>
                <a:gd name="T13" fmla="*/ 52119377 h 51"/>
                <a:gd name="T14" fmla="*/ 64032034 w 45"/>
                <a:gd name="T15" fmla="*/ 45604298 h 51"/>
                <a:gd name="T16" fmla="*/ 67080589 w 45"/>
                <a:gd name="T17" fmla="*/ 37460758 h 51"/>
                <a:gd name="T18" fmla="*/ 59458583 w 45"/>
                <a:gd name="T19" fmla="*/ 34203856 h 51"/>
                <a:gd name="T20" fmla="*/ 50310447 w 45"/>
                <a:gd name="T21" fmla="*/ 13030163 h 51"/>
                <a:gd name="T22" fmla="*/ 35065190 w 45"/>
                <a:gd name="T23" fmla="*/ 0 h 51"/>
                <a:gd name="T24" fmla="*/ 16770147 w 45"/>
                <a:gd name="T25" fmla="*/ 0 h 51"/>
                <a:gd name="T26" fmla="*/ 0 w 45"/>
                <a:gd name="T27" fmla="*/ 1628451 h 51"/>
                <a:gd name="T28" fmla="*/ 15245252 w 45"/>
                <a:gd name="T29" fmla="*/ 21173698 h 51"/>
                <a:gd name="T30" fmla="*/ 15245252 w 45"/>
                <a:gd name="T31" fmla="*/ 21173698 h 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5"/>
                <a:gd name="T49" fmla="*/ 0 h 51"/>
                <a:gd name="T50" fmla="*/ 45 w 45"/>
                <a:gd name="T51" fmla="*/ 51 h 5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5" h="51">
                  <a:moveTo>
                    <a:pt x="10" y="13"/>
                  </a:moveTo>
                  <a:lnTo>
                    <a:pt x="15" y="21"/>
                  </a:lnTo>
                  <a:lnTo>
                    <a:pt x="18" y="26"/>
                  </a:lnTo>
                  <a:lnTo>
                    <a:pt x="21" y="49"/>
                  </a:lnTo>
                  <a:lnTo>
                    <a:pt x="25" y="50"/>
                  </a:lnTo>
                  <a:lnTo>
                    <a:pt x="29" y="38"/>
                  </a:lnTo>
                  <a:lnTo>
                    <a:pt x="30" y="32"/>
                  </a:lnTo>
                  <a:lnTo>
                    <a:pt x="42" y="28"/>
                  </a:lnTo>
                  <a:lnTo>
                    <a:pt x="44" y="23"/>
                  </a:lnTo>
                  <a:lnTo>
                    <a:pt x="39" y="21"/>
                  </a:lnTo>
                  <a:lnTo>
                    <a:pt x="33" y="8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1"/>
                  </a:lnTo>
                  <a:lnTo>
                    <a:pt x="10" y="1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3367844" y="3207937"/>
              <a:ext cx="87312" cy="61912"/>
            </a:xfrm>
            <a:custGeom>
              <a:avLst/>
              <a:gdLst>
                <a:gd name="T0" fmla="*/ 92873192 w 69"/>
                <a:gd name="T1" fmla="*/ 1811599 h 46"/>
                <a:gd name="T2" fmla="*/ 0 w 69"/>
                <a:gd name="T3" fmla="*/ 18114643 h 46"/>
                <a:gd name="T4" fmla="*/ 8006221 w 69"/>
                <a:gd name="T5" fmla="*/ 48910485 h 46"/>
                <a:gd name="T6" fmla="*/ 19215183 w 69"/>
                <a:gd name="T7" fmla="*/ 47098886 h 46"/>
                <a:gd name="T8" fmla="*/ 16012443 w 69"/>
                <a:gd name="T9" fmla="*/ 76081768 h 46"/>
                <a:gd name="T10" fmla="*/ 27221407 w 69"/>
                <a:gd name="T11" fmla="*/ 76081768 h 46"/>
                <a:gd name="T12" fmla="*/ 32024886 w 69"/>
                <a:gd name="T13" fmla="*/ 72459918 h 46"/>
                <a:gd name="T14" fmla="*/ 35227626 w 69"/>
                <a:gd name="T15" fmla="*/ 74270170 h 46"/>
                <a:gd name="T16" fmla="*/ 51240074 w 69"/>
                <a:gd name="T17" fmla="*/ 72459918 h 46"/>
                <a:gd name="T18" fmla="*/ 62449034 w 69"/>
                <a:gd name="T19" fmla="*/ 74270170 h 46"/>
                <a:gd name="T20" fmla="*/ 68853250 w 69"/>
                <a:gd name="T21" fmla="*/ 81516563 h 46"/>
                <a:gd name="T22" fmla="*/ 84865707 w 69"/>
                <a:gd name="T23" fmla="*/ 74270170 h 46"/>
                <a:gd name="T24" fmla="*/ 91271189 w 69"/>
                <a:gd name="T25" fmla="*/ 81516563 h 46"/>
                <a:gd name="T26" fmla="*/ 94473929 w 69"/>
                <a:gd name="T27" fmla="*/ 76081768 h 46"/>
                <a:gd name="T28" fmla="*/ 108885629 w 69"/>
                <a:gd name="T29" fmla="*/ 50722083 h 46"/>
                <a:gd name="T30" fmla="*/ 108885629 w 69"/>
                <a:gd name="T31" fmla="*/ 28984238 h 46"/>
                <a:gd name="T32" fmla="*/ 96074667 w 69"/>
                <a:gd name="T33" fmla="*/ 18114643 h 46"/>
                <a:gd name="T34" fmla="*/ 96074667 w 69"/>
                <a:gd name="T35" fmla="*/ 0 h 46"/>
                <a:gd name="T36" fmla="*/ 78461472 w 69"/>
                <a:gd name="T37" fmla="*/ 3623198 h 46"/>
                <a:gd name="T38" fmla="*/ 92873192 w 69"/>
                <a:gd name="T39" fmla="*/ 1811599 h 46"/>
                <a:gd name="T40" fmla="*/ 92873192 w 69"/>
                <a:gd name="T41" fmla="*/ 1811599 h 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46"/>
                <a:gd name="T65" fmla="*/ 69 w 69"/>
                <a:gd name="T66" fmla="*/ 46 h 4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46">
                  <a:moveTo>
                    <a:pt x="58" y="1"/>
                  </a:moveTo>
                  <a:lnTo>
                    <a:pt x="0" y="10"/>
                  </a:lnTo>
                  <a:lnTo>
                    <a:pt x="5" y="27"/>
                  </a:lnTo>
                  <a:lnTo>
                    <a:pt x="12" y="26"/>
                  </a:lnTo>
                  <a:lnTo>
                    <a:pt x="10" y="42"/>
                  </a:lnTo>
                  <a:lnTo>
                    <a:pt x="17" y="42"/>
                  </a:lnTo>
                  <a:lnTo>
                    <a:pt x="20" y="40"/>
                  </a:lnTo>
                  <a:lnTo>
                    <a:pt x="22" y="41"/>
                  </a:lnTo>
                  <a:lnTo>
                    <a:pt x="32" y="40"/>
                  </a:lnTo>
                  <a:lnTo>
                    <a:pt x="39" y="41"/>
                  </a:lnTo>
                  <a:lnTo>
                    <a:pt x="43" y="45"/>
                  </a:lnTo>
                  <a:lnTo>
                    <a:pt x="53" y="41"/>
                  </a:lnTo>
                  <a:lnTo>
                    <a:pt x="57" y="45"/>
                  </a:lnTo>
                  <a:lnTo>
                    <a:pt x="59" y="42"/>
                  </a:lnTo>
                  <a:lnTo>
                    <a:pt x="68" y="28"/>
                  </a:lnTo>
                  <a:lnTo>
                    <a:pt x="68" y="16"/>
                  </a:lnTo>
                  <a:lnTo>
                    <a:pt x="60" y="10"/>
                  </a:lnTo>
                  <a:lnTo>
                    <a:pt x="60" y="0"/>
                  </a:lnTo>
                  <a:lnTo>
                    <a:pt x="49" y="2"/>
                  </a:lnTo>
                  <a:lnTo>
                    <a:pt x="58" y="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3301170" y="3288899"/>
              <a:ext cx="136524" cy="73025"/>
            </a:xfrm>
            <a:custGeom>
              <a:avLst/>
              <a:gdLst>
                <a:gd name="T0" fmla="*/ 34514522 w 109"/>
                <a:gd name="T1" fmla="*/ 12801014 h 54"/>
                <a:gd name="T2" fmla="*/ 69027792 w 109"/>
                <a:gd name="T3" fmla="*/ 9144353 h 54"/>
                <a:gd name="T4" fmla="*/ 95697775 w 109"/>
                <a:gd name="T5" fmla="*/ 0 h 54"/>
                <a:gd name="T6" fmla="*/ 133348604 w 109"/>
                <a:gd name="T7" fmla="*/ 0 h 54"/>
                <a:gd name="T8" fmla="*/ 169431313 w 109"/>
                <a:gd name="T9" fmla="*/ 0 h 54"/>
                <a:gd name="T10" fmla="*/ 155312840 w 109"/>
                <a:gd name="T11" fmla="*/ 21945364 h 54"/>
                <a:gd name="T12" fmla="*/ 141193153 w 109"/>
                <a:gd name="T13" fmla="*/ 34746378 h 54"/>
                <a:gd name="T14" fmla="*/ 123935896 w 109"/>
                <a:gd name="T15" fmla="*/ 36574707 h 54"/>
                <a:gd name="T16" fmla="*/ 103542324 w 109"/>
                <a:gd name="T17" fmla="*/ 60348405 h 54"/>
                <a:gd name="T18" fmla="*/ 95697775 w 109"/>
                <a:gd name="T19" fmla="*/ 80465435 h 54"/>
                <a:gd name="T20" fmla="*/ 89422637 w 109"/>
                <a:gd name="T21" fmla="*/ 96924475 h 54"/>
                <a:gd name="T22" fmla="*/ 80009910 w 109"/>
                <a:gd name="T23" fmla="*/ 85951774 h 54"/>
                <a:gd name="T24" fmla="*/ 0 w 109"/>
                <a:gd name="T25" fmla="*/ 69492755 h 54"/>
                <a:gd name="T26" fmla="*/ 21962993 w 109"/>
                <a:gd name="T27" fmla="*/ 49377078 h 54"/>
                <a:gd name="T28" fmla="*/ 36082680 w 109"/>
                <a:gd name="T29" fmla="*/ 60348405 h 54"/>
                <a:gd name="T30" fmla="*/ 31375701 w 109"/>
                <a:gd name="T31" fmla="*/ 38404388 h 54"/>
                <a:gd name="T32" fmla="*/ 34514522 w 109"/>
                <a:gd name="T33" fmla="*/ 12801014 h 54"/>
                <a:gd name="T34" fmla="*/ 34514522 w 109"/>
                <a:gd name="T35" fmla="*/ 12801014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"/>
                <a:gd name="T55" fmla="*/ 0 h 54"/>
                <a:gd name="T56" fmla="*/ 109 w 109"/>
                <a:gd name="T57" fmla="*/ 54 h 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" h="54">
                  <a:moveTo>
                    <a:pt x="22" y="7"/>
                  </a:moveTo>
                  <a:lnTo>
                    <a:pt x="44" y="5"/>
                  </a:lnTo>
                  <a:lnTo>
                    <a:pt x="61" y="0"/>
                  </a:lnTo>
                  <a:lnTo>
                    <a:pt x="85" y="0"/>
                  </a:lnTo>
                  <a:lnTo>
                    <a:pt x="108" y="0"/>
                  </a:lnTo>
                  <a:lnTo>
                    <a:pt x="99" y="12"/>
                  </a:lnTo>
                  <a:lnTo>
                    <a:pt x="90" y="19"/>
                  </a:lnTo>
                  <a:lnTo>
                    <a:pt x="79" y="20"/>
                  </a:lnTo>
                  <a:lnTo>
                    <a:pt x="66" y="33"/>
                  </a:lnTo>
                  <a:lnTo>
                    <a:pt x="61" y="44"/>
                  </a:lnTo>
                  <a:lnTo>
                    <a:pt x="57" y="53"/>
                  </a:lnTo>
                  <a:lnTo>
                    <a:pt x="51" y="47"/>
                  </a:lnTo>
                  <a:lnTo>
                    <a:pt x="0" y="38"/>
                  </a:lnTo>
                  <a:lnTo>
                    <a:pt x="14" y="27"/>
                  </a:lnTo>
                  <a:lnTo>
                    <a:pt x="23" y="33"/>
                  </a:lnTo>
                  <a:lnTo>
                    <a:pt x="20" y="21"/>
                  </a:lnTo>
                  <a:lnTo>
                    <a:pt x="22" y="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3324982" y="3260323"/>
              <a:ext cx="117475" cy="50800"/>
            </a:xfrm>
            <a:custGeom>
              <a:avLst/>
              <a:gdLst>
                <a:gd name="T0" fmla="*/ 68810669 w 95"/>
                <a:gd name="T1" fmla="*/ 6786359 h 39"/>
                <a:gd name="T2" fmla="*/ 81044160 w 95"/>
                <a:gd name="T3" fmla="*/ 6786359 h 39"/>
                <a:gd name="T4" fmla="*/ 91747984 w 95"/>
                <a:gd name="T5" fmla="*/ 3393179 h 39"/>
                <a:gd name="T6" fmla="*/ 93276395 w 95"/>
                <a:gd name="T7" fmla="*/ 6786359 h 39"/>
                <a:gd name="T8" fmla="*/ 97864102 w 95"/>
                <a:gd name="T9" fmla="*/ 1697241 h 39"/>
                <a:gd name="T10" fmla="*/ 140679397 w 95"/>
                <a:gd name="T11" fmla="*/ 0 h 39"/>
                <a:gd name="T12" fmla="*/ 143737456 w 95"/>
                <a:gd name="T13" fmla="*/ 10179537 h 39"/>
                <a:gd name="T14" fmla="*/ 137621339 w 95"/>
                <a:gd name="T15" fmla="*/ 35630335 h 39"/>
                <a:gd name="T16" fmla="*/ 126917515 w 95"/>
                <a:gd name="T17" fmla="*/ 64473011 h 39"/>
                <a:gd name="T18" fmla="*/ 103980219 w 95"/>
                <a:gd name="T19" fmla="*/ 49203058 h 39"/>
                <a:gd name="T20" fmla="*/ 64222963 w 95"/>
                <a:gd name="T21" fmla="*/ 42416691 h 39"/>
                <a:gd name="T22" fmla="*/ 27523775 w 95"/>
                <a:gd name="T23" fmla="*/ 50900298 h 39"/>
                <a:gd name="T24" fmla="*/ 22937305 w 95"/>
                <a:gd name="T25" fmla="*/ 50900298 h 39"/>
                <a:gd name="T26" fmla="*/ 1529648 w 95"/>
                <a:gd name="T27" fmla="*/ 54293476 h 39"/>
                <a:gd name="T28" fmla="*/ 0 w 95"/>
                <a:gd name="T29" fmla="*/ 37326272 h 39"/>
                <a:gd name="T30" fmla="*/ 13761888 w 95"/>
                <a:gd name="T31" fmla="*/ 8483599 h 39"/>
                <a:gd name="T32" fmla="*/ 30583070 w 95"/>
                <a:gd name="T33" fmla="*/ 3393179 h 39"/>
                <a:gd name="T34" fmla="*/ 65752611 w 95"/>
                <a:gd name="T35" fmla="*/ 30539916 h 39"/>
                <a:gd name="T36" fmla="*/ 68810669 w 95"/>
                <a:gd name="T37" fmla="*/ 6786359 h 39"/>
                <a:gd name="T38" fmla="*/ 68810669 w 95"/>
                <a:gd name="T39" fmla="*/ 6786359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5"/>
                <a:gd name="T61" fmla="*/ 0 h 39"/>
                <a:gd name="T62" fmla="*/ 95 w 95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5" h="39">
                  <a:moveTo>
                    <a:pt x="45" y="4"/>
                  </a:moveTo>
                  <a:lnTo>
                    <a:pt x="53" y="4"/>
                  </a:lnTo>
                  <a:lnTo>
                    <a:pt x="60" y="2"/>
                  </a:lnTo>
                  <a:lnTo>
                    <a:pt x="61" y="4"/>
                  </a:lnTo>
                  <a:lnTo>
                    <a:pt x="64" y="1"/>
                  </a:lnTo>
                  <a:lnTo>
                    <a:pt x="92" y="0"/>
                  </a:lnTo>
                  <a:lnTo>
                    <a:pt x="94" y="6"/>
                  </a:lnTo>
                  <a:lnTo>
                    <a:pt x="90" y="21"/>
                  </a:lnTo>
                  <a:lnTo>
                    <a:pt x="83" y="38"/>
                  </a:lnTo>
                  <a:lnTo>
                    <a:pt x="68" y="29"/>
                  </a:lnTo>
                  <a:lnTo>
                    <a:pt x="42" y="25"/>
                  </a:lnTo>
                  <a:lnTo>
                    <a:pt x="18" y="30"/>
                  </a:lnTo>
                  <a:lnTo>
                    <a:pt x="15" y="30"/>
                  </a:lnTo>
                  <a:lnTo>
                    <a:pt x="1" y="32"/>
                  </a:lnTo>
                  <a:lnTo>
                    <a:pt x="0" y="22"/>
                  </a:lnTo>
                  <a:lnTo>
                    <a:pt x="9" y="5"/>
                  </a:lnTo>
                  <a:lnTo>
                    <a:pt x="20" y="2"/>
                  </a:lnTo>
                  <a:lnTo>
                    <a:pt x="43" y="18"/>
                  </a:lnTo>
                  <a:lnTo>
                    <a:pt x="45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3201158" y="3519088"/>
              <a:ext cx="57150" cy="33337"/>
            </a:xfrm>
            <a:custGeom>
              <a:avLst/>
              <a:gdLst>
                <a:gd name="T0" fmla="*/ 0 w 47"/>
                <a:gd name="T1" fmla="*/ 42676691 h 25"/>
                <a:gd name="T2" fmla="*/ 0 w 47"/>
                <a:gd name="T3" fmla="*/ 42676691 h 25"/>
                <a:gd name="T4" fmla="*/ 0 w 47"/>
                <a:gd name="T5" fmla="*/ 12446704 h 25"/>
                <a:gd name="T6" fmla="*/ 47314124 w 47"/>
                <a:gd name="T7" fmla="*/ 0 h 25"/>
                <a:gd name="T8" fmla="*/ 59141738 w 47"/>
                <a:gd name="T9" fmla="*/ 8890311 h 25"/>
                <a:gd name="T10" fmla="*/ 68013361 w 47"/>
                <a:gd name="T11" fmla="*/ 17781956 h 25"/>
                <a:gd name="T12" fmla="*/ 48792728 w 47"/>
                <a:gd name="T13" fmla="*/ 24894741 h 25"/>
                <a:gd name="T14" fmla="*/ 28092265 w 47"/>
                <a:gd name="T15" fmla="*/ 37341439 h 25"/>
                <a:gd name="T16" fmla="*/ 10350231 w 47"/>
                <a:gd name="T17" fmla="*/ 37341439 h 25"/>
                <a:gd name="T18" fmla="*/ 0 w 47"/>
                <a:gd name="T19" fmla="*/ 42676691 h 25"/>
                <a:gd name="T20" fmla="*/ 0 w 47"/>
                <a:gd name="T21" fmla="*/ 42676691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25"/>
                <a:gd name="T35" fmla="*/ 47 w 47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25">
                  <a:moveTo>
                    <a:pt x="0" y="24"/>
                  </a:moveTo>
                  <a:lnTo>
                    <a:pt x="0" y="24"/>
                  </a:lnTo>
                  <a:lnTo>
                    <a:pt x="0" y="7"/>
                  </a:lnTo>
                  <a:lnTo>
                    <a:pt x="32" y="0"/>
                  </a:lnTo>
                  <a:lnTo>
                    <a:pt x="40" y="5"/>
                  </a:lnTo>
                  <a:lnTo>
                    <a:pt x="46" y="10"/>
                  </a:lnTo>
                  <a:lnTo>
                    <a:pt x="33" y="14"/>
                  </a:lnTo>
                  <a:lnTo>
                    <a:pt x="19" y="21"/>
                  </a:lnTo>
                  <a:lnTo>
                    <a:pt x="7" y="21"/>
                  </a:lnTo>
                  <a:lnTo>
                    <a:pt x="0" y="2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320220" y="3625451"/>
              <a:ext cx="42862" cy="25400"/>
            </a:xfrm>
            <a:custGeom>
              <a:avLst/>
              <a:gdLst>
                <a:gd name="T0" fmla="*/ 0 w 32"/>
                <a:gd name="T1" fmla="*/ 12903200 h 20"/>
                <a:gd name="T2" fmla="*/ 10765308 w 32"/>
                <a:gd name="T3" fmla="*/ 30645098 h 20"/>
                <a:gd name="T4" fmla="*/ 55620095 w 32"/>
                <a:gd name="T5" fmla="*/ 17741898 h 20"/>
                <a:gd name="T6" fmla="*/ 46648337 w 32"/>
                <a:gd name="T7" fmla="*/ 0 h 20"/>
                <a:gd name="T8" fmla="*/ 3588436 w 32"/>
                <a:gd name="T9" fmla="*/ 14516099 h 20"/>
                <a:gd name="T10" fmla="*/ 0 w 32"/>
                <a:gd name="T11" fmla="*/ 12903200 h 20"/>
                <a:gd name="T12" fmla="*/ 0 w 32"/>
                <a:gd name="T13" fmla="*/ 1290320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0"/>
                <a:gd name="T23" fmla="*/ 32 w 32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0">
                  <a:moveTo>
                    <a:pt x="0" y="8"/>
                  </a:moveTo>
                  <a:lnTo>
                    <a:pt x="6" y="19"/>
                  </a:lnTo>
                  <a:lnTo>
                    <a:pt x="31" y="11"/>
                  </a:lnTo>
                  <a:lnTo>
                    <a:pt x="26" y="0"/>
                  </a:lnTo>
                  <a:lnTo>
                    <a:pt x="2" y="9"/>
                  </a:lnTo>
                  <a:lnTo>
                    <a:pt x="0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3283708" y="3538138"/>
              <a:ext cx="73025" cy="101601"/>
            </a:xfrm>
            <a:custGeom>
              <a:avLst/>
              <a:gdLst>
                <a:gd name="T0" fmla="*/ 25363600 w 58"/>
                <a:gd name="T1" fmla="*/ 23155799 h 79"/>
                <a:gd name="T2" fmla="*/ 34874474 w 58"/>
                <a:gd name="T3" fmla="*/ 0 h 79"/>
                <a:gd name="T4" fmla="*/ 90357122 w 58"/>
                <a:gd name="T5" fmla="*/ 52927169 h 79"/>
                <a:gd name="T6" fmla="*/ 80846228 w 58"/>
                <a:gd name="T7" fmla="*/ 89315408 h 79"/>
                <a:gd name="T8" fmla="*/ 88771976 w 58"/>
                <a:gd name="T9" fmla="*/ 109163411 h 79"/>
                <a:gd name="T10" fmla="*/ 31704183 w 58"/>
                <a:gd name="T11" fmla="*/ 129011413 h 79"/>
                <a:gd name="T12" fmla="*/ 0 w 58"/>
                <a:gd name="T13" fmla="*/ 104201732 h 79"/>
                <a:gd name="T14" fmla="*/ 41215057 w 58"/>
                <a:gd name="T15" fmla="*/ 100893946 h 79"/>
                <a:gd name="T16" fmla="*/ 49142055 w 58"/>
                <a:gd name="T17" fmla="*/ 72775172 h 79"/>
                <a:gd name="T18" fmla="*/ 25363600 w 58"/>
                <a:gd name="T19" fmla="*/ 23155799 h 79"/>
                <a:gd name="T20" fmla="*/ 25363600 w 58"/>
                <a:gd name="T21" fmla="*/ 23155799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79"/>
                <a:gd name="T35" fmla="*/ 58 w 58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79">
                  <a:moveTo>
                    <a:pt x="16" y="14"/>
                  </a:moveTo>
                  <a:lnTo>
                    <a:pt x="22" y="0"/>
                  </a:lnTo>
                  <a:lnTo>
                    <a:pt x="57" y="32"/>
                  </a:lnTo>
                  <a:lnTo>
                    <a:pt x="51" y="54"/>
                  </a:lnTo>
                  <a:lnTo>
                    <a:pt x="56" y="66"/>
                  </a:lnTo>
                  <a:lnTo>
                    <a:pt x="20" y="78"/>
                  </a:lnTo>
                  <a:lnTo>
                    <a:pt x="0" y="63"/>
                  </a:lnTo>
                  <a:lnTo>
                    <a:pt x="26" y="61"/>
                  </a:lnTo>
                  <a:lnTo>
                    <a:pt x="31" y="44"/>
                  </a:lnTo>
                  <a:lnTo>
                    <a:pt x="16" y="1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3197984" y="3531788"/>
              <a:ext cx="117475" cy="88900"/>
            </a:xfrm>
            <a:custGeom>
              <a:avLst/>
              <a:gdLst>
                <a:gd name="T0" fmla="*/ 4891812 w 92"/>
                <a:gd name="T1" fmla="*/ 24317568 h 65"/>
                <a:gd name="T2" fmla="*/ 35870734 w 92"/>
                <a:gd name="T3" fmla="*/ 18705924 h 65"/>
                <a:gd name="T4" fmla="*/ 58696640 w 92"/>
                <a:gd name="T5" fmla="*/ 1871003 h 65"/>
                <a:gd name="T6" fmla="*/ 78262605 w 92"/>
                <a:gd name="T7" fmla="*/ 0 h 65"/>
                <a:gd name="T8" fmla="*/ 99459194 w 92"/>
                <a:gd name="T9" fmla="*/ 18705924 h 65"/>
                <a:gd name="T10" fmla="*/ 148373469 w 92"/>
                <a:gd name="T11" fmla="*/ 7482644 h 65"/>
                <a:gd name="T12" fmla="*/ 130438108 w 92"/>
                <a:gd name="T13" fmla="*/ 54246776 h 65"/>
                <a:gd name="T14" fmla="*/ 83154416 w 92"/>
                <a:gd name="T15" fmla="*/ 57987413 h 65"/>
                <a:gd name="T16" fmla="*/ 99459194 w 92"/>
                <a:gd name="T17" fmla="*/ 93529637 h 65"/>
                <a:gd name="T18" fmla="*/ 99459194 w 92"/>
                <a:gd name="T19" fmla="*/ 119716830 h 65"/>
                <a:gd name="T20" fmla="*/ 55436709 w 92"/>
                <a:gd name="T21" fmla="*/ 87917977 h 65"/>
                <a:gd name="T22" fmla="*/ 17935367 w 92"/>
                <a:gd name="T23" fmla="*/ 41152485 h 65"/>
                <a:gd name="T24" fmla="*/ 0 w 92"/>
                <a:gd name="T25" fmla="*/ 44894500 h 65"/>
                <a:gd name="T26" fmla="*/ 4891812 w 92"/>
                <a:gd name="T27" fmla="*/ 24317568 h 65"/>
                <a:gd name="T28" fmla="*/ 4891812 w 92"/>
                <a:gd name="T29" fmla="*/ 24317568 h 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"/>
                <a:gd name="T46" fmla="*/ 0 h 65"/>
                <a:gd name="T47" fmla="*/ 92 w 92"/>
                <a:gd name="T48" fmla="*/ 65 h 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" h="65">
                  <a:moveTo>
                    <a:pt x="3" y="13"/>
                  </a:moveTo>
                  <a:lnTo>
                    <a:pt x="22" y="10"/>
                  </a:lnTo>
                  <a:lnTo>
                    <a:pt x="36" y="1"/>
                  </a:lnTo>
                  <a:lnTo>
                    <a:pt x="48" y="0"/>
                  </a:lnTo>
                  <a:lnTo>
                    <a:pt x="61" y="10"/>
                  </a:lnTo>
                  <a:lnTo>
                    <a:pt x="91" y="4"/>
                  </a:lnTo>
                  <a:lnTo>
                    <a:pt x="80" y="29"/>
                  </a:lnTo>
                  <a:lnTo>
                    <a:pt x="51" y="31"/>
                  </a:lnTo>
                  <a:lnTo>
                    <a:pt x="61" y="50"/>
                  </a:lnTo>
                  <a:lnTo>
                    <a:pt x="61" y="64"/>
                  </a:lnTo>
                  <a:lnTo>
                    <a:pt x="34" y="47"/>
                  </a:lnTo>
                  <a:lnTo>
                    <a:pt x="11" y="22"/>
                  </a:lnTo>
                  <a:lnTo>
                    <a:pt x="0" y="24"/>
                  </a:lnTo>
                  <a:lnTo>
                    <a:pt x="3" y="1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109" name="Group 210"/>
            <p:cNvGrpSpPr>
              <a:grpSpLocks/>
            </p:cNvGrpSpPr>
            <p:nvPr/>
          </p:nvGrpSpPr>
          <p:grpSpPr bwMode="auto">
            <a:xfrm>
              <a:off x="2670939" y="3723835"/>
              <a:ext cx="1254117" cy="1325556"/>
              <a:chOff x="2841" y="2900"/>
              <a:chExt cx="1008" cy="1014"/>
            </a:xfrm>
            <a:grpFill/>
          </p:grpSpPr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2963" y="2905"/>
                <a:ext cx="278" cy="265"/>
              </a:xfrm>
              <a:custGeom>
                <a:avLst/>
                <a:gdLst>
                  <a:gd name="T0" fmla="*/ 0 w 278"/>
                  <a:gd name="T1" fmla="*/ 141 h 265"/>
                  <a:gd name="T2" fmla="*/ 0 w 278"/>
                  <a:gd name="T3" fmla="*/ 141 h 265"/>
                  <a:gd name="T4" fmla="*/ 1 w 278"/>
                  <a:gd name="T5" fmla="*/ 146 h 265"/>
                  <a:gd name="T6" fmla="*/ 52 w 278"/>
                  <a:gd name="T7" fmla="*/ 179 h 265"/>
                  <a:gd name="T8" fmla="*/ 161 w 278"/>
                  <a:gd name="T9" fmla="*/ 251 h 265"/>
                  <a:gd name="T10" fmla="*/ 162 w 278"/>
                  <a:gd name="T11" fmla="*/ 264 h 265"/>
                  <a:gd name="T12" fmla="*/ 173 w 278"/>
                  <a:gd name="T13" fmla="*/ 262 h 265"/>
                  <a:gd name="T14" fmla="*/ 194 w 278"/>
                  <a:gd name="T15" fmla="*/ 257 h 265"/>
                  <a:gd name="T16" fmla="*/ 277 w 278"/>
                  <a:gd name="T17" fmla="*/ 200 h 265"/>
                  <a:gd name="T18" fmla="*/ 245 w 278"/>
                  <a:gd name="T19" fmla="*/ 162 h 265"/>
                  <a:gd name="T20" fmla="*/ 245 w 278"/>
                  <a:gd name="T21" fmla="*/ 101 h 265"/>
                  <a:gd name="T22" fmla="*/ 241 w 278"/>
                  <a:gd name="T23" fmla="*/ 74 h 265"/>
                  <a:gd name="T24" fmla="*/ 218 w 278"/>
                  <a:gd name="T25" fmla="*/ 46 h 265"/>
                  <a:gd name="T26" fmla="*/ 230 w 278"/>
                  <a:gd name="T27" fmla="*/ 37 h 265"/>
                  <a:gd name="T28" fmla="*/ 236 w 278"/>
                  <a:gd name="T29" fmla="*/ 0 h 265"/>
                  <a:gd name="T30" fmla="*/ 138 w 278"/>
                  <a:gd name="T31" fmla="*/ 6 h 265"/>
                  <a:gd name="T32" fmla="*/ 88 w 278"/>
                  <a:gd name="T33" fmla="*/ 28 h 265"/>
                  <a:gd name="T34" fmla="*/ 100 w 278"/>
                  <a:gd name="T35" fmla="*/ 73 h 265"/>
                  <a:gd name="T36" fmla="*/ 79 w 278"/>
                  <a:gd name="T37" fmla="*/ 74 h 265"/>
                  <a:gd name="T38" fmla="*/ 67 w 278"/>
                  <a:gd name="T39" fmla="*/ 79 h 265"/>
                  <a:gd name="T40" fmla="*/ 69 w 278"/>
                  <a:gd name="T41" fmla="*/ 91 h 265"/>
                  <a:gd name="T42" fmla="*/ 7 w 278"/>
                  <a:gd name="T43" fmla="*/ 118 h 265"/>
                  <a:gd name="T44" fmla="*/ 0 w 278"/>
                  <a:gd name="T45" fmla="*/ 141 h 265"/>
                  <a:gd name="T46" fmla="*/ 0 w 278"/>
                  <a:gd name="T47" fmla="*/ 141 h 26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8"/>
                  <a:gd name="T73" fmla="*/ 0 h 265"/>
                  <a:gd name="T74" fmla="*/ 278 w 278"/>
                  <a:gd name="T75" fmla="*/ 265 h 26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8" h="265">
                    <a:moveTo>
                      <a:pt x="0" y="141"/>
                    </a:moveTo>
                    <a:lnTo>
                      <a:pt x="0" y="141"/>
                    </a:lnTo>
                    <a:lnTo>
                      <a:pt x="1" y="146"/>
                    </a:lnTo>
                    <a:lnTo>
                      <a:pt x="52" y="179"/>
                    </a:lnTo>
                    <a:lnTo>
                      <a:pt x="161" y="251"/>
                    </a:lnTo>
                    <a:lnTo>
                      <a:pt x="162" y="264"/>
                    </a:lnTo>
                    <a:lnTo>
                      <a:pt x="173" y="262"/>
                    </a:lnTo>
                    <a:lnTo>
                      <a:pt x="194" y="257"/>
                    </a:lnTo>
                    <a:lnTo>
                      <a:pt x="277" y="200"/>
                    </a:lnTo>
                    <a:lnTo>
                      <a:pt x="245" y="162"/>
                    </a:lnTo>
                    <a:lnTo>
                      <a:pt x="245" y="101"/>
                    </a:lnTo>
                    <a:lnTo>
                      <a:pt x="241" y="74"/>
                    </a:lnTo>
                    <a:lnTo>
                      <a:pt x="218" y="46"/>
                    </a:lnTo>
                    <a:lnTo>
                      <a:pt x="230" y="37"/>
                    </a:lnTo>
                    <a:lnTo>
                      <a:pt x="236" y="0"/>
                    </a:lnTo>
                    <a:lnTo>
                      <a:pt x="138" y="6"/>
                    </a:lnTo>
                    <a:lnTo>
                      <a:pt x="88" y="28"/>
                    </a:lnTo>
                    <a:lnTo>
                      <a:pt x="100" y="73"/>
                    </a:lnTo>
                    <a:lnTo>
                      <a:pt x="79" y="74"/>
                    </a:lnTo>
                    <a:lnTo>
                      <a:pt x="67" y="79"/>
                    </a:lnTo>
                    <a:lnTo>
                      <a:pt x="69" y="91"/>
                    </a:lnTo>
                    <a:lnTo>
                      <a:pt x="7" y="118"/>
                    </a:lnTo>
                    <a:lnTo>
                      <a:pt x="0" y="14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3608" y="2900"/>
                <a:ext cx="136" cy="125"/>
              </a:xfrm>
              <a:custGeom>
                <a:avLst/>
                <a:gdLst>
                  <a:gd name="T0" fmla="*/ 0 w 136"/>
                  <a:gd name="T1" fmla="*/ 60 h 125"/>
                  <a:gd name="T2" fmla="*/ 0 w 136"/>
                  <a:gd name="T3" fmla="*/ 60 h 125"/>
                  <a:gd name="T4" fmla="*/ 6 w 136"/>
                  <a:gd name="T5" fmla="*/ 78 h 125"/>
                  <a:gd name="T6" fmla="*/ 68 w 136"/>
                  <a:gd name="T7" fmla="*/ 105 h 125"/>
                  <a:gd name="T8" fmla="*/ 68 w 136"/>
                  <a:gd name="T9" fmla="*/ 115 h 125"/>
                  <a:gd name="T10" fmla="*/ 83 w 136"/>
                  <a:gd name="T11" fmla="*/ 122 h 125"/>
                  <a:gd name="T12" fmla="*/ 108 w 136"/>
                  <a:gd name="T13" fmla="*/ 124 h 125"/>
                  <a:gd name="T14" fmla="*/ 128 w 136"/>
                  <a:gd name="T15" fmla="*/ 111 h 125"/>
                  <a:gd name="T16" fmla="*/ 135 w 136"/>
                  <a:gd name="T17" fmla="*/ 110 h 125"/>
                  <a:gd name="T18" fmla="*/ 117 w 136"/>
                  <a:gd name="T19" fmla="*/ 75 h 125"/>
                  <a:gd name="T20" fmla="*/ 92 w 136"/>
                  <a:gd name="T21" fmla="*/ 54 h 125"/>
                  <a:gd name="T22" fmla="*/ 104 w 136"/>
                  <a:gd name="T23" fmla="*/ 22 h 125"/>
                  <a:gd name="T24" fmla="*/ 93 w 136"/>
                  <a:gd name="T25" fmla="*/ 18 h 125"/>
                  <a:gd name="T26" fmla="*/ 83 w 136"/>
                  <a:gd name="T27" fmla="*/ 0 h 125"/>
                  <a:gd name="T28" fmla="*/ 53 w 136"/>
                  <a:gd name="T29" fmla="*/ 2 h 125"/>
                  <a:gd name="T30" fmla="*/ 38 w 136"/>
                  <a:gd name="T31" fmla="*/ 13 h 125"/>
                  <a:gd name="T32" fmla="*/ 33 w 136"/>
                  <a:gd name="T33" fmla="*/ 42 h 125"/>
                  <a:gd name="T34" fmla="*/ 0 w 136"/>
                  <a:gd name="T35" fmla="*/ 60 h 125"/>
                  <a:gd name="T36" fmla="*/ 0 w 136"/>
                  <a:gd name="T37" fmla="*/ 60 h 1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6"/>
                  <a:gd name="T58" fmla="*/ 0 h 125"/>
                  <a:gd name="T59" fmla="*/ 136 w 136"/>
                  <a:gd name="T60" fmla="*/ 125 h 1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6" h="125">
                    <a:moveTo>
                      <a:pt x="0" y="60"/>
                    </a:moveTo>
                    <a:lnTo>
                      <a:pt x="0" y="60"/>
                    </a:lnTo>
                    <a:lnTo>
                      <a:pt x="6" y="78"/>
                    </a:lnTo>
                    <a:lnTo>
                      <a:pt x="68" y="105"/>
                    </a:lnTo>
                    <a:lnTo>
                      <a:pt x="68" y="115"/>
                    </a:lnTo>
                    <a:lnTo>
                      <a:pt x="83" y="122"/>
                    </a:lnTo>
                    <a:lnTo>
                      <a:pt x="108" y="124"/>
                    </a:lnTo>
                    <a:lnTo>
                      <a:pt x="128" y="111"/>
                    </a:lnTo>
                    <a:lnTo>
                      <a:pt x="135" y="110"/>
                    </a:lnTo>
                    <a:lnTo>
                      <a:pt x="117" y="75"/>
                    </a:lnTo>
                    <a:lnTo>
                      <a:pt x="92" y="54"/>
                    </a:lnTo>
                    <a:lnTo>
                      <a:pt x="104" y="22"/>
                    </a:lnTo>
                    <a:lnTo>
                      <a:pt x="93" y="18"/>
                    </a:lnTo>
                    <a:lnTo>
                      <a:pt x="83" y="0"/>
                    </a:lnTo>
                    <a:lnTo>
                      <a:pt x="53" y="2"/>
                    </a:lnTo>
                    <a:lnTo>
                      <a:pt x="38" y="13"/>
                    </a:lnTo>
                    <a:lnTo>
                      <a:pt x="33" y="42"/>
                    </a:lnTo>
                    <a:lnTo>
                      <a:pt x="0" y="6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3553" y="2978"/>
                <a:ext cx="288" cy="240"/>
              </a:xfrm>
              <a:custGeom>
                <a:avLst/>
                <a:gdLst>
                  <a:gd name="T0" fmla="*/ 0 w 288"/>
                  <a:gd name="T1" fmla="*/ 62 h 240"/>
                  <a:gd name="T2" fmla="*/ 0 w 288"/>
                  <a:gd name="T3" fmla="*/ 62 h 240"/>
                  <a:gd name="T4" fmla="*/ 4 w 288"/>
                  <a:gd name="T5" fmla="*/ 41 h 240"/>
                  <a:gd name="T6" fmla="*/ 19 w 288"/>
                  <a:gd name="T7" fmla="*/ 46 h 240"/>
                  <a:gd name="T8" fmla="*/ 38 w 288"/>
                  <a:gd name="T9" fmla="*/ 33 h 240"/>
                  <a:gd name="T10" fmla="*/ 46 w 288"/>
                  <a:gd name="T11" fmla="*/ 24 h 240"/>
                  <a:gd name="T12" fmla="*/ 30 w 288"/>
                  <a:gd name="T13" fmla="*/ 10 h 240"/>
                  <a:gd name="T14" fmla="*/ 61 w 288"/>
                  <a:gd name="T15" fmla="*/ 0 h 240"/>
                  <a:gd name="T16" fmla="*/ 123 w 288"/>
                  <a:gd name="T17" fmla="*/ 27 h 240"/>
                  <a:gd name="T18" fmla="*/ 123 w 288"/>
                  <a:gd name="T19" fmla="*/ 37 h 240"/>
                  <a:gd name="T20" fmla="*/ 138 w 288"/>
                  <a:gd name="T21" fmla="*/ 44 h 240"/>
                  <a:gd name="T22" fmla="*/ 151 w 288"/>
                  <a:gd name="T23" fmla="*/ 51 h 240"/>
                  <a:gd name="T24" fmla="*/ 163 w 288"/>
                  <a:gd name="T25" fmla="*/ 46 h 240"/>
                  <a:gd name="T26" fmla="*/ 187 w 288"/>
                  <a:gd name="T27" fmla="*/ 54 h 240"/>
                  <a:gd name="T28" fmla="*/ 220 w 288"/>
                  <a:gd name="T29" fmla="*/ 108 h 240"/>
                  <a:gd name="T30" fmla="*/ 224 w 288"/>
                  <a:gd name="T31" fmla="*/ 112 h 240"/>
                  <a:gd name="T32" fmla="*/ 237 w 288"/>
                  <a:gd name="T33" fmla="*/ 133 h 240"/>
                  <a:gd name="T34" fmla="*/ 280 w 288"/>
                  <a:gd name="T35" fmla="*/ 139 h 240"/>
                  <a:gd name="T36" fmla="*/ 287 w 288"/>
                  <a:gd name="T37" fmla="*/ 149 h 240"/>
                  <a:gd name="T38" fmla="*/ 277 w 288"/>
                  <a:gd name="T39" fmla="*/ 177 h 240"/>
                  <a:gd name="T40" fmla="*/ 237 w 288"/>
                  <a:gd name="T41" fmla="*/ 191 h 240"/>
                  <a:gd name="T42" fmla="*/ 193 w 288"/>
                  <a:gd name="T43" fmla="*/ 200 h 240"/>
                  <a:gd name="T44" fmla="*/ 159 w 288"/>
                  <a:gd name="T45" fmla="*/ 239 h 240"/>
                  <a:gd name="T46" fmla="*/ 159 w 288"/>
                  <a:gd name="T47" fmla="*/ 224 h 240"/>
                  <a:gd name="T48" fmla="*/ 134 w 288"/>
                  <a:gd name="T49" fmla="*/ 214 h 240"/>
                  <a:gd name="T50" fmla="*/ 109 w 288"/>
                  <a:gd name="T51" fmla="*/ 227 h 240"/>
                  <a:gd name="T52" fmla="*/ 84 w 288"/>
                  <a:gd name="T53" fmla="*/ 184 h 240"/>
                  <a:gd name="T54" fmla="*/ 64 w 288"/>
                  <a:gd name="T55" fmla="*/ 167 h 240"/>
                  <a:gd name="T56" fmla="*/ 51 w 288"/>
                  <a:gd name="T57" fmla="*/ 122 h 240"/>
                  <a:gd name="T58" fmla="*/ 0 w 288"/>
                  <a:gd name="T59" fmla="*/ 62 h 240"/>
                  <a:gd name="T60" fmla="*/ 0 w 288"/>
                  <a:gd name="T61" fmla="*/ 62 h 24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88"/>
                  <a:gd name="T94" fmla="*/ 0 h 240"/>
                  <a:gd name="T95" fmla="*/ 288 w 288"/>
                  <a:gd name="T96" fmla="*/ 240 h 24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88" h="240">
                    <a:moveTo>
                      <a:pt x="0" y="62"/>
                    </a:moveTo>
                    <a:lnTo>
                      <a:pt x="0" y="62"/>
                    </a:lnTo>
                    <a:lnTo>
                      <a:pt x="4" y="41"/>
                    </a:lnTo>
                    <a:lnTo>
                      <a:pt x="19" y="46"/>
                    </a:lnTo>
                    <a:lnTo>
                      <a:pt x="38" y="33"/>
                    </a:lnTo>
                    <a:lnTo>
                      <a:pt x="46" y="24"/>
                    </a:lnTo>
                    <a:lnTo>
                      <a:pt x="30" y="10"/>
                    </a:lnTo>
                    <a:lnTo>
                      <a:pt x="61" y="0"/>
                    </a:lnTo>
                    <a:lnTo>
                      <a:pt x="123" y="27"/>
                    </a:lnTo>
                    <a:lnTo>
                      <a:pt x="123" y="37"/>
                    </a:lnTo>
                    <a:lnTo>
                      <a:pt x="138" y="44"/>
                    </a:lnTo>
                    <a:lnTo>
                      <a:pt x="151" y="51"/>
                    </a:lnTo>
                    <a:lnTo>
                      <a:pt x="163" y="46"/>
                    </a:lnTo>
                    <a:lnTo>
                      <a:pt x="187" y="54"/>
                    </a:lnTo>
                    <a:lnTo>
                      <a:pt x="220" y="108"/>
                    </a:lnTo>
                    <a:lnTo>
                      <a:pt x="224" y="112"/>
                    </a:lnTo>
                    <a:lnTo>
                      <a:pt x="237" y="133"/>
                    </a:lnTo>
                    <a:lnTo>
                      <a:pt x="280" y="139"/>
                    </a:lnTo>
                    <a:lnTo>
                      <a:pt x="287" y="149"/>
                    </a:lnTo>
                    <a:lnTo>
                      <a:pt x="277" y="177"/>
                    </a:lnTo>
                    <a:lnTo>
                      <a:pt x="237" y="191"/>
                    </a:lnTo>
                    <a:lnTo>
                      <a:pt x="193" y="200"/>
                    </a:lnTo>
                    <a:lnTo>
                      <a:pt x="159" y="239"/>
                    </a:lnTo>
                    <a:lnTo>
                      <a:pt x="159" y="224"/>
                    </a:lnTo>
                    <a:lnTo>
                      <a:pt x="134" y="214"/>
                    </a:lnTo>
                    <a:lnTo>
                      <a:pt x="109" y="227"/>
                    </a:lnTo>
                    <a:lnTo>
                      <a:pt x="84" y="184"/>
                    </a:lnTo>
                    <a:lnTo>
                      <a:pt x="64" y="167"/>
                    </a:lnTo>
                    <a:lnTo>
                      <a:pt x="51" y="122"/>
                    </a:lnTo>
                    <a:lnTo>
                      <a:pt x="0" y="62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3564" y="2902"/>
                <a:ext cx="98" cy="75"/>
              </a:xfrm>
              <a:custGeom>
                <a:avLst/>
                <a:gdLst>
                  <a:gd name="T0" fmla="*/ 0 w 98"/>
                  <a:gd name="T1" fmla="*/ 68 h 75"/>
                  <a:gd name="T2" fmla="*/ 0 w 98"/>
                  <a:gd name="T3" fmla="*/ 68 h 75"/>
                  <a:gd name="T4" fmla="*/ 1 w 98"/>
                  <a:gd name="T5" fmla="*/ 61 h 75"/>
                  <a:gd name="T6" fmla="*/ 15 w 98"/>
                  <a:gd name="T7" fmla="*/ 45 h 75"/>
                  <a:gd name="T8" fmla="*/ 8 w 98"/>
                  <a:gd name="T9" fmla="*/ 38 h 75"/>
                  <a:gd name="T10" fmla="*/ 7 w 98"/>
                  <a:gd name="T11" fmla="*/ 19 h 75"/>
                  <a:gd name="T12" fmla="*/ 15 w 98"/>
                  <a:gd name="T13" fmla="*/ 3 h 75"/>
                  <a:gd name="T14" fmla="*/ 97 w 98"/>
                  <a:gd name="T15" fmla="*/ 0 h 75"/>
                  <a:gd name="T16" fmla="*/ 82 w 98"/>
                  <a:gd name="T17" fmla="*/ 11 h 75"/>
                  <a:gd name="T18" fmla="*/ 77 w 98"/>
                  <a:gd name="T19" fmla="*/ 40 h 75"/>
                  <a:gd name="T20" fmla="*/ 44 w 98"/>
                  <a:gd name="T21" fmla="*/ 58 h 75"/>
                  <a:gd name="T22" fmla="*/ 14 w 98"/>
                  <a:gd name="T23" fmla="*/ 74 h 75"/>
                  <a:gd name="T24" fmla="*/ 0 w 98"/>
                  <a:gd name="T25" fmla="*/ 68 h 75"/>
                  <a:gd name="T26" fmla="*/ 0 w 98"/>
                  <a:gd name="T27" fmla="*/ 68 h 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8"/>
                  <a:gd name="T43" fmla="*/ 0 h 75"/>
                  <a:gd name="T44" fmla="*/ 98 w 98"/>
                  <a:gd name="T45" fmla="*/ 75 h 7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8" h="75">
                    <a:moveTo>
                      <a:pt x="0" y="68"/>
                    </a:moveTo>
                    <a:lnTo>
                      <a:pt x="0" y="68"/>
                    </a:lnTo>
                    <a:lnTo>
                      <a:pt x="1" y="61"/>
                    </a:lnTo>
                    <a:lnTo>
                      <a:pt x="15" y="45"/>
                    </a:lnTo>
                    <a:lnTo>
                      <a:pt x="8" y="38"/>
                    </a:lnTo>
                    <a:lnTo>
                      <a:pt x="7" y="19"/>
                    </a:lnTo>
                    <a:lnTo>
                      <a:pt x="15" y="3"/>
                    </a:lnTo>
                    <a:lnTo>
                      <a:pt x="97" y="0"/>
                    </a:lnTo>
                    <a:lnTo>
                      <a:pt x="82" y="11"/>
                    </a:lnTo>
                    <a:lnTo>
                      <a:pt x="77" y="40"/>
                    </a:lnTo>
                    <a:lnTo>
                      <a:pt x="44" y="58"/>
                    </a:lnTo>
                    <a:lnTo>
                      <a:pt x="14" y="74"/>
                    </a:lnTo>
                    <a:lnTo>
                      <a:pt x="0" y="6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3777" y="3068"/>
                <a:ext cx="72" cy="50"/>
              </a:xfrm>
              <a:custGeom>
                <a:avLst/>
                <a:gdLst>
                  <a:gd name="T0" fmla="*/ 0 w 72"/>
                  <a:gd name="T1" fmla="*/ 22 h 50"/>
                  <a:gd name="T2" fmla="*/ 0 w 72"/>
                  <a:gd name="T3" fmla="*/ 22 h 50"/>
                  <a:gd name="T4" fmla="*/ 4 w 72"/>
                  <a:gd name="T5" fmla="*/ 21 h 50"/>
                  <a:gd name="T6" fmla="*/ 10 w 72"/>
                  <a:gd name="T7" fmla="*/ 29 h 50"/>
                  <a:gd name="T8" fmla="*/ 40 w 72"/>
                  <a:gd name="T9" fmla="*/ 28 h 50"/>
                  <a:gd name="T10" fmla="*/ 67 w 72"/>
                  <a:gd name="T11" fmla="*/ 0 h 50"/>
                  <a:gd name="T12" fmla="*/ 71 w 72"/>
                  <a:gd name="T13" fmla="*/ 17 h 50"/>
                  <a:gd name="T14" fmla="*/ 63 w 72"/>
                  <a:gd name="T15" fmla="*/ 18 h 50"/>
                  <a:gd name="T16" fmla="*/ 67 w 72"/>
                  <a:gd name="T17" fmla="*/ 28 h 50"/>
                  <a:gd name="T18" fmla="*/ 56 w 72"/>
                  <a:gd name="T19" fmla="*/ 49 h 50"/>
                  <a:gd name="T20" fmla="*/ 13 w 72"/>
                  <a:gd name="T21" fmla="*/ 43 h 50"/>
                  <a:gd name="T22" fmla="*/ 0 w 72"/>
                  <a:gd name="T23" fmla="*/ 22 h 50"/>
                  <a:gd name="T24" fmla="*/ 0 w 72"/>
                  <a:gd name="T25" fmla="*/ 22 h 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2"/>
                  <a:gd name="T40" fmla="*/ 0 h 50"/>
                  <a:gd name="T41" fmla="*/ 72 w 72"/>
                  <a:gd name="T42" fmla="*/ 50 h 5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2" h="50">
                    <a:moveTo>
                      <a:pt x="0" y="22"/>
                    </a:moveTo>
                    <a:lnTo>
                      <a:pt x="0" y="22"/>
                    </a:lnTo>
                    <a:lnTo>
                      <a:pt x="4" y="21"/>
                    </a:lnTo>
                    <a:lnTo>
                      <a:pt x="10" y="29"/>
                    </a:lnTo>
                    <a:lnTo>
                      <a:pt x="40" y="28"/>
                    </a:lnTo>
                    <a:lnTo>
                      <a:pt x="67" y="0"/>
                    </a:lnTo>
                    <a:lnTo>
                      <a:pt x="71" y="17"/>
                    </a:lnTo>
                    <a:lnTo>
                      <a:pt x="63" y="18"/>
                    </a:lnTo>
                    <a:lnTo>
                      <a:pt x="67" y="28"/>
                    </a:lnTo>
                    <a:lnTo>
                      <a:pt x="56" y="49"/>
                    </a:lnTo>
                    <a:lnTo>
                      <a:pt x="13" y="43"/>
                    </a:lnTo>
                    <a:lnTo>
                      <a:pt x="0" y="2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3673" y="3169"/>
                <a:ext cx="132" cy="89"/>
              </a:xfrm>
              <a:custGeom>
                <a:avLst/>
                <a:gdLst>
                  <a:gd name="T0" fmla="*/ 0 w 132"/>
                  <a:gd name="T1" fmla="*/ 88 h 89"/>
                  <a:gd name="T2" fmla="*/ 0 w 132"/>
                  <a:gd name="T3" fmla="*/ 88 h 89"/>
                  <a:gd name="T4" fmla="*/ 35 w 132"/>
                  <a:gd name="T5" fmla="*/ 68 h 89"/>
                  <a:gd name="T6" fmla="*/ 29 w 132"/>
                  <a:gd name="T7" fmla="*/ 59 h 89"/>
                  <a:gd name="T8" fmla="*/ 39 w 132"/>
                  <a:gd name="T9" fmla="*/ 48 h 89"/>
                  <a:gd name="T10" fmla="*/ 73 w 132"/>
                  <a:gd name="T11" fmla="*/ 9 h 89"/>
                  <a:gd name="T12" fmla="*/ 117 w 132"/>
                  <a:gd name="T13" fmla="*/ 0 h 89"/>
                  <a:gd name="T14" fmla="*/ 131 w 132"/>
                  <a:gd name="T15" fmla="*/ 34 h 89"/>
                  <a:gd name="T16" fmla="*/ 120 w 132"/>
                  <a:gd name="T17" fmla="*/ 48 h 89"/>
                  <a:gd name="T18" fmla="*/ 70 w 132"/>
                  <a:gd name="T19" fmla="*/ 71 h 89"/>
                  <a:gd name="T20" fmla="*/ 0 w 132"/>
                  <a:gd name="T21" fmla="*/ 88 h 89"/>
                  <a:gd name="T22" fmla="*/ 0 w 132"/>
                  <a:gd name="T23" fmla="*/ 88 h 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2"/>
                  <a:gd name="T37" fmla="*/ 0 h 89"/>
                  <a:gd name="T38" fmla="*/ 132 w 132"/>
                  <a:gd name="T39" fmla="*/ 89 h 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2" h="89">
                    <a:moveTo>
                      <a:pt x="0" y="88"/>
                    </a:moveTo>
                    <a:lnTo>
                      <a:pt x="0" y="88"/>
                    </a:lnTo>
                    <a:lnTo>
                      <a:pt x="35" y="68"/>
                    </a:lnTo>
                    <a:lnTo>
                      <a:pt x="29" y="59"/>
                    </a:lnTo>
                    <a:lnTo>
                      <a:pt x="39" y="48"/>
                    </a:lnTo>
                    <a:lnTo>
                      <a:pt x="73" y="9"/>
                    </a:lnTo>
                    <a:lnTo>
                      <a:pt x="117" y="0"/>
                    </a:lnTo>
                    <a:lnTo>
                      <a:pt x="131" y="34"/>
                    </a:lnTo>
                    <a:lnTo>
                      <a:pt x="120" y="48"/>
                    </a:lnTo>
                    <a:lnTo>
                      <a:pt x="70" y="71"/>
                    </a:lnTo>
                    <a:lnTo>
                      <a:pt x="0" y="8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3662" y="3192"/>
                <a:ext cx="51" cy="66"/>
              </a:xfrm>
              <a:custGeom>
                <a:avLst/>
                <a:gdLst>
                  <a:gd name="T0" fmla="*/ 0 w 51"/>
                  <a:gd name="T1" fmla="*/ 13 h 66"/>
                  <a:gd name="T2" fmla="*/ 0 w 51"/>
                  <a:gd name="T3" fmla="*/ 13 h 66"/>
                  <a:gd name="T4" fmla="*/ 11 w 51"/>
                  <a:gd name="T5" fmla="*/ 65 h 66"/>
                  <a:gd name="T6" fmla="*/ 46 w 51"/>
                  <a:gd name="T7" fmla="*/ 45 h 66"/>
                  <a:gd name="T8" fmla="*/ 40 w 51"/>
                  <a:gd name="T9" fmla="*/ 36 h 66"/>
                  <a:gd name="T10" fmla="*/ 50 w 51"/>
                  <a:gd name="T11" fmla="*/ 25 h 66"/>
                  <a:gd name="T12" fmla="*/ 50 w 51"/>
                  <a:gd name="T13" fmla="*/ 10 h 66"/>
                  <a:gd name="T14" fmla="*/ 25 w 51"/>
                  <a:gd name="T15" fmla="*/ 0 h 66"/>
                  <a:gd name="T16" fmla="*/ 0 w 51"/>
                  <a:gd name="T17" fmla="*/ 13 h 66"/>
                  <a:gd name="T18" fmla="*/ 0 w 51"/>
                  <a:gd name="T19" fmla="*/ 13 h 6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66"/>
                  <a:gd name="T32" fmla="*/ 51 w 51"/>
                  <a:gd name="T33" fmla="*/ 66 h 6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66">
                    <a:moveTo>
                      <a:pt x="0" y="13"/>
                    </a:moveTo>
                    <a:lnTo>
                      <a:pt x="0" y="13"/>
                    </a:lnTo>
                    <a:lnTo>
                      <a:pt x="11" y="65"/>
                    </a:lnTo>
                    <a:lnTo>
                      <a:pt x="46" y="45"/>
                    </a:lnTo>
                    <a:lnTo>
                      <a:pt x="40" y="36"/>
                    </a:lnTo>
                    <a:lnTo>
                      <a:pt x="50" y="25"/>
                    </a:lnTo>
                    <a:lnTo>
                      <a:pt x="50" y="10"/>
                    </a:lnTo>
                    <a:lnTo>
                      <a:pt x="25" y="0"/>
                    </a:lnTo>
                    <a:lnTo>
                      <a:pt x="0" y="1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3238" y="3507"/>
                <a:ext cx="174" cy="170"/>
              </a:xfrm>
              <a:custGeom>
                <a:avLst/>
                <a:gdLst>
                  <a:gd name="T0" fmla="*/ 0 w 174"/>
                  <a:gd name="T1" fmla="*/ 159 h 170"/>
                  <a:gd name="T2" fmla="*/ 0 w 174"/>
                  <a:gd name="T3" fmla="*/ 159 h 170"/>
                  <a:gd name="T4" fmla="*/ 23 w 174"/>
                  <a:gd name="T5" fmla="*/ 153 h 170"/>
                  <a:gd name="T6" fmla="*/ 134 w 174"/>
                  <a:gd name="T7" fmla="*/ 169 h 170"/>
                  <a:gd name="T8" fmla="*/ 159 w 174"/>
                  <a:gd name="T9" fmla="*/ 162 h 170"/>
                  <a:gd name="T10" fmla="*/ 142 w 174"/>
                  <a:gd name="T11" fmla="*/ 149 h 170"/>
                  <a:gd name="T12" fmla="*/ 142 w 174"/>
                  <a:gd name="T13" fmla="*/ 98 h 170"/>
                  <a:gd name="T14" fmla="*/ 173 w 174"/>
                  <a:gd name="T15" fmla="*/ 98 h 170"/>
                  <a:gd name="T16" fmla="*/ 170 w 174"/>
                  <a:gd name="T17" fmla="*/ 70 h 170"/>
                  <a:gd name="T18" fmla="*/ 142 w 174"/>
                  <a:gd name="T19" fmla="*/ 73 h 170"/>
                  <a:gd name="T20" fmla="*/ 139 w 174"/>
                  <a:gd name="T21" fmla="*/ 24 h 170"/>
                  <a:gd name="T22" fmla="*/ 127 w 174"/>
                  <a:gd name="T23" fmla="*/ 15 h 170"/>
                  <a:gd name="T24" fmla="*/ 109 w 174"/>
                  <a:gd name="T25" fmla="*/ 16 h 170"/>
                  <a:gd name="T26" fmla="*/ 105 w 174"/>
                  <a:gd name="T27" fmla="*/ 30 h 170"/>
                  <a:gd name="T28" fmla="*/ 86 w 174"/>
                  <a:gd name="T29" fmla="*/ 32 h 170"/>
                  <a:gd name="T30" fmla="*/ 63 w 174"/>
                  <a:gd name="T31" fmla="*/ 0 h 170"/>
                  <a:gd name="T32" fmla="*/ 11 w 174"/>
                  <a:gd name="T33" fmla="*/ 7 h 170"/>
                  <a:gd name="T34" fmla="*/ 30 w 174"/>
                  <a:gd name="T35" fmla="*/ 71 h 170"/>
                  <a:gd name="T36" fmla="*/ 0 w 174"/>
                  <a:gd name="T37" fmla="*/ 159 h 170"/>
                  <a:gd name="T38" fmla="*/ 0 w 174"/>
                  <a:gd name="T39" fmla="*/ 159 h 1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4"/>
                  <a:gd name="T61" fmla="*/ 0 h 170"/>
                  <a:gd name="T62" fmla="*/ 174 w 174"/>
                  <a:gd name="T63" fmla="*/ 170 h 1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4" h="170">
                    <a:moveTo>
                      <a:pt x="0" y="159"/>
                    </a:moveTo>
                    <a:lnTo>
                      <a:pt x="0" y="159"/>
                    </a:lnTo>
                    <a:lnTo>
                      <a:pt x="23" y="153"/>
                    </a:lnTo>
                    <a:lnTo>
                      <a:pt x="134" y="169"/>
                    </a:lnTo>
                    <a:lnTo>
                      <a:pt x="159" y="162"/>
                    </a:lnTo>
                    <a:lnTo>
                      <a:pt x="142" y="149"/>
                    </a:lnTo>
                    <a:lnTo>
                      <a:pt x="142" y="98"/>
                    </a:lnTo>
                    <a:lnTo>
                      <a:pt x="173" y="98"/>
                    </a:lnTo>
                    <a:lnTo>
                      <a:pt x="170" y="70"/>
                    </a:lnTo>
                    <a:lnTo>
                      <a:pt x="142" y="73"/>
                    </a:lnTo>
                    <a:lnTo>
                      <a:pt x="139" y="24"/>
                    </a:lnTo>
                    <a:lnTo>
                      <a:pt x="127" y="15"/>
                    </a:lnTo>
                    <a:lnTo>
                      <a:pt x="109" y="16"/>
                    </a:lnTo>
                    <a:lnTo>
                      <a:pt x="105" y="30"/>
                    </a:lnTo>
                    <a:lnTo>
                      <a:pt x="86" y="32"/>
                    </a:lnTo>
                    <a:lnTo>
                      <a:pt x="63" y="0"/>
                    </a:lnTo>
                    <a:lnTo>
                      <a:pt x="11" y="7"/>
                    </a:lnTo>
                    <a:lnTo>
                      <a:pt x="30" y="71"/>
                    </a:lnTo>
                    <a:lnTo>
                      <a:pt x="0" y="15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3243" y="3493"/>
                <a:ext cx="15" cy="15"/>
              </a:xfrm>
              <a:custGeom>
                <a:avLst/>
                <a:gdLst>
                  <a:gd name="T0" fmla="*/ 0 w 15"/>
                  <a:gd name="T1" fmla="*/ 4 h 15"/>
                  <a:gd name="T2" fmla="*/ 0 w 15"/>
                  <a:gd name="T3" fmla="*/ 4 h 15"/>
                  <a:gd name="T4" fmla="*/ 5 w 15"/>
                  <a:gd name="T5" fmla="*/ 14 h 15"/>
                  <a:gd name="T6" fmla="*/ 14 w 15"/>
                  <a:gd name="T7" fmla="*/ 0 h 15"/>
                  <a:gd name="T8" fmla="*/ 0 w 15"/>
                  <a:gd name="T9" fmla="*/ 4 h 15"/>
                  <a:gd name="T10" fmla="*/ 0 w 15"/>
                  <a:gd name="T11" fmla="*/ 4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0" y="4"/>
                    </a:moveTo>
                    <a:lnTo>
                      <a:pt x="0" y="4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0" y="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3352" y="3672"/>
                <a:ext cx="128" cy="128"/>
              </a:xfrm>
              <a:custGeom>
                <a:avLst/>
                <a:gdLst>
                  <a:gd name="T0" fmla="*/ 0 w 128"/>
                  <a:gd name="T1" fmla="*/ 98 h 128"/>
                  <a:gd name="T2" fmla="*/ 0 w 128"/>
                  <a:gd name="T3" fmla="*/ 98 h 128"/>
                  <a:gd name="T4" fmla="*/ 0 w 128"/>
                  <a:gd name="T5" fmla="*/ 59 h 128"/>
                  <a:gd name="T6" fmla="*/ 14 w 128"/>
                  <a:gd name="T7" fmla="*/ 59 h 128"/>
                  <a:gd name="T8" fmla="*/ 14 w 128"/>
                  <a:gd name="T9" fmla="*/ 10 h 128"/>
                  <a:gd name="T10" fmla="*/ 40 w 128"/>
                  <a:gd name="T11" fmla="*/ 4 h 128"/>
                  <a:gd name="T12" fmla="*/ 48 w 128"/>
                  <a:gd name="T13" fmla="*/ 13 h 128"/>
                  <a:gd name="T14" fmla="*/ 71 w 128"/>
                  <a:gd name="T15" fmla="*/ 0 h 128"/>
                  <a:gd name="T16" fmla="*/ 109 w 128"/>
                  <a:gd name="T17" fmla="*/ 53 h 128"/>
                  <a:gd name="T18" fmla="*/ 127 w 128"/>
                  <a:gd name="T19" fmla="*/ 62 h 128"/>
                  <a:gd name="T20" fmla="*/ 76 w 128"/>
                  <a:gd name="T21" fmla="*/ 109 h 128"/>
                  <a:gd name="T22" fmla="*/ 46 w 128"/>
                  <a:gd name="T23" fmla="*/ 109 h 128"/>
                  <a:gd name="T24" fmla="*/ 30 w 128"/>
                  <a:gd name="T25" fmla="*/ 126 h 128"/>
                  <a:gd name="T26" fmla="*/ 11 w 128"/>
                  <a:gd name="T27" fmla="*/ 127 h 128"/>
                  <a:gd name="T28" fmla="*/ 11 w 128"/>
                  <a:gd name="T29" fmla="*/ 112 h 128"/>
                  <a:gd name="T30" fmla="*/ 0 w 128"/>
                  <a:gd name="T31" fmla="*/ 98 h 128"/>
                  <a:gd name="T32" fmla="*/ 0 w 128"/>
                  <a:gd name="T33" fmla="*/ 98 h 1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8"/>
                  <a:gd name="T52" fmla="*/ 0 h 128"/>
                  <a:gd name="T53" fmla="*/ 128 w 128"/>
                  <a:gd name="T54" fmla="*/ 128 h 1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8" h="128">
                    <a:moveTo>
                      <a:pt x="0" y="98"/>
                    </a:moveTo>
                    <a:lnTo>
                      <a:pt x="0" y="98"/>
                    </a:lnTo>
                    <a:lnTo>
                      <a:pt x="0" y="59"/>
                    </a:lnTo>
                    <a:lnTo>
                      <a:pt x="14" y="59"/>
                    </a:lnTo>
                    <a:lnTo>
                      <a:pt x="14" y="10"/>
                    </a:lnTo>
                    <a:lnTo>
                      <a:pt x="40" y="4"/>
                    </a:lnTo>
                    <a:lnTo>
                      <a:pt x="48" y="13"/>
                    </a:lnTo>
                    <a:lnTo>
                      <a:pt x="71" y="0"/>
                    </a:lnTo>
                    <a:lnTo>
                      <a:pt x="109" y="53"/>
                    </a:lnTo>
                    <a:lnTo>
                      <a:pt x="127" y="62"/>
                    </a:lnTo>
                    <a:lnTo>
                      <a:pt x="76" y="109"/>
                    </a:lnTo>
                    <a:lnTo>
                      <a:pt x="46" y="109"/>
                    </a:lnTo>
                    <a:lnTo>
                      <a:pt x="30" y="126"/>
                    </a:lnTo>
                    <a:lnTo>
                      <a:pt x="11" y="127"/>
                    </a:lnTo>
                    <a:lnTo>
                      <a:pt x="11" y="112"/>
                    </a:lnTo>
                    <a:lnTo>
                      <a:pt x="0" y="9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3477" y="3461"/>
                <a:ext cx="25" cy="28"/>
              </a:xfrm>
              <a:custGeom>
                <a:avLst/>
                <a:gdLst>
                  <a:gd name="T0" fmla="*/ 0 w 25"/>
                  <a:gd name="T1" fmla="*/ 4 h 28"/>
                  <a:gd name="T2" fmla="*/ 0 w 25"/>
                  <a:gd name="T3" fmla="*/ 4 h 28"/>
                  <a:gd name="T4" fmla="*/ 3 w 25"/>
                  <a:gd name="T5" fmla="*/ 14 h 28"/>
                  <a:gd name="T6" fmla="*/ 9 w 25"/>
                  <a:gd name="T7" fmla="*/ 27 h 28"/>
                  <a:gd name="T8" fmla="*/ 24 w 25"/>
                  <a:gd name="T9" fmla="*/ 11 h 28"/>
                  <a:gd name="T10" fmla="*/ 23 w 25"/>
                  <a:gd name="T11" fmla="*/ 0 h 28"/>
                  <a:gd name="T12" fmla="*/ 0 w 25"/>
                  <a:gd name="T13" fmla="*/ 4 h 28"/>
                  <a:gd name="T14" fmla="*/ 0 w 25"/>
                  <a:gd name="T15" fmla="*/ 4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28"/>
                  <a:gd name="T26" fmla="*/ 25 w 25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28">
                    <a:moveTo>
                      <a:pt x="0" y="4"/>
                    </a:moveTo>
                    <a:lnTo>
                      <a:pt x="0" y="4"/>
                    </a:lnTo>
                    <a:lnTo>
                      <a:pt x="3" y="14"/>
                    </a:lnTo>
                    <a:lnTo>
                      <a:pt x="9" y="27"/>
                    </a:lnTo>
                    <a:lnTo>
                      <a:pt x="24" y="11"/>
                    </a:lnTo>
                    <a:lnTo>
                      <a:pt x="23" y="0"/>
                    </a:lnTo>
                    <a:lnTo>
                      <a:pt x="0" y="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>
                <a:off x="3195" y="3256"/>
                <a:ext cx="106" cy="153"/>
              </a:xfrm>
              <a:custGeom>
                <a:avLst/>
                <a:gdLst>
                  <a:gd name="T0" fmla="*/ 0 w 106"/>
                  <a:gd name="T1" fmla="*/ 109 h 153"/>
                  <a:gd name="T2" fmla="*/ 0 w 106"/>
                  <a:gd name="T3" fmla="*/ 109 h 153"/>
                  <a:gd name="T4" fmla="*/ 14 w 106"/>
                  <a:gd name="T5" fmla="*/ 80 h 153"/>
                  <a:gd name="T6" fmla="*/ 40 w 106"/>
                  <a:gd name="T7" fmla="*/ 84 h 153"/>
                  <a:gd name="T8" fmla="*/ 68 w 106"/>
                  <a:gd name="T9" fmla="*/ 25 h 153"/>
                  <a:gd name="T10" fmla="*/ 82 w 106"/>
                  <a:gd name="T11" fmla="*/ 14 h 153"/>
                  <a:gd name="T12" fmla="*/ 77 w 106"/>
                  <a:gd name="T13" fmla="*/ 2 h 153"/>
                  <a:gd name="T14" fmla="*/ 84 w 106"/>
                  <a:gd name="T15" fmla="*/ 0 h 153"/>
                  <a:gd name="T16" fmla="*/ 94 w 106"/>
                  <a:gd name="T17" fmla="*/ 37 h 153"/>
                  <a:gd name="T18" fmla="*/ 77 w 106"/>
                  <a:gd name="T19" fmla="*/ 44 h 153"/>
                  <a:gd name="T20" fmla="*/ 96 w 106"/>
                  <a:gd name="T21" fmla="*/ 73 h 153"/>
                  <a:gd name="T22" fmla="*/ 84 w 106"/>
                  <a:gd name="T23" fmla="*/ 107 h 153"/>
                  <a:gd name="T24" fmla="*/ 105 w 106"/>
                  <a:gd name="T25" fmla="*/ 134 h 153"/>
                  <a:gd name="T26" fmla="*/ 103 w 106"/>
                  <a:gd name="T27" fmla="*/ 152 h 153"/>
                  <a:gd name="T28" fmla="*/ 67 w 106"/>
                  <a:gd name="T29" fmla="*/ 144 h 153"/>
                  <a:gd name="T30" fmla="*/ 39 w 106"/>
                  <a:gd name="T31" fmla="*/ 143 h 153"/>
                  <a:gd name="T32" fmla="*/ 17 w 106"/>
                  <a:gd name="T33" fmla="*/ 144 h 153"/>
                  <a:gd name="T34" fmla="*/ 16 w 106"/>
                  <a:gd name="T35" fmla="*/ 119 h 153"/>
                  <a:gd name="T36" fmla="*/ 0 w 106"/>
                  <a:gd name="T37" fmla="*/ 109 h 153"/>
                  <a:gd name="T38" fmla="*/ 0 w 106"/>
                  <a:gd name="T39" fmla="*/ 109 h 15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6"/>
                  <a:gd name="T61" fmla="*/ 0 h 153"/>
                  <a:gd name="T62" fmla="*/ 106 w 106"/>
                  <a:gd name="T63" fmla="*/ 153 h 15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6" h="153">
                    <a:moveTo>
                      <a:pt x="0" y="109"/>
                    </a:moveTo>
                    <a:lnTo>
                      <a:pt x="0" y="109"/>
                    </a:lnTo>
                    <a:lnTo>
                      <a:pt x="14" y="80"/>
                    </a:lnTo>
                    <a:lnTo>
                      <a:pt x="40" y="84"/>
                    </a:lnTo>
                    <a:lnTo>
                      <a:pt x="68" y="25"/>
                    </a:lnTo>
                    <a:lnTo>
                      <a:pt x="82" y="14"/>
                    </a:lnTo>
                    <a:lnTo>
                      <a:pt x="77" y="2"/>
                    </a:lnTo>
                    <a:lnTo>
                      <a:pt x="84" y="0"/>
                    </a:lnTo>
                    <a:lnTo>
                      <a:pt x="94" y="37"/>
                    </a:lnTo>
                    <a:lnTo>
                      <a:pt x="77" y="44"/>
                    </a:lnTo>
                    <a:lnTo>
                      <a:pt x="96" y="73"/>
                    </a:lnTo>
                    <a:lnTo>
                      <a:pt x="84" y="107"/>
                    </a:lnTo>
                    <a:lnTo>
                      <a:pt x="105" y="134"/>
                    </a:lnTo>
                    <a:lnTo>
                      <a:pt x="103" y="152"/>
                    </a:lnTo>
                    <a:lnTo>
                      <a:pt x="67" y="144"/>
                    </a:lnTo>
                    <a:lnTo>
                      <a:pt x="39" y="143"/>
                    </a:lnTo>
                    <a:lnTo>
                      <a:pt x="17" y="144"/>
                    </a:lnTo>
                    <a:lnTo>
                      <a:pt x="16" y="119"/>
                    </a:lnTo>
                    <a:lnTo>
                      <a:pt x="0" y="10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3279" y="3280"/>
                <a:ext cx="178" cy="111"/>
              </a:xfrm>
              <a:custGeom>
                <a:avLst/>
                <a:gdLst>
                  <a:gd name="T0" fmla="*/ 0 w 178"/>
                  <a:gd name="T1" fmla="*/ 83 h 111"/>
                  <a:gd name="T2" fmla="*/ 0 w 178"/>
                  <a:gd name="T3" fmla="*/ 83 h 111"/>
                  <a:gd name="T4" fmla="*/ 12 w 178"/>
                  <a:gd name="T5" fmla="*/ 49 h 111"/>
                  <a:gd name="T6" fmla="*/ 56 w 178"/>
                  <a:gd name="T7" fmla="*/ 40 h 111"/>
                  <a:gd name="T8" fmla="*/ 61 w 178"/>
                  <a:gd name="T9" fmla="*/ 29 h 111"/>
                  <a:gd name="T10" fmla="*/ 81 w 178"/>
                  <a:gd name="T11" fmla="*/ 25 h 111"/>
                  <a:gd name="T12" fmla="*/ 111 w 178"/>
                  <a:gd name="T13" fmla="*/ 0 h 111"/>
                  <a:gd name="T14" fmla="*/ 121 w 178"/>
                  <a:gd name="T15" fmla="*/ 29 h 111"/>
                  <a:gd name="T16" fmla="*/ 144 w 178"/>
                  <a:gd name="T17" fmla="*/ 40 h 111"/>
                  <a:gd name="T18" fmla="*/ 177 w 178"/>
                  <a:gd name="T19" fmla="*/ 80 h 111"/>
                  <a:gd name="T20" fmla="*/ 95 w 178"/>
                  <a:gd name="T21" fmla="*/ 91 h 111"/>
                  <a:gd name="T22" fmla="*/ 68 w 178"/>
                  <a:gd name="T23" fmla="*/ 80 h 111"/>
                  <a:gd name="T24" fmla="*/ 56 w 178"/>
                  <a:gd name="T25" fmla="*/ 99 h 111"/>
                  <a:gd name="T26" fmla="*/ 33 w 178"/>
                  <a:gd name="T27" fmla="*/ 99 h 111"/>
                  <a:gd name="T28" fmla="*/ 21 w 178"/>
                  <a:gd name="T29" fmla="*/ 110 h 111"/>
                  <a:gd name="T30" fmla="*/ 0 w 178"/>
                  <a:gd name="T31" fmla="*/ 83 h 111"/>
                  <a:gd name="T32" fmla="*/ 0 w 178"/>
                  <a:gd name="T33" fmla="*/ 83 h 1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8"/>
                  <a:gd name="T52" fmla="*/ 0 h 111"/>
                  <a:gd name="T53" fmla="*/ 178 w 178"/>
                  <a:gd name="T54" fmla="*/ 111 h 1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8" h="111">
                    <a:moveTo>
                      <a:pt x="0" y="83"/>
                    </a:moveTo>
                    <a:lnTo>
                      <a:pt x="0" y="83"/>
                    </a:lnTo>
                    <a:lnTo>
                      <a:pt x="12" y="49"/>
                    </a:lnTo>
                    <a:lnTo>
                      <a:pt x="56" y="40"/>
                    </a:lnTo>
                    <a:lnTo>
                      <a:pt x="61" y="29"/>
                    </a:lnTo>
                    <a:lnTo>
                      <a:pt x="81" y="25"/>
                    </a:lnTo>
                    <a:lnTo>
                      <a:pt x="111" y="0"/>
                    </a:lnTo>
                    <a:lnTo>
                      <a:pt x="121" y="29"/>
                    </a:lnTo>
                    <a:lnTo>
                      <a:pt x="144" y="40"/>
                    </a:lnTo>
                    <a:lnTo>
                      <a:pt x="177" y="80"/>
                    </a:lnTo>
                    <a:lnTo>
                      <a:pt x="95" y="91"/>
                    </a:lnTo>
                    <a:lnTo>
                      <a:pt x="68" y="80"/>
                    </a:lnTo>
                    <a:lnTo>
                      <a:pt x="56" y="99"/>
                    </a:lnTo>
                    <a:lnTo>
                      <a:pt x="33" y="99"/>
                    </a:lnTo>
                    <a:lnTo>
                      <a:pt x="21" y="110"/>
                    </a:lnTo>
                    <a:lnTo>
                      <a:pt x="0" y="8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6" name="Freeform 125"/>
              <p:cNvSpPr>
                <a:spLocks/>
              </p:cNvSpPr>
              <p:nvPr/>
            </p:nvSpPr>
            <p:spPr bwMode="auto">
              <a:xfrm>
                <a:off x="3263" y="3106"/>
                <a:ext cx="147" cy="224"/>
              </a:xfrm>
              <a:custGeom>
                <a:avLst/>
                <a:gdLst>
                  <a:gd name="T0" fmla="*/ 0 w 147"/>
                  <a:gd name="T1" fmla="*/ 128 h 224"/>
                  <a:gd name="T2" fmla="*/ 0 w 147"/>
                  <a:gd name="T3" fmla="*/ 128 h 224"/>
                  <a:gd name="T4" fmla="*/ 21 w 147"/>
                  <a:gd name="T5" fmla="*/ 139 h 224"/>
                  <a:gd name="T6" fmla="*/ 16 w 147"/>
                  <a:gd name="T7" fmla="*/ 150 h 224"/>
                  <a:gd name="T8" fmla="*/ 26 w 147"/>
                  <a:gd name="T9" fmla="*/ 187 h 224"/>
                  <a:gd name="T10" fmla="*/ 9 w 147"/>
                  <a:gd name="T11" fmla="*/ 194 h 224"/>
                  <a:gd name="T12" fmla="*/ 28 w 147"/>
                  <a:gd name="T13" fmla="*/ 223 h 224"/>
                  <a:gd name="T14" fmla="*/ 72 w 147"/>
                  <a:gd name="T15" fmla="*/ 214 h 224"/>
                  <a:gd name="T16" fmla="*/ 77 w 147"/>
                  <a:gd name="T17" fmla="*/ 203 h 224"/>
                  <a:gd name="T18" fmla="*/ 97 w 147"/>
                  <a:gd name="T19" fmla="*/ 199 h 224"/>
                  <a:gd name="T20" fmla="*/ 127 w 147"/>
                  <a:gd name="T21" fmla="*/ 174 h 224"/>
                  <a:gd name="T22" fmla="*/ 117 w 147"/>
                  <a:gd name="T23" fmla="*/ 147 h 224"/>
                  <a:gd name="T24" fmla="*/ 131 w 147"/>
                  <a:gd name="T25" fmla="*/ 111 h 224"/>
                  <a:gd name="T26" fmla="*/ 145 w 147"/>
                  <a:gd name="T27" fmla="*/ 108 h 224"/>
                  <a:gd name="T28" fmla="*/ 146 w 147"/>
                  <a:gd name="T29" fmla="*/ 56 h 224"/>
                  <a:gd name="T30" fmla="*/ 36 w 147"/>
                  <a:gd name="T31" fmla="*/ 0 h 224"/>
                  <a:gd name="T32" fmla="*/ 22 w 147"/>
                  <a:gd name="T33" fmla="*/ 5 h 224"/>
                  <a:gd name="T34" fmla="*/ 22 w 147"/>
                  <a:gd name="T35" fmla="*/ 27 h 224"/>
                  <a:gd name="T36" fmla="*/ 36 w 147"/>
                  <a:gd name="T37" fmla="*/ 43 h 224"/>
                  <a:gd name="T38" fmla="*/ 28 w 147"/>
                  <a:gd name="T39" fmla="*/ 92 h 224"/>
                  <a:gd name="T40" fmla="*/ 0 w 147"/>
                  <a:gd name="T41" fmla="*/ 128 h 224"/>
                  <a:gd name="T42" fmla="*/ 0 w 147"/>
                  <a:gd name="T43" fmla="*/ 128 h 2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7"/>
                  <a:gd name="T67" fmla="*/ 0 h 224"/>
                  <a:gd name="T68" fmla="*/ 147 w 147"/>
                  <a:gd name="T69" fmla="*/ 224 h 2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7" h="224">
                    <a:moveTo>
                      <a:pt x="0" y="128"/>
                    </a:moveTo>
                    <a:lnTo>
                      <a:pt x="0" y="128"/>
                    </a:lnTo>
                    <a:lnTo>
                      <a:pt x="21" y="139"/>
                    </a:lnTo>
                    <a:lnTo>
                      <a:pt x="16" y="150"/>
                    </a:lnTo>
                    <a:lnTo>
                      <a:pt x="26" y="187"/>
                    </a:lnTo>
                    <a:lnTo>
                      <a:pt x="9" y="194"/>
                    </a:lnTo>
                    <a:lnTo>
                      <a:pt x="28" y="223"/>
                    </a:lnTo>
                    <a:lnTo>
                      <a:pt x="72" y="214"/>
                    </a:lnTo>
                    <a:lnTo>
                      <a:pt x="77" y="203"/>
                    </a:lnTo>
                    <a:lnTo>
                      <a:pt x="97" y="199"/>
                    </a:lnTo>
                    <a:lnTo>
                      <a:pt x="127" y="174"/>
                    </a:lnTo>
                    <a:lnTo>
                      <a:pt x="117" y="147"/>
                    </a:lnTo>
                    <a:lnTo>
                      <a:pt x="131" y="111"/>
                    </a:lnTo>
                    <a:lnTo>
                      <a:pt x="145" y="108"/>
                    </a:lnTo>
                    <a:lnTo>
                      <a:pt x="146" y="56"/>
                    </a:lnTo>
                    <a:lnTo>
                      <a:pt x="36" y="0"/>
                    </a:lnTo>
                    <a:lnTo>
                      <a:pt x="22" y="5"/>
                    </a:lnTo>
                    <a:lnTo>
                      <a:pt x="22" y="27"/>
                    </a:lnTo>
                    <a:lnTo>
                      <a:pt x="36" y="43"/>
                    </a:lnTo>
                    <a:lnTo>
                      <a:pt x="28" y="92"/>
                    </a:lnTo>
                    <a:lnTo>
                      <a:pt x="0" y="12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7" name="Freeform 126"/>
              <p:cNvSpPr>
                <a:spLocks/>
              </p:cNvSpPr>
              <p:nvPr/>
            </p:nvSpPr>
            <p:spPr bwMode="auto">
              <a:xfrm>
                <a:off x="3232" y="3379"/>
                <a:ext cx="104" cy="119"/>
              </a:xfrm>
              <a:custGeom>
                <a:avLst/>
                <a:gdLst>
                  <a:gd name="T0" fmla="*/ 0 w 104"/>
                  <a:gd name="T1" fmla="*/ 104 h 119"/>
                  <a:gd name="T2" fmla="*/ 0 w 104"/>
                  <a:gd name="T3" fmla="*/ 104 h 119"/>
                  <a:gd name="T4" fmla="*/ 11 w 104"/>
                  <a:gd name="T5" fmla="*/ 118 h 119"/>
                  <a:gd name="T6" fmla="*/ 25 w 104"/>
                  <a:gd name="T7" fmla="*/ 114 h 119"/>
                  <a:gd name="T8" fmla="*/ 46 w 104"/>
                  <a:gd name="T9" fmla="*/ 115 h 119"/>
                  <a:gd name="T10" fmla="*/ 65 w 104"/>
                  <a:gd name="T11" fmla="*/ 103 h 119"/>
                  <a:gd name="T12" fmla="*/ 70 w 104"/>
                  <a:gd name="T13" fmla="*/ 79 h 119"/>
                  <a:gd name="T14" fmla="*/ 90 w 104"/>
                  <a:gd name="T15" fmla="*/ 59 h 119"/>
                  <a:gd name="T16" fmla="*/ 103 w 104"/>
                  <a:gd name="T17" fmla="*/ 0 h 119"/>
                  <a:gd name="T18" fmla="*/ 80 w 104"/>
                  <a:gd name="T19" fmla="*/ 0 h 119"/>
                  <a:gd name="T20" fmla="*/ 68 w 104"/>
                  <a:gd name="T21" fmla="*/ 11 h 119"/>
                  <a:gd name="T22" fmla="*/ 66 w 104"/>
                  <a:gd name="T23" fmla="*/ 29 h 119"/>
                  <a:gd name="T24" fmla="*/ 30 w 104"/>
                  <a:gd name="T25" fmla="*/ 21 h 119"/>
                  <a:gd name="T26" fmla="*/ 29 w 104"/>
                  <a:gd name="T27" fmla="*/ 33 h 119"/>
                  <a:gd name="T28" fmla="*/ 43 w 104"/>
                  <a:gd name="T29" fmla="*/ 35 h 119"/>
                  <a:gd name="T30" fmla="*/ 39 w 104"/>
                  <a:gd name="T31" fmla="*/ 81 h 119"/>
                  <a:gd name="T32" fmla="*/ 21 w 104"/>
                  <a:gd name="T33" fmla="*/ 76 h 119"/>
                  <a:gd name="T34" fmla="*/ 0 w 104"/>
                  <a:gd name="T35" fmla="*/ 104 h 119"/>
                  <a:gd name="T36" fmla="*/ 0 w 104"/>
                  <a:gd name="T37" fmla="*/ 104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119"/>
                  <a:gd name="T59" fmla="*/ 104 w 104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119">
                    <a:moveTo>
                      <a:pt x="0" y="104"/>
                    </a:moveTo>
                    <a:lnTo>
                      <a:pt x="0" y="104"/>
                    </a:lnTo>
                    <a:lnTo>
                      <a:pt x="11" y="118"/>
                    </a:lnTo>
                    <a:lnTo>
                      <a:pt x="25" y="114"/>
                    </a:lnTo>
                    <a:lnTo>
                      <a:pt x="46" y="115"/>
                    </a:lnTo>
                    <a:lnTo>
                      <a:pt x="65" y="103"/>
                    </a:lnTo>
                    <a:lnTo>
                      <a:pt x="70" y="79"/>
                    </a:lnTo>
                    <a:lnTo>
                      <a:pt x="90" y="59"/>
                    </a:lnTo>
                    <a:lnTo>
                      <a:pt x="103" y="0"/>
                    </a:lnTo>
                    <a:lnTo>
                      <a:pt x="80" y="0"/>
                    </a:lnTo>
                    <a:lnTo>
                      <a:pt x="68" y="11"/>
                    </a:lnTo>
                    <a:lnTo>
                      <a:pt x="66" y="29"/>
                    </a:lnTo>
                    <a:lnTo>
                      <a:pt x="30" y="21"/>
                    </a:lnTo>
                    <a:lnTo>
                      <a:pt x="29" y="33"/>
                    </a:lnTo>
                    <a:lnTo>
                      <a:pt x="43" y="35"/>
                    </a:lnTo>
                    <a:lnTo>
                      <a:pt x="39" y="81"/>
                    </a:lnTo>
                    <a:lnTo>
                      <a:pt x="21" y="76"/>
                    </a:lnTo>
                    <a:lnTo>
                      <a:pt x="0" y="10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8" name="Freeform 127"/>
              <p:cNvSpPr>
                <a:spLocks/>
              </p:cNvSpPr>
              <p:nvPr/>
            </p:nvSpPr>
            <p:spPr bwMode="auto">
              <a:xfrm>
                <a:off x="3248" y="3360"/>
                <a:ext cx="260" cy="250"/>
              </a:xfrm>
              <a:custGeom>
                <a:avLst/>
                <a:gdLst>
                  <a:gd name="T0" fmla="*/ 0 w 260"/>
                  <a:gd name="T1" fmla="*/ 147 h 250"/>
                  <a:gd name="T2" fmla="*/ 0 w 260"/>
                  <a:gd name="T3" fmla="*/ 147 h 250"/>
                  <a:gd name="T4" fmla="*/ 1 w 260"/>
                  <a:gd name="T5" fmla="*/ 154 h 250"/>
                  <a:gd name="T6" fmla="*/ 53 w 260"/>
                  <a:gd name="T7" fmla="*/ 147 h 250"/>
                  <a:gd name="T8" fmla="*/ 76 w 260"/>
                  <a:gd name="T9" fmla="*/ 179 h 250"/>
                  <a:gd name="T10" fmla="*/ 95 w 260"/>
                  <a:gd name="T11" fmla="*/ 177 h 250"/>
                  <a:gd name="T12" fmla="*/ 99 w 260"/>
                  <a:gd name="T13" fmla="*/ 163 h 250"/>
                  <a:gd name="T14" fmla="*/ 117 w 260"/>
                  <a:gd name="T15" fmla="*/ 162 h 250"/>
                  <a:gd name="T16" fmla="*/ 129 w 260"/>
                  <a:gd name="T17" fmla="*/ 171 h 250"/>
                  <a:gd name="T18" fmla="*/ 132 w 260"/>
                  <a:gd name="T19" fmla="*/ 220 h 250"/>
                  <a:gd name="T20" fmla="*/ 160 w 260"/>
                  <a:gd name="T21" fmla="*/ 217 h 250"/>
                  <a:gd name="T22" fmla="*/ 238 w 260"/>
                  <a:gd name="T23" fmla="*/ 249 h 250"/>
                  <a:gd name="T24" fmla="*/ 238 w 260"/>
                  <a:gd name="T25" fmla="*/ 235 h 250"/>
                  <a:gd name="T26" fmla="*/ 222 w 260"/>
                  <a:gd name="T27" fmla="*/ 228 h 250"/>
                  <a:gd name="T28" fmla="*/ 225 w 260"/>
                  <a:gd name="T29" fmla="*/ 192 h 250"/>
                  <a:gd name="T30" fmla="*/ 250 w 260"/>
                  <a:gd name="T31" fmla="*/ 180 h 250"/>
                  <a:gd name="T32" fmla="*/ 234 w 260"/>
                  <a:gd name="T33" fmla="*/ 156 h 250"/>
                  <a:gd name="T34" fmla="*/ 232 w 260"/>
                  <a:gd name="T35" fmla="*/ 115 h 250"/>
                  <a:gd name="T36" fmla="*/ 229 w 260"/>
                  <a:gd name="T37" fmla="*/ 105 h 250"/>
                  <a:gd name="T38" fmla="*/ 238 w 260"/>
                  <a:gd name="T39" fmla="*/ 87 h 250"/>
                  <a:gd name="T40" fmla="*/ 250 w 260"/>
                  <a:gd name="T41" fmla="*/ 52 h 250"/>
                  <a:gd name="T42" fmla="*/ 259 w 260"/>
                  <a:gd name="T43" fmla="*/ 39 h 250"/>
                  <a:gd name="T44" fmla="*/ 254 w 260"/>
                  <a:gd name="T45" fmla="*/ 20 h 250"/>
                  <a:gd name="T46" fmla="*/ 208 w 260"/>
                  <a:gd name="T47" fmla="*/ 0 h 250"/>
                  <a:gd name="T48" fmla="*/ 126 w 260"/>
                  <a:gd name="T49" fmla="*/ 11 h 250"/>
                  <a:gd name="T50" fmla="*/ 99 w 260"/>
                  <a:gd name="T51" fmla="*/ 0 h 250"/>
                  <a:gd name="T52" fmla="*/ 87 w 260"/>
                  <a:gd name="T53" fmla="*/ 19 h 250"/>
                  <a:gd name="T54" fmla="*/ 74 w 260"/>
                  <a:gd name="T55" fmla="*/ 78 h 250"/>
                  <a:gd name="T56" fmla="*/ 54 w 260"/>
                  <a:gd name="T57" fmla="*/ 98 h 250"/>
                  <a:gd name="T58" fmla="*/ 49 w 260"/>
                  <a:gd name="T59" fmla="*/ 122 h 250"/>
                  <a:gd name="T60" fmla="*/ 30 w 260"/>
                  <a:gd name="T61" fmla="*/ 134 h 250"/>
                  <a:gd name="T62" fmla="*/ 9 w 260"/>
                  <a:gd name="T63" fmla="*/ 133 h 250"/>
                  <a:gd name="T64" fmla="*/ 0 w 260"/>
                  <a:gd name="T65" fmla="*/ 147 h 250"/>
                  <a:gd name="T66" fmla="*/ 0 w 260"/>
                  <a:gd name="T67" fmla="*/ 147 h 25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60"/>
                  <a:gd name="T103" fmla="*/ 0 h 250"/>
                  <a:gd name="T104" fmla="*/ 260 w 260"/>
                  <a:gd name="T105" fmla="*/ 250 h 25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60" h="250">
                    <a:moveTo>
                      <a:pt x="0" y="147"/>
                    </a:moveTo>
                    <a:lnTo>
                      <a:pt x="0" y="147"/>
                    </a:lnTo>
                    <a:lnTo>
                      <a:pt x="1" y="154"/>
                    </a:lnTo>
                    <a:lnTo>
                      <a:pt x="53" y="147"/>
                    </a:lnTo>
                    <a:lnTo>
                      <a:pt x="76" y="179"/>
                    </a:lnTo>
                    <a:lnTo>
                      <a:pt x="95" y="177"/>
                    </a:lnTo>
                    <a:lnTo>
                      <a:pt x="99" y="163"/>
                    </a:lnTo>
                    <a:lnTo>
                      <a:pt x="117" y="162"/>
                    </a:lnTo>
                    <a:lnTo>
                      <a:pt x="129" y="171"/>
                    </a:lnTo>
                    <a:lnTo>
                      <a:pt x="132" y="220"/>
                    </a:lnTo>
                    <a:lnTo>
                      <a:pt x="160" y="217"/>
                    </a:lnTo>
                    <a:lnTo>
                      <a:pt x="238" y="249"/>
                    </a:lnTo>
                    <a:lnTo>
                      <a:pt x="238" y="235"/>
                    </a:lnTo>
                    <a:lnTo>
                      <a:pt x="222" y="228"/>
                    </a:lnTo>
                    <a:lnTo>
                      <a:pt x="225" y="192"/>
                    </a:lnTo>
                    <a:lnTo>
                      <a:pt x="250" y="180"/>
                    </a:lnTo>
                    <a:lnTo>
                      <a:pt x="234" y="156"/>
                    </a:lnTo>
                    <a:lnTo>
                      <a:pt x="232" y="115"/>
                    </a:lnTo>
                    <a:lnTo>
                      <a:pt x="229" y="105"/>
                    </a:lnTo>
                    <a:lnTo>
                      <a:pt x="238" y="87"/>
                    </a:lnTo>
                    <a:lnTo>
                      <a:pt x="250" y="52"/>
                    </a:lnTo>
                    <a:lnTo>
                      <a:pt x="259" y="39"/>
                    </a:lnTo>
                    <a:lnTo>
                      <a:pt x="254" y="20"/>
                    </a:lnTo>
                    <a:lnTo>
                      <a:pt x="208" y="0"/>
                    </a:lnTo>
                    <a:lnTo>
                      <a:pt x="126" y="11"/>
                    </a:lnTo>
                    <a:lnTo>
                      <a:pt x="99" y="0"/>
                    </a:lnTo>
                    <a:lnTo>
                      <a:pt x="87" y="19"/>
                    </a:lnTo>
                    <a:lnTo>
                      <a:pt x="74" y="78"/>
                    </a:lnTo>
                    <a:lnTo>
                      <a:pt x="54" y="98"/>
                    </a:lnTo>
                    <a:lnTo>
                      <a:pt x="49" y="122"/>
                    </a:lnTo>
                    <a:lnTo>
                      <a:pt x="30" y="134"/>
                    </a:lnTo>
                    <a:lnTo>
                      <a:pt x="9" y="133"/>
                    </a:lnTo>
                    <a:lnTo>
                      <a:pt x="0" y="147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9" name="Freeform 128"/>
              <p:cNvSpPr>
                <a:spLocks/>
              </p:cNvSpPr>
              <p:nvPr/>
            </p:nvSpPr>
            <p:spPr bwMode="auto">
              <a:xfrm>
                <a:off x="3522" y="2925"/>
                <a:ext cx="33" cy="18"/>
              </a:xfrm>
              <a:custGeom>
                <a:avLst/>
                <a:gdLst>
                  <a:gd name="T0" fmla="*/ 0 w 33"/>
                  <a:gd name="T1" fmla="*/ 9 h 18"/>
                  <a:gd name="T2" fmla="*/ 0 w 33"/>
                  <a:gd name="T3" fmla="*/ 9 h 18"/>
                  <a:gd name="T4" fmla="*/ 11 w 33"/>
                  <a:gd name="T5" fmla="*/ 17 h 18"/>
                  <a:gd name="T6" fmla="*/ 32 w 33"/>
                  <a:gd name="T7" fmla="*/ 0 h 18"/>
                  <a:gd name="T8" fmla="*/ 0 w 33"/>
                  <a:gd name="T9" fmla="*/ 9 h 18"/>
                  <a:gd name="T10" fmla="*/ 0 w 33"/>
                  <a:gd name="T11" fmla="*/ 9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18"/>
                  <a:gd name="T20" fmla="*/ 33 w 33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18">
                    <a:moveTo>
                      <a:pt x="0" y="9"/>
                    </a:moveTo>
                    <a:lnTo>
                      <a:pt x="0" y="9"/>
                    </a:lnTo>
                    <a:lnTo>
                      <a:pt x="11" y="17"/>
                    </a:lnTo>
                    <a:lnTo>
                      <a:pt x="32" y="0"/>
                    </a:lnTo>
                    <a:lnTo>
                      <a:pt x="0" y="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0" name="Freeform 129"/>
              <p:cNvSpPr>
                <a:spLocks/>
              </p:cNvSpPr>
              <p:nvPr/>
            </p:nvSpPr>
            <p:spPr bwMode="auto">
              <a:xfrm>
                <a:off x="3093" y="3260"/>
                <a:ext cx="38" cy="85"/>
              </a:xfrm>
              <a:custGeom>
                <a:avLst/>
                <a:gdLst>
                  <a:gd name="T0" fmla="*/ 0 w 38"/>
                  <a:gd name="T1" fmla="*/ 21 h 85"/>
                  <a:gd name="T2" fmla="*/ 0 w 38"/>
                  <a:gd name="T3" fmla="*/ 21 h 85"/>
                  <a:gd name="T4" fmla="*/ 14 w 38"/>
                  <a:gd name="T5" fmla="*/ 84 h 85"/>
                  <a:gd name="T6" fmla="*/ 26 w 38"/>
                  <a:gd name="T7" fmla="*/ 83 h 85"/>
                  <a:gd name="T8" fmla="*/ 37 w 38"/>
                  <a:gd name="T9" fmla="*/ 10 h 85"/>
                  <a:gd name="T10" fmla="*/ 26 w 38"/>
                  <a:gd name="T11" fmla="*/ 0 h 85"/>
                  <a:gd name="T12" fmla="*/ 19 w 38"/>
                  <a:gd name="T13" fmla="*/ 7 h 85"/>
                  <a:gd name="T14" fmla="*/ 0 w 38"/>
                  <a:gd name="T15" fmla="*/ 21 h 85"/>
                  <a:gd name="T16" fmla="*/ 0 w 38"/>
                  <a:gd name="T17" fmla="*/ 21 h 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85"/>
                  <a:gd name="T29" fmla="*/ 38 w 38"/>
                  <a:gd name="T30" fmla="*/ 85 h 8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85">
                    <a:moveTo>
                      <a:pt x="0" y="21"/>
                    </a:moveTo>
                    <a:lnTo>
                      <a:pt x="0" y="21"/>
                    </a:lnTo>
                    <a:lnTo>
                      <a:pt x="14" y="84"/>
                    </a:lnTo>
                    <a:lnTo>
                      <a:pt x="26" y="83"/>
                    </a:lnTo>
                    <a:lnTo>
                      <a:pt x="37" y="10"/>
                    </a:lnTo>
                    <a:lnTo>
                      <a:pt x="26" y="0"/>
                    </a:lnTo>
                    <a:lnTo>
                      <a:pt x="19" y="7"/>
                    </a:lnTo>
                    <a:lnTo>
                      <a:pt x="0" y="2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3209" y="3399"/>
                <a:ext cx="26" cy="18"/>
              </a:xfrm>
              <a:custGeom>
                <a:avLst/>
                <a:gdLst>
                  <a:gd name="T0" fmla="*/ 0 w 26"/>
                  <a:gd name="T1" fmla="*/ 17 h 18"/>
                  <a:gd name="T2" fmla="*/ 0 w 26"/>
                  <a:gd name="T3" fmla="*/ 17 h 18"/>
                  <a:gd name="T4" fmla="*/ 3 w 26"/>
                  <a:gd name="T5" fmla="*/ 1 h 18"/>
                  <a:gd name="T6" fmla="*/ 25 w 26"/>
                  <a:gd name="T7" fmla="*/ 0 h 18"/>
                  <a:gd name="T8" fmla="*/ 25 w 26"/>
                  <a:gd name="T9" fmla="*/ 15 h 18"/>
                  <a:gd name="T10" fmla="*/ 0 w 26"/>
                  <a:gd name="T11" fmla="*/ 17 h 18"/>
                  <a:gd name="T12" fmla="*/ 0 w 26"/>
                  <a:gd name="T13" fmla="*/ 17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18"/>
                  <a:gd name="T23" fmla="*/ 26 w 26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18">
                    <a:moveTo>
                      <a:pt x="0" y="17"/>
                    </a:moveTo>
                    <a:lnTo>
                      <a:pt x="0" y="17"/>
                    </a:lnTo>
                    <a:lnTo>
                      <a:pt x="3" y="1"/>
                    </a:lnTo>
                    <a:lnTo>
                      <a:pt x="25" y="0"/>
                    </a:lnTo>
                    <a:lnTo>
                      <a:pt x="25" y="15"/>
                    </a:lnTo>
                    <a:lnTo>
                      <a:pt x="0" y="17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3530" y="3182"/>
                <a:ext cx="207" cy="201"/>
              </a:xfrm>
              <a:custGeom>
                <a:avLst/>
                <a:gdLst>
                  <a:gd name="T0" fmla="*/ 0 w 207"/>
                  <a:gd name="T1" fmla="*/ 140 h 201"/>
                  <a:gd name="T2" fmla="*/ 0 w 207"/>
                  <a:gd name="T3" fmla="*/ 140 h 201"/>
                  <a:gd name="T4" fmla="*/ 16 w 207"/>
                  <a:gd name="T5" fmla="*/ 129 h 201"/>
                  <a:gd name="T6" fmla="*/ 17 w 207"/>
                  <a:gd name="T7" fmla="*/ 105 h 201"/>
                  <a:gd name="T8" fmla="*/ 44 w 207"/>
                  <a:gd name="T9" fmla="*/ 72 h 201"/>
                  <a:gd name="T10" fmla="*/ 55 w 207"/>
                  <a:gd name="T11" fmla="*/ 13 h 201"/>
                  <a:gd name="T12" fmla="*/ 76 w 207"/>
                  <a:gd name="T13" fmla="*/ 0 h 201"/>
                  <a:gd name="T14" fmla="*/ 92 w 207"/>
                  <a:gd name="T15" fmla="*/ 40 h 201"/>
                  <a:gd name="T16" fmla="*/ 137 w 207"/>
                  <a:gd name="T17" fmla="*/ 74 h 201"/>
                  <a:gd name="T18" fmla="*/ 121 w 207"/>
                  <a:gd name="T19" fmla="*/ 95 h 201"/>
                  <a:gd name="T20" fmla="*/ 136 w 207"/>
                  <a:gd name="T21" fmla="*/ 100 h 201"/>
                  <a:gd name="T22" fmla="*/ 152 w 207"/>
                  <a:gd name="T23" fmla="*/ 124 h 201"/>
                  <a:gd name="T24" fmla="*/ 206 w 207"/>
                  <a:gd name="T25" fmla="*/ 138 h 201"/>
                  <a:gd name="T26" fmla="*/ 165 w 207"/>
                  <a:gd name="T27" fmla="*/ 179 h 201"/>
                  <a:gd name="T28" fmla="*/ 122 w 207"/>
                  <a:gd name="T29" fmla="*/ 194 h 201"/>
                  <a:gd name="T30" fmla="*/ 83 w 207"/>
                  <a:gd name="T31" fmla="*/ 200 h 201"/>
                  <a:gd name="T32" fmla="*/ 39 w 207"/>
                  <a:gd name="T33" fmla="*/ 185 h 201"/>
                  <a:gd name="T34" fmla="*/ 24 w 207"/>
                  <a:gd name="T35" fmla="*/ 156 h 201"/>
                  <a:gd name="T36" fmla="*/ 0 w 207"/>
                  <a:gd name="T37" fmla="*/ 140 h 201"/>
                  <a:gd name="T38" fmla="*/ 0 w 207"/>
                  <a:gd name="T39" fmla="*/ 140 h 20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7"/>
                  <a:gd name="T61" fmla="*/ 0 h 201"/>
                  <a:gd name="T62" fmla="*/ 207 w 207"/>
                  <a:gd name="T63" fmla="*/ 201 h 20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7" h="201">
                    <a:moveTo>
                      <a:pt x="0" y="140"/>
                    </a:moveTo>
                    <a:lnTo>
                      <a:pt x="0" y="140"/>
                    </a:lnTo>
                    <a:lnTo>
                      <a:pt x="16" y="129"/>
                    </a:lnTo>
                    <a:lnTo>
                      <a:pt x="17" y="105"/>
                    </a:lnTo>
                    <a:lnTo>
                      <a:pt x="44" y="72"/>
                    </a:lnTo>
                    <a:lnTo>
                      <a:pt x="55" y="13"/>
                    </a:lnTo>
                    <a:lnTo>
                      <a:pt x="76" y="0"/>
                    </a:lnTo>
                    <a:lnTo>
                      <a:pt x="92" y="40"/>
                    </a:lnTo>
                    <a:lnTo>
                      <a:pt x="137" y="74"/>
                    </a:lnTo>
                    <a:lnTo>
                      <a:pt x="121" y="95"/>
                    </a:lnTo>
                    <a:lnTo>
                      <a:pt x="136" y="100"/>
                    </a:lnTo>
                    <a:lnTo>
                      <a:pt x="152" y="124"/>
                    </a:lnTo>
                    <a:lnTo>
                      <a:pt x="206" y="138"/>
                    </a:lnTo>
                    <a:lnTo>
                      <a:pt x="165" y="179"/>
                    </a:lnTo>
                    <a:lnTo>
                      <a:pt x="122" y="194"/>
                    </a:lnTo>
                    <a:lnTo>
                      <a:pt x="83" y="200"/>
                    </a:lnTo>
                    <a:lnTo>
                      <a:pt x="39" y="185"/>
                    </a:lnTo>
                    <a:lnTo>
                      <a:pt x="24" y="156"/>
                    </a:lnTo>
                    <a:lnTo>
                      <a:pt x="0" y="14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3" name="Freeform 132"/>
              <p:cNvSpPr>
                <a:spLocks/>
              </p:cNvSpPr>
              <p:nvPr/>
            </p:nvSpPr>
            <p:spPr bwMode="auto">
              <a:xfrm>
                <a:off x="3651" y="3256"/>
                <a:ext cx="22" cy="27"/>
              </a:xfrm>
              <a:custGeom>
                <a:avLst/>
                <a:gdLst>
                  <a:gd name="T0" fmla="*/ 0 w 22"/>
                  <a:gd name="T1" fmla="*/ 21 h 27"/>
                  <a:gd name="T2" fmla="*/ 0 w 22"/>
                  <a:gd name="T3" fmla="*/ 21 h 27"/>
                  <a:gd name="T4" fmla="*/ 15 w 22"/>
                  <a:gd name="T5" fmla="*/ 26 h 27"/>
                  <a:gd name="T6" fmla="*/ 21 w 22"/>
                  <a:gd name="T7" fmla="*/ 18 h 27"/>
                  <a:gd name="T8" fmla="*/ 10 w 22"/>
                  <a:gd name="T9" fmla="*/ 16 h 27"/>
                  <a:gd name="T10" fmla="*/ 21 w 22"/>
                  <a:gd name="T11" fmla="*/ 10 h 27"/>
                  <a:gd name="T12" fmla="*/ 16 w 22"/>
                  <a:gd name="T13" fmla="*/ 0 h 27"/>
                  <a:gd name="T14" fmla="*/ 0 w 22"/>
                  <a:gd name="T15" fmla="*/ 21 h 27"/>
                  <a:gd name="T16" fmla="*/ 0 w 22"/>
                  <a:gd name="T17" fmla="*/ 21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7"/>
                  <a:gd name="T29" fmla="*/ 22 w 22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7">
                    <a:moveTo>
                      <a:pt x="0" y="21"/>
                    </a:moveTo>
                    <a:lnTo>
                      <a:pt x="0" y="21"/>
                    </a:lnTo>
                    <a:lnTo>
                      <a:pt x="15" y="26"/>
                    </a:lnTo>
                    <a:lnTo>
                      <a:pt x="21" y="18"/>
                    </a:lnTo>
                    <a:lnTo>
                      <a:pt x="10" y="16"/>
                    </a:lnTo>
                    <a:lnTo>
                      <a:pt x="21" y="10"/>
                    </a:lnTo>
                    <a:lnTo>
                      <a:pt x="16" y="0"/>
                    </a:lnTo>
                    <a:lnTo>
                      <a:pt x="0" y="2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4" name="Freeform 133"/>
              <p:cNvSpPr>
                <a:spLocks/>
              </p:cNvSpPr>
              <p:nvPr/>
            </p:nvSpPr>
            <p:spPr bwMode="auto">
              <a:xfrm>
                <a:off x="3199" y="3399"/>
                <a:ext cx="77" cy="85"/>
              </a:xfrm>
              <a:custGeom>
                <a:avLst/>
                <a:gdLst>
                  <a:gd name="T0" fmla="*/ 0 w 77"/>
                  <a:gd name="T1" fmla="*/ 40 h 85"/>
                  <a:gd name="T2" fmla="*/ 0 w 77"/>
                  <a:gd name="T3" fmla="*/ 40 h 85"/>
                  <a:gd name="T4" fmla="*/ 9 w 77"/>
                  <a:gd name="T5" fmla="*/ 27 h 85"/>
                  <a:gd name="T6" fmla="*/ 14 w 77"/>
                  <a:gd name="T7" fmla="*/ 28 h 85"/>
                  <a:gd name="T8" fmla="*/ 10 w 77"/>
                  <a:gd name="T9" fmla="*/ 17 h 85"/>
                  <a:gd name="T10" fmla="*/ 35 w 77"/>
                  <a:gd name="T11" fmla="*/ 15 h 85"/>
                  <a:gd name="T12" fmla="*/ 35 w 77"/>
                  <a:gd name="T13" fmla="*/ 0 h 85"/>
                  <a:gd name="T14" fmla="*/ 63 w 77"/>
                  <a:gd name="T15" fmla="*/ 1 h 85"/>
                  <a:gd name="T16" fmla="*/ 62 w 77"/>
                  <a:gd name="T17" fmla="*/ 13 h 85"/>
                  <a:gd name="T18" fmla="*/ 76 w 77"/>
                  <a:gd name="T19" fmla="*/ 15 h 85"/>
                  <a:gd name="T20" fmla="*/ 72 w 77"/>
                  <a:gd name="T21" fmla="*/ 61 h 85"/>
                  <a:gd name="T22" fmla="*/ 54 w 77"/>
                  <a:gd name="T23" fmla="*/ 56 h 85"/>
                  <a:gd name="T24" fmla="*/ 33 w 77"/>
                  <a:gd name="T25" fmla="*/ 84 h 85"/>
                  <a:gd name="T26" fmla="*/ 0 w 77"/>
                  <a:gd name="T27" fmla="*/ 40 h 85"/>
                  <a:gd name="T28" fmla="*/ 0 w 77"/>
                  <a:gd name="T29" fmla="*/ 40 h 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7"/>
                  <a:gd name="T46" fmla="*/ 0 h 85"/>
                  <a:gd name="T47" fmla="*/ 77 w 77"/>
                  <a:gd name="T48" fmla="*/ 85 h 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7" h="85">
                    <a:moveTo>
                      <a:pt x="0" y="40"/>
                    </a:moveTo>
                    <a:lnTo>
                      <a:pt x="0" y="40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10" y="17"/>
                    </a:lnTo>
                    <a:lnTo>
                      <a:pt x="35" y="15"/>
                    </a:lnTo>
                    <a:lnTo>
                      <a:pt x="35" y="0"/>
                    </a:lnTo>
                    <a:lnTo>
                      <a:pt x="63" y="1"/>
                    </a:lnTo>
                    <a:lnTo>
                      <a:pt x="62" y="13"/>
                    </a:lnTo>
                    <a:lnTo>
                      <a:pt x="76" y="15"/>
                    </a:lnTo>
                    <a:lnTo>
                      <a:pt x="72" y="61"/>
                    </a:lnTo>
                    <a:lnTo>
                      <a:pt x="54" y="56"/>
                    </a:lnTo>
                    <a:lnTo>
                      <a:pt x="33" y="84"/>
                    </a:lnTo>
                    <a:lnTo>
                      <a:pt x="0" y="4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5" name="Freeform 134"/>
              <p:cNvSpPr>
                <a:spLocks/>
              </p:cNvSpPr>
              <p:nvPr/>
            </p:nvSpPr>
            <p:spPr bwMode="auto">
              <a:xfrm>
                <a:off x="2852" y="3244"/>
                <a:ext cx="42" cy="8"/>
              </a:xfrm>
              <a:custGeom>
                <a:avLst/>
                <a:gdLst>
                  <a:gd name="T0" fmla="*/ 0 w 42"/>
                  <a:gd name="T1" fmla="*/ 7 h 8"/>
                  <a:gd name="T2" fmla="*/ 0 w 42"/>
                  <a:gd name="T3" fmla="*/ 7 h 8"/>
                  <a:gd name="T4" fmla="*/ 2 w 42"/>
                  <a:gd name="T5" fmla="*/ 0 h 8"/>
                  <a:gd name="T6" fmla="*/ 41 w 42"/>
                  <a:gd name="T7" fmla="*/ 2 h 8"/>
                  <a:gd name="T8" fmla="*/ 0 w 42"/>
                  <a:gd name="T9" fmla="*/ 7 h 8"/>
                  <a:gd name="T10" fmla="*/ 0 w 42"/>
                  <a:gd name="T11" fmla="*/ 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8"/>
                  <a:gd name="T20" fmla="*/ 42 w 42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8">
                    <a:moveTo>
                      <a:pt x="0" y="7"/>
                    </a:moveTo>
                    <a:lnTo>
                      <a:pt x="0" y="7"/>
                    </a:lnTo>
                    <a:lnTo>
                      <a:pt x="2" y="0"/>
                    </a:lnTo>
                    <a:lnTo>
                      <a:pt x="41" y="2"/>
                    </a:lnTo>
                    <a:lnTo>
                      <a:pt x="0" y="7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6" name="Freeform 135"/>
              <p:cNvSpPr>
                <a:spLocks/>
              </p:cNvSpPr>
              <p:nvPr/>
            </p:nvSpPr>
            <p:spPr bwMode="auto">
              <a:xfrm>
                <a:off x="3039" y="3277"/>
                <a:ext cx="59" cy="89"/>
              </a:xfrm>
              <a:custGeom>
                <a:avLst/>
                <a:gdLst>
                  <a:gd name="T0" fmla="*/ 0 w 59"/>
                  <a:gd name="T1" fmla="*/ 83 h 89"/>
                  <a:gd name="T2" fmla="*/ 0 w 59"/>
                  <a:gd name="T3" fmla="*/ 83 h 89"/>
                  <a:gd name="T4" fmla="*/ 5 w 59"/>
                  <a:gd name="T5" fmla="*/ 23 h 89"/>
                  <a:gd name="T6" fmla="*/ 3 w 59"/>
                  <a:gd name="T7" fmla="*/ 4 h 89"/>
                  <a:gd name="T8" fmla="*/ 39 w 59"/>
                  <a:gd name="T9" fmla="*/ 0 h 89"/>
                  <a:gd name="T10" fmla="*/ 58 w 59"/>
                  <a:gd name="T11" fmla="*/ 70 h 89"/>
                  <a:gd name="T12" fmla="*/ 15 w 59"/>
                  <a:gd name="T13" fmla="*/ 88 h 89"/>
                  <a:gd name="T14" fmla="*/ 0 w 59"/>
                  <a:gd name="T15" fmla="*/ 83 h 89"/>
                  <a:gd name="T16" fmla="*/ 0 w 59"/>
                  <a:gd name="T17" fmla="*/ 83 h 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89"/>
                  <a:gd name="T29" fmla="*/ 59 w 59"/>
                  <a:gd name="T30" fmla="*/ 89 h 8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89">
                    <a:moveTo>
                      <a:pt x="0" y="83"/>
                    </a:moveTo>
                    <a:lnTo>
                      <a:pt x="0" y="83"/>
                    </a:lnTo>
                    <a:lnTo>
                      <a:pt x="5" y="23"/>
                    </a:lnTo>
                    <a:lnTo>
                      <a:pt x="3" y="4"/>
                    </a:lnTo>
                    <a:lnTo>
                      <a:pt x="39" y="0"/>
                    </a:lnTo>
                    <a:lnTo>
                      <a:pt x="58" y="70"/>
                    </a:lnTo>
                    <a:lnTo>
                      <a:pt x="15" y="88"/>
                    </a:lnTo>
                    <a:lnTo>
                      <a:pt x="0" y="8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7" name="Freeform 136"/>
              <p:cNvSpPr>
                <a:spLocks/>
              </p:cNvSpPr>
              <p:nvPr/>
            </p:nvSpPr>
            <p:spPr bwMode="auto">
              <a:xfrm>
                <a:off x="2876" y="3256"/>
                <a:ext cx="101" cy="74"/>
              </a:xfrm>
              <a:custGeom>
                <a:avLst/>
                <a:gdLst>
                  <a:gd name="T0" fmla="*/ 0 w 101"/>
                  <a:gd name="T1" fmla="*/ 25 h 74"/>
                  <a:gd name="T2" fmla="*/ 0 w 101"/>
                  <a:gd name="T3" fmla="*/ 25 h 74"/>
                  <a:gd name="T4" fmla="*/ 17 w 101"/>
                  <a:gd name="T5" fmla="*/ 14 h 74"/>
                  <a:gd name="T6" fmla="*/ 17 w 101"/>
                  <a:gd name="T7" fmla="*/ 0 h 74"/>
                  <a:gd name="T8" fmla="*/ 50 w 101"/>
                  <a:gd name="T9" fmla="*/ 3 h 74"/>
                  <a:gd name="T10" fmla="*/ 59 w 101"/>
                  <a:gd name="T11" fmla="*/ 10 h 74"/>
                  <a:gd name="T12" fmla="*/ 82 w 101"/>
                  <a:gd name="T13" fmla="*/ 2 h 74"/>
                  <a:gd name="T14" fmla="*/ 96 w 101"/>
                  <a:gd name="T15" fmla="*/ 35 h 74"/>
                  <a:gd name="T16" fmla="*/ 100 w 101"/>
                  <a:gd name="T17" fmla="*/ 59 h 74"/>
                  <a:gd name="T18" fmla="*/ 91 w 101"/>
                  <a:gd name="T19" fmla="*/ 58 h 74"/>
                  <a:gd name="T20" fmla="*/ 89 w 101"/>
                  <a:gd name="T21" fmla="*/ 71 h 74"/>
                  <a:gd name="T22" fmla="*/ 75 w 101"/>
                  <a:gd name="T23" fmla="*/ 73 h 74"/>
                  <a:gd name="T24" fmla="*/ 74 w 101"/>
                  <a:gd name="T25" fmla="*/ 59 h 74"/>
                  <a:gd name="T26" fmla="*/ 66 w 101"/>
                  <a:gd name="T27" fmla="*/ 59 h 74"/>
                  <a:gd name="T28" fmla="*/ 52 w 101"/>
                  <a:gd name="T29" fmla="*/ 38 h 74"/>
                  <a:gd name="T30" fmla="*/ 23 w 101"/>
                  <a:gd name="T31" fmla="*/ 50 h 74"/>
                  <a:gd name="T32" fmla="*/ 0 w 101"/>
                  <a:gd name="T33" fmla="*/ 25 h 74"/>
                  <a:gd name="T34" fmla="*/ 0 w 101"/>
                  <a:gd name="T35" fmla="*/ 25 h 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74"/>
                  <a:gd name="T56" fmla="*/ 101 w 101"/>
                  <a:gd name="T57" fmla="*/ 74 h 7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74">
                    <a:moveTo>
                      <a:pt x="0" y="25"/>
                    </a:moveTo>
                    <a:lnTo>
                      <a:pt x="0" y="25"/>
                    </a:lnTo>
                    <a:lnTo>
                      <a:pt x="17" y="14"/>
                    </a:lnTo>
                    <a:lnTo>
                      <a:pt x="17" y="0"/>
                    </a:lnTo>
                    <a:lnTo>
                      <a:pt x="50" y="3"/>
                    </a:lnTo>
                    <a:lnTo>
                      <a:pt x="59" y="10"/>
                    </a:lnTo>
                    <a:lnTo>
                      <a:pt x="82" y="2"/>
                    </a:lnTo>
                    <a:lnTo>
                      <a:pt x="96" y="35"/>
                    </a:lnTo>
                    <a:lnTo>
                      <a:pt x="100" y="59"/>
                    </a:lnTo>
                    <a:lnTo>
                      <a:pt x="91" y="58"/>
                    </a:lnTo>
                    <a:lnTo>
                      <a:pt x="89" y="71"/>
                    </a:lnTo>
                    <a:lnTo>
                      <a:pt x="75" y="73"/>
                    </a:lnTo>
                    <a:lnTo>
                      <a:pt x="74" y="59"/>
                    </a:lnTo>
                    <a:lnTo>
                      <a:pt x="66" y="59"/>
                    </a:lnTo>
                    <a:lnTo>
                      <a:pt x="52" y="38"/>
                    </a:lnTo>
                    <a:lnTo>
                      <a:pt x="23" y="50"/>
                    </a:lnTo>
                    <a:lnTo>
                      <a:pt x="0" y="2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8" name="Freeform 137"/>
              <p:cNvSpPr>
                <a:spLocks/>
              </p:cNvSpPr>
              <p:nvPr/>
            </p:nvSpPr>
            <p:spPr bwMode="auto">
              <a:xfrm>
                <a:off x="3691" y="3022"/>
                <a:ext cx="26" cy="8"/>
              </a:xfrm>
              <a:custGeom>
                <a:avLst/>
                <a:gdLst>
                  <a:gd name="T0" fmla="*/ 0 w 26"/>
                  <a:gd name="T1" fmla="*/ 0 h 8"/>
                  <a:gd name="T2" fmla="*/ 0 w 26"/>
                  <a:gd name="T3" fmla="*/ 0 h 8"/>
                  <a:gd name="T4" fmla="*/ 13 w 26"/>
                  <a:gd name="T5" fmla="*/ 7 h 8"/>
                  <a:gd name="T6" fmla="*/ 25 w 26"/>
                  <a:gd name="T7" fmla="*/ 2 h 8"/>
                  <a:gd name="T8" fmla="*/ 0 w 26"/>
                  <a:gd name="T9" fmla="*/ 0 h 8"/>
                  <a:gd name="T10" fmla="*/ 0 w 26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8"/>
                  <a:gd name="T20" fmla="*/ 26 w 26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8">
                    <a:moveTo>
                      <a:pt x="0" y="0"/>
                    </a:moveTo>
                    <a:lnTo>
                      <a:pt x="0" y="0"/>
                    </a:lnTo>
                    <a:lnTo>
                      <a:pt x="13" y="7"/>
                    </a:lnTo>
                    <a:lnTo>
                      <a:pt x="25" y="2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9" name="Freeform 138"/>
              <p:cNvSpPr>
                <a:spLocks/>
              </p:cNvSpPr>
              <p:nvPr/>
            </p:nvSpPr>
            <p:spPr bwMode="auto">
              <a:xfrm>
                <a:off x="3544" y="2963"/>
                <a:ext cx="22" cy="58"/>
              </a:xfrm>
              <a:custGeom>
                <a:avLst/>
                <a:gdLst>
                  <a:gd name="T0" fmla="*/ 0 w 22"/>
                  <a:gd name="T1" fmla="*/ 28 h 58"/>
                  <a:gd name="T2" fmla="*/ 0 w 22"/>
                  <a:gd name="T3" fmla="*/ 28 h 58"/>
                  <a:gd name="T4" fmla="*/ 11 w 22"/>
                  <a:gd name="T5" fmla="*/ 57 h 58"/>
                  <a:gd name="T6" fmla="*/ 13 w 22"/>
                  <a:gd name="T7" fmla="*/ 56 h 58"/>
                  <a:gd name="T8" fmla="*/ 19 w 22"/>
                  <a:gd name="T9" fmla="*/ 25 h 58"/>
                  <a:gd name="T10" fmla="*/ 11 w 22"/>
                  <a:gd name="T11" fmla="*/ 28 h 58"/>
                  <a:gd name="T12" fmla="*/ 13 w 22"/>
                  <a:gd name="T13" fmla="*/ 14 h 58"/>
                  <a:gd name="T14" fmla="*/ 20 w 22"/>
                  <a:gd name="T15" fmla="*/ 7 h 58"/>
                  <a:gd name="T16" fmla="*/ 21 w 22"/>
                  <a:gd name="T17" fmla="*/ 0 h 58"/>
                  <a:gd name="T18" fmla="*/ 14 w 22"/>
                  <a:gd name="T19" fmla="*/ 1 h 58"/>
                  <a:gd name="T20" fmla="*/ 0 w 22"/>
                  <a:gd name="T21" fmla="*/ 28 h 58"/>
                  <a:gd name="T22" fmla="*/ 0 w 22"/>
                  <a:gd name="T23" fmla="*/ 28 h 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58"/>
                  <a:gd name="T38" fmla="*/ 22 w 22"/>
                  <a:gd name="T39" fmla="*/ 58 h 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58">
                    <a:moveTo>
                      <a:pt x="0" y="28"/>
                    </a:moveTo>
                    <a:lnTo>
                      <a:pt x="0" y="28"/>
                    </a:lnTo>
                    <a:lnTo>
                      <a:pt x="11" y="57"/>
                    </a:lnTo>
                    <a:lnTo>
                      <a:pt x="13" y="56"/>
                    </a:lnTo>
                    <a:lnTo>
                      <a:pt x="19" y="25"/>
                    </a:lnTo>
                    <a:lnTo>
                      <a:pt x="11" y="28"/>
                    </a:lnTo>
                    <a:lnTo>
                      <a:pt x="13" y="14"/>
                    </a:lnTo>
                    <a:lnTo>
                      <a:pt x="20" y="7"/>
                    </a:lnTo>
                    <a:lnTo>
                      <a:pt x="21" y="0"/>
                    </a:lnTo>
                    <a:lnTo>
                      <a:pt x="14" y="1"/>
                    </a:lnTo>
                    <a:lnTo>
                      <a:pt x="0" y="2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40" name="Freeform 139"/>
              <p:cNvSpPr>
                <a:spLocks/>
              </p:cNvSpPr>
              <p:nvPr/>
            </p:nvSpPr>
            <p:spPr bwMode="auto">
              <a:xfrm>
                <a:off x="2964" y="3283"/>
                <a:ext cx="81" cy="87"/>
              </a:xfrm>
              <a:custGeom>
                <a:avLst/>
                <a:gdLst>
                  <a:gd name="T0" fmla="*/ 0 w 81"/>
                  <a:gd name="T1" fmla="*/ 57 h 87"/>
                  <a:gd name="T2" fmla="*/ 0 w 81"/>
                  <a:gd name="T3" fmla="*/ 57 h 87"/>
                  <a:gd name="T4" fmla="*/ 1 w 81"/>
                  <a:gd name="T5" fmla="*/ 44 h 87"/>
                  <a:gd name="T6" fmla="*/ 3 w 81"/>
                  <a:gd name="T7" fmla="*/ 31 h 87"/>
                  <a:gd name="T8" fmla="*/ 12 w 81"/>
                  <a:gd name="T9" fmla="*/ 32 h 87"/>
                  <a:gd name="T10" fmla="*/ 8 w 81"/>
                  <a:gd name="T11" fmla="*/ 8 h 87"/>
                  <a:gd name="T12" fmla="*/ 32 w 81"/>
                  <a:gd name="T13" fmla="*/ 0 h 87"/>
                  <a:gd name="T14" fmla="*/ 46 w 81"/>
                  <a:gd name="T15" fmla="*/ 5 h 87"/>
                  <a:gd name="T16" fmla="*/ 53 w 81"/>
                  <a:gd name="T17" fmla="*/ 14 h 87"/>
                  <a:gd name="T18" fmla="*/ 80 w 81"/>
                  <a:gd name="T19" fmla="*/ 17 h 87"/>
                  <a:gd name="T20" fmla="*/ 75 w 81"/>
                  <a:gd name="T21" fmla="*/ 77 h 87"/>
                  <a:gd name="T22" fmla="*/ 13 w 81"/>
                  <a:gd name="T23" fmla="*/ 86 h 87"/>
                  <a:gd name="T24" fmla="*/ 15 w 81"/>
                  <a:gd name="T25" fmla="*/ 66 h 87"/>
                  <a:gd name="T26" fmla="*/ 0 w 81"/>
                  <a:gd name="T27" fmla="*/ 57 h 87"/>
                  <a:gd name="T28" fmla="*/ 0 w 81"/>
                  <a:gd name="T29" fmla="*/ 57 h 8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1"/>
                  <a:gd name="T46" fmla="*/ 0 h 87"/>
                  <a:gd name="T47" fmla="*/ 81 w 81"/>
                  <a:gd name="T48" fmla="*/ 87 h 8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1" h="87">
                    <a:moveTo>
                      <a:pt x="0" y="57"/>
                    </a:moveTo>
                    <a:lnTo>
                      <a:pt x="0" y="57"/>
                    </a:lnTo>
                    <a:lnTo>
                      <a:pt x="1" y="44"/>
                    </a:lnTo>
                    <a:lnTo>
                      <a:pt x="3" y="31"/>
                    </a:lnTo>
                    <a:lnTo>
                      <a:pt x="12" y="32"/>
                    </a:lnTo>
                    <a:lnTo>
                      <a:pt x="8" y="8"/>
                    </a:lnTo>
                    <a:lnTo>
                      <a:pt x="32" y="0"/>
                    </a:lnTo>
                    <a:lnTo>
                      <a:pt x="46" y="5"/>
                    </a:lnTo>
                    <a:lnTo>
                      <a:pt x="53" y="14"/>
                    </a:lnTo>
                    <a:lnTo>
                      <a:pt x="80" y="17"/>
                    </a:lnTo>
                    <a:lnTo>
                      <a:pt x="75" y="77"/>
                    </a:lnTo>
                    <a:lnTo>
                      <a:pt x="13" y="86"/>
                    </a:lnTo>
                    <a:lnTo>
                      <a:pt x="15" y="66"/>
                    </a:lnTo>
                    <a:lnTo>
                      <a:pt x="0" y="57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41" name="Freeform 140"/>
              <p:cNvSpPr>
                <a:spLocks/>
              </p:cNvSpPr>
              <p:nvPr/>
            </p:nvSpPr>
            <p:spPr bwMode="auto">
              <a:xfrm>
                <a:off x="3555" y="2960"/>
                <a:ext cx="60" cy="65"/>
              </a:xfrm>
              <a:custGeom>
                <a:avLst/>
                <a:gdLst>
                  <a:gd name="T0" fmla="*/ 0 w 60"/>
                  <a:gd name="T1" fmla="*/ 31 h 65"/>
                  <a:gd name="T2" fmla="*/ 0 w 60"/>
                  <a:gd name="T3" fmla="*/ 31 h 65"/>
                  <a:gd name="T4" fmla="*/ 2 w 60"/>
                  <a:gd name="T5" fmla="*/ 17 h 65"/>
                  <a:gd name="T6" fmla="*/ 9 w 60"/>
                  <a:gd name="T7" fmla="*/ 10 h 65"/>
                  <a:gd name="T8" fmla="*/ 23 w 60"/>
                  <a:gd name="T9" fmla="*/ 16 h 65"/>
                  <a:gd name="T10" fmla="*/ 53 w 60"/>
                  <a:gd name="T11" fmla="*/ 0 h 65"/>
                  <a:gd name="T12" fmla="*/ 59 w 60"/>
                  <a:gd name="T13" fmla="*/ 18 h 65"/>
                  <a:gd name="T14" fmla="*/ 28 w 60"/>
                  <a:gd name="T15" fmla="*/ 28 h 65"/>
                  <a:gd name="T16" fmla="*/ 44 w 60"/>
                  <a:gd name="T17" fmla="*/ 42 h 65"/>
                  <a:gd name="T18" fmla="*/ 36 w 60"/>
                  <a:gd name="T19" fmla="*/ 51 h 65"/>
                  <a:gd name="T20" fmla="*/ 17 w 60"/>
                  <a:gd name="T21" fmla="*/ 64 h 65"/>
                  <a:gd name="T22" fmla="*/ 2 w 60"/>
                  <a:gd name="T23" fmla="*/ 59 h 65"/>
                  <a:gd name="T24" fmla="*/ 2 w 60"/>
                  <a:gd name="T25" fmla="*/ 59 h 65"/>
                  <a:gd name="T26" fmla="*/ 8 w 60"/>
                  <a:gd name="T27" fmla="*/ 28 h 65"/>
                  <a:gd name="T28" fmla="*/ 0 w 60"/>
                  <a:gd name="T29" fmla="*/ 31 h 65"/>
                  <a:gd name="T30" fmla="*/ 0 w 60"/>
                  <a:gd name="T31" fmla="*/ 31 h 6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0"/>
                  <a:gd name="T49" fmla="*/ 0 h 65"/>
                  <a:gd name="T50" fmla="*/ 60 w 60"/>
                  <a:gd name="T51" fmla="*/ 65 h 6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0" h="65">
                    <a:moveTo>
                      <a:pt x="0" y="31"/>
                    </a:moveTo>
                    <a:lnTo>
                      <a:pt x="0" y="31"/>
                    </a:lnTo>
                    <a:lnTo>
                      <a:pt x="2" y="17"/>
                    </a:lnTo>
                    <a:lnTo>
                      <a:pt x="9" y="10"/>
                    </a:lnTo>
                    <a:lnTo>
                      <a:pt x="23" y="16"/>
                    </a:lnTo>
                    <a:lnTo>
                      <a:pt x="53" y="0"/>
                    </a:lnTo>
                    <a:lnTo>
                      <a:pt x="59" y="18"/>
                    </a:lnTo>
                    <a:lnTo>
                      <a:pt x="28" y="28"/>
                    </a:lnTo>
                    <a:lnTo>
                      <a:pt x="44" y="42"/>
                    </a:lnTo>
                    <a:lnTo>
                      <a:pt x="36" y="51"/>
                    </a:lnTo>
                    <a:lnTo>
                      <a:pt x="17" y="64"/>
                    </a:lnTo>
                    <a:lnTo>
                      <a:pt x="2" y="59"/>
                    </a:lnTo>
                    <a:lnTo>
                      <a:pt x="8" y="28"/>
                    </a:lnTo>
                    <a:lnTo>
                      <a:pt x="0" y="3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42" name="Freeform 141"/>
              <p:cNvSpPr>
                <a:spLocks/>
              </p:cNvSpPr>
              <p:nvPr/>
            </p:nvSpPr>
            <p:spPr bwMode="auto">
              <a:xfrm>
                <a:off x="3544" y="3367"/>
                <a:ext cx="109" cy="126"/>
              </a:xfrm>
              <a:custGeom>
                <a:avLst/>
                <a:gdLst>
                  <a:gd name="T0" fmla="*/ 0 w 109"/>
                  <a:gd name="T1" fmla="*/ 8 h 126"/>
                  <a:gd name="T2" fmla="*/ 0 w 109"/>
                  <a:gd name="T3" fmla="*/ 8 h 126"/>
                  <a:gd name="T4" fmla="*/ 15 w 109"/>
                  <a:gd name="T5" fmla="*/ 34 h 126"/>
                  <a:gd name="T6" fmla="*/ 0 w 109"/>
                  <a:gd name="T7" fmla="*/ 59 h 126"/>
                  <a:gd name="T8" fmla="*/ 11 w 109"/>
                  <a:gd name="T9" fmla="*/ 66 h 126"/>
                  <a:gd name="T10" fmla="*/ 3 w 109"/>
                  <a:gd name="T11" fmla="*/ 75 h 126"/>
                  <a:gd name="T12" fmla="*/ 74 w 109"/>
                  <a:gd name="T13" fmla="*/ 125 h 126"/>
                  <a:gd name="T14" fmla="*/ 104 w 109"/>
                  <a:gd name="T15" fmla="*/ 85 h 126"/>
                  <a:gd name="T16" fmla="*/ 97 w 109"/>
                  <a:gd name="T17" fmla="*/ 74 h 126"/>
                  <a:gd name="T18" fmla="*/ 97 w 109"/>
                  <a:gd name="T19" fmla="*/ 23 h 126"/>
                  <a:gd name="T20" fmla="*/ 108 w 109"/>
                  <a:gd name="T21" fmla="*/ 9 h 126"/>
                  <a:gd name="T22" fmla="*/ 69 w 109"/>
                  <a:gd name="T23" fmla="*/ 15 h 126"/>
                  <a:gd name="T24" fmla="*/ 25 w 109"/>
                  <a:gd name="T25" fmla="*/ 0 h 126"/>
                  <a:gd name="T26" fmla="*/ 0 w 109"/>
                  <a:gd name="T27" fmla="*/ 8 h 126"/>
                  <a:gd name="T28" fmla="*/ 0 w 109"/>
                  <a:gd name="T29" fmla="*/ 8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9"/>
                  <a:gd name="T46" fmla="*/ 0 h 126"/>
                  <a:gd name="T47" fmla="*/ 109 w 109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9" h="126">
                    <a:moveTo>
                      <a:pt x="0" y="8"/>
                    </a:moveTo>
                    <a:lnTo>
                      <a:pt x="0" y="8"/>
                    </a:lnTo>
                    <a:lnTo>
                      <a:pt x="15" y="34"/>
                    </a:lnTo>
                    <a:lnTo>
                      <a:pt x="0" y="59"/>
                    </a:lnTo>
                    <a:lnTo>
                      <a:pt x="11" y="66"/>
                    </a:lnTo>
                    <a:lnTo>
                      <a:pt x="3" y="75"/>
                    </a:lnTo>
                    <a:lnTo>
                      <a:pt x="74" y="125"/>
                    </a:lnTo>
                    <a:lnTo>
                      <a:pt x="104" y="85"/>
                    </a:lnTo>
                    <a:lnTo>
                      <a:pt x="97" y="74"/>
                    </a:lnTo>
                    <a:lnTo>
                      <a:pt x="97" y="23"/>
                    </a:lnTo>
                    <a:lnTo>
                      <a:pt x="108" y="9"/>
                    </a:lnTo>
                    <a:lnTo>
                      <a:pt x="69" y="15"/>
                    </a:lnTo>
                    <a:lnTo>
                      <a:pt x="25" y="0"/>
                    </a:lnTo>
                    <a:lnTo>
                      <a:pt x="0" y="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3716" y="3011"/>
                <a:ext cx="25" cy="22"/>
              </a:xfrm>
              <a:custGeom>
                <a:avLst/>
                <a:gdLst>
                  <a:gd name="T0" fmla="*/ 0 w 25"/>
                  <a:gd name="T1" fmla="*/ 13 h 22"/>
                  <a:gd name="T2" fmla="*/ 0 w 25"/>
                  <a:gd name="T3" fmla="*/ 13 h 22"/>
                  <a:gd name="T4" fmla="*/ 20 w 25"/>
                  <a:gd name="T5" fmla="*/ 0 h 22"/>
                  <a:gd name="T6" fmla="*/ 24 w 25"/>
                  <a:gd name="T7" fmla="*/ 21 h 22"/>
                  <a:gd name="T8" fmla="*/ 0 w 25"/>
                  <a:gd name="T9" fmla="*/ 13 h 22"/>
                  <a:gd name="T10" fmla="*/ 0 w 25"/>
                  <a:gd name="T11" fmla="*/ 13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2"/>
                  <a:gd name="T20" fmla="*/ 25 w 25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2">
                    <a:moveTo>
                      <a:pt x="0" y="13"/>
                    </a:moveTo>
                    <a:lnTo>
                      <a:pt x="0" y="13"/>
                    </a:lnTo>
                    <a:lnTo>
                      <a:pt x="20" y="0"/>
                    </a:lnTo>
                    <a:lnTo>
                      <a:pt x="24" y="21"/>
                    </a:lnTo>
                    <a:lnTo>
                      <a:pt x="0" y="1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44" name="Freeform 143"/>
              <p:cNvSpPr>
                <a:spLocks/>
              </p:cNvSpPr>
              <p:nvPr/>
            </p:nvSpPr>
            <p:spPr bwMode="auto">
              <a:xfrm>
                <a:off x="3558" y="2940"/>
                <a:ext cx="22" cy="25"/>
              </a:xfrm>
              <a:custGeom>
                <a:avLst/>
                <a:gdLst>
                  <a:gd name="T0" fmla="*/ 0 w 22"/>
                  <a:gd name="T1" fmla="*/ 24 h 25"/>
                  <a:gd name="T2" fmla="*/ 0 w 22"/>
                  <a:gd name="T3" fmla="*/ 24 h 25"/>
                  <a:gd name="T4" fmla="*/ 7 w 22"/>
                  <a:gd name="T5" fmla="*/ 23 h 25"/>
                  <a:gd name="T6" fmla="*/ 21 w 22"/>
                  <a:gd name="T7" fmla="*/ 7 h 25"/>
                  <a:gd name="T8" fmla="*/ 14 w 22"/>
                  <a:gd name="T9" fmla="*/ 0 h 25"/>
                  <a:gd name="T10" fmla="*/ 0 w 22"/>
                  <a:gd name="T11" fmla="*/ 24 h 25"/>
                  <a:gd name="T12" fmla="*/ 0 w 22"/>
                  <a:gd name="T13" fmla="*/ 24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25"/>
                  <a:gd name="T23" fmla="*/ 22 w 22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25">
                    <a:moveTo>
                      <a:pt x="0" y="24"/>
                    </a:moveTo>
                    <a:lnTo>
                      <a:pt x="0" y="24"/>
                    </a:lnTo>
                    <a:lnTo>
                      <a:pt x="7" y="23"/>
                    </a:lnTo>
                    <a:lnTo>
                      <a:pt x="21" y="7"/>
                    </a:lnTo>
                    <a:lnTo>
                      <a:pt x="14" y="0"/>
                    </a:lnTo>
                    <a:lnTo>
                      <a:pt x="0" y="2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45" name="Freeform 144"/>
              <p:cNvSpPr>
                <a:spLocks/>
              </p:cNvSpPr>
              <p:nvPr/>
            </p:nvSpPr>
            <p:spPr bwMode="auto">
              <a:xfrm>
                <a:off x="2925" y="3315"/>
                <a:ext cx="55" cy="55"/>
              </a:xfrm>
              <a:custGeom>
                <a:avLst/>
                <a:gdLst>
                  <a:gd name="T0" fmla="*/ 0 w 55"/>
                  <a:gd name="T1" fmla="*/ 20 h 55"/>
                  <a:gd name="T2" fmla="*/ 0 w 55"/>
                  <a:gd name="T3" fmla="*/ 20 h 55"/>
                  <a:gd name="T4" fmla="*/ 17 w 55"/>
                  <a:gd name="T5" fmla="*/ 0 h 55"/>
                  <a:gd name="T6" fmla="*/ 25 w 55"/>
                  <a:gd name="T7" fmla="*/ 0 h 55"/>
                  <a:gd name="T8" fmla="*/ 26 w 55"/>
                  <a:gd name="T9" fmla="*/ 14 h 55"/>
                  <a:gd name="T10" fmla="*/ 40 w 55"/>
                  <a:gd name="T11" fmla="*/ 12 h 55"/>
                  <a:gd name="T12" fmla="*/ 39 w 55"/>
                  <a:gd name="T13" fmla="*/ 25 h 55"/>
                  <a:gd name="T14" fmla="*/ 54 w 55"/>
                  <a:gd name="T15" fmla="*/ 34 h 55"/>
                  <a:gd name="T16" fmla="*/ 52 w 55"/>
                  <a:gd name="T17" fmla="*/ 54 h 55"/>
                  <a:gd name="T18" fmla="*/ 0 w 55"/>
                  <a:gd name="T19" fmla="*/ 20 h 55"/>
                  <a:gd name="T20" fmla="*/ 0 w 55"/>
                  <a:gd name="T21" fmla="*/ 20 h 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55"/>
                  <a:gd name="T35" fmla="*/ 55 w 55"/>
                  <a:gd name="T36" fmla="*/ 55 h 5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55">
                    <a:moveTo>
                      <a:pt x="0" y="20"/>
                    </a:moveTo>
                    <a:lnTo>
                      <a:pt x="0" y="2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26" y="14"/>
                    </a:lnTo>
                    <a:lnTo>
                      <a:pt x="40" y="12"/>
                    </a:lnTo>
                    <a:lnTo>
                      <a:pt x="39" y="25"/>
                    </a:lnTo>
                    <a:lnTo>
                      <a:pt x="54" y="34"/>
                    </a:lnTo>
                    <a:lnTo>
                      <a:pt x="52" y="54"/>
                    </a:lnTo>
                    <a:lnTo>
                      <a:pt x="0" y="2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46" name="Freeform 145"/>
              <p:cNvSpPr>
                <a:spLocks/>
              </p:cNvSpPr>
              <p:nvPr/>
            </p:nvSpPr>
            <p:spPr bwMode="auto">
              <a:xfrm>
                <a:off x="3208" y="2964"/>
                <a:ext cx="214" cy="199"/>
              </a:xfrm>
              <a:custGeom>
                <a:avLst/>
                <a:gdLst>
                  <a:gd name="T0" fmla="*/ 0 w 214"/>
                  <a:gd name="T1" fmla="*/ 103 h 199"/>
                  <a:gd name="T2" fmla="*/ 0 w 214"/>
                  <a:gd name="T3" fmla="*/ 103 h 199"/>
                  <a:gd name="T4" fmla="*/ 0 w 214"/>
                  <a:gd name="T5" fmla="*/ 42 h 199"/>
                  <a:gd name="T6" fmla="*/ 27 w 214"/>
                  <a:gd name="T7" fmla="*/ 0 h 199"/>
                  <a:gd name="T8" fmla="*/ 78 w 214"/>
                  <a:gd name="T9" fmla="*/ 12 h 199"/>
                  <a:gd name="T10" fmla="*/ 87 w 214"/>
                  <a:gd name="T11" fmla="*/ 27 h 199"/>
                  <a:gd name="T12" fmla="*/ 129 w 214"/>
                  <a:gd name="T13" fmla="*/ 42 h 199"/>
                  <a:gd name="T14" fmla="*/ 143 w 214"/>
                  <a:gd name="T15" fmla="*/ 37 h 199"/>
                  <a:gd name="T16" fmla="*/ 144 w 214"/>
                  <a:gd name="T17" fmla="*/ 15 h 199"/>
                  <a:gd name="T18" fmla="*/ 157 w 214"/>
                  <a:gd name="T19" fmla="*/ 5 h 199"/>
                  <a:gd name="T20" fmla="*/ 213 w 214"/>
                  <a:gd name="T21" fmla="*/ 22 h 199"/>
                  <a:gd name="T22" fmla="*/ 207 w 214"/>
                  <a:gd name="T23" fmla="*/ 46 h 199"/>
                  <a:gd name="T24" fmla="*/ 213 w 214"/>
                  <a:gd name="T25" fmla="*/ 162 h 199"/>
                  <a:gd name="T26" fmla="*/ 213 w 214"/>
                  <a:gd name="T27" fmla="*/ 190 h 199"/>
                  <a:gd name="T28" fmla="*/ 201 w 214"/>
                  <a:gd name="T29" fmla="*/ 190 h 199"/>
                  <a:gd name="T30" fmla="*/ 201 w 214"/>
                  <a:gd name="T31" fmla="*/ 198 h 199"/>
                  <a:gd name="T32" fmla="*/ 91 w 214"/>
                  <a:gd name="T33" fmla="*/ 142 h 199"/>
                  <a:gd name="T34" fmla="*/ 77 w 214"/>
                  <a:gd name="T35" fmla="*/ 147 h 199"/>
                  <a:gd name="T36" fmla="*/ 32 w 214"/>
                  <a:gd name="T37" fmla="*/ 141 h 199"/>
                  <a:gd name="T38" fmla="*/ 0 w 214"/>
                  <a:gd name="T39" fmla="*/ 103 h 199"/>
                  <a:gd name="T40" fmla="*/ 0 w 214"/>
                  <a:gd name="T41" fmla="*/ 103 h 19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4"/>
                  <a:gd name="T64" fmla="*/ 0 h 199"/>
                  <a:gd name="T65" fmla="*/ 214 w 214"/>
                  <a:gd name="T66" fmla="*/ 199 h 19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4" h="199">
                    <a:moveTo>
                      <a:pt x="0" y="103"/>
                    </a:moveTo>
                    <a:lnTo>
                      <a:pt x="0" y="103"/>
                    </a:lnTo>
                    <a:lnTo>
                      <a:pt x="0" y="42"/>
                    </a:lnTo>
                    <a:lnTo>
                      <a:pt x="27" y="0"/>
                    </a:lnTo>
                    <a:lnTo>
                      <a:pt x="78" y="12"/>
                    </a:lnTo>
                    <a:lnTo>
                      <a:pt x="87" y="27"/>
                    </a:lnTo>
                    <a:lnTo>
                      <a:pt x="129" y="42"/>
                    </a:lnTo>
                    <a:lnTo>
                      <a:pt x="143" y="37"/>
                    </a:lnTo>
                    <a:lnTo>
                      <a:pt x="144" y="15"/>
                    </a:lnTo>
                    <a:lnTo>
                      <a:pt x="157" y="5"/>
                    </a:lnTo>
                    <a:lnTo>
                      <a:pt x="213" y="22"/>
                    </a:lnTo>
                    <a:lnTo>
                      <a:pt x="207" y="46"/>
                    </a:lnTo>
                    <a:lnTo>
                      <a:pt x="213" y="162"/>
                    </a:lnTo>
                    <a:lnTo>
                      <a:pt x="213" y="190"/>
                    </a:lnTo>
                    <a:lnTo>
                      <a:pt x="201" y="190"/>
                    </a:lnTo>
                    <a:lnTo>
                      <a:pt x="201" y="198"/>
                    </a:lnTo>
                    <a:lnTo>
                      <a:pt x="91" y="142"/>
                    </a:lnTo>
                    <a:lnTo>
                      <a:pt x="77" y="147"/>
                    </a:lnTo>
                    <a:lnTo>
                      <a:pt x="32" y="141"/>
                    </a:lnTo>
                    <a:lnTo>
                      <a:pt x="0" y="10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47" name="Freeform 146"/>
              <p:cNvSpPr>
                <a:spLocks/>
              </p:cNvSpPr>
              <p:nvPr/>
            </p:nvSpPr>
            <p:spPr bwMode="auto">
              <a:xfrm>
                <a:off x="3668" y="3595"/>
                <a:ext cx="97" cy="190"/>
              </a:xfrm>
              <a:custGeom>
                <a:avLst/>
                <a:gdLst>
                  <a:gd name="T0" fmla="*/ 0 w 97"/>
                  <a:gd name="T1" fmla="*/ 135 h 190"/>
                  <a:gd name="T2" fmla="*/ 0 w 97"/>
                  <a:gd name="T3" fmla="*/ 135 h 190"/>
                  <a:gd name="T4" fmla="*/ 9 w 97"/>
                  <a:gd name="T5" fmla="*/ 173 h 190"/>
                  <a:gd name="T6" fmla="*/ 27 w 97"/>
                  <a:gd name="T7" fmla="*/ 189 h 190"/>
                  <a:gd name="T8" fmla="*/ 57 w 97"/>
                  <a:gd name="T9" fmla="*/ 173 h 190"/>
                  <a:gd name="T10" fmla="*/ 90 w 97"/>
                  <a:gd name="T11" fmla="*/ 43 h 190"/>
                  <a:gd name="T12" fmla="*/ 96 w 97"/>
                  <a:gd name="T13" fmla="*/ 48 h 190"/>
                  <a:gd name="T14" fmla="*/ 82 w 97"/>
                  <a:gd name="T15" fmla="*/ 0 h 190"/>
                  <a:gd name="T16" fmla="*/ 64 w 97"/>
                  <a:gd name="T17" fmla="*/ 20 h 190"/>
                  <a:gd name="T18" fmla="*/ 65 w 97"/>
                  <a:gd name="T19" fmla="*/ 34 h 190"/>
                  <a:gd name="T20" fmla="*/ 44 w 97"/>
                  <a:gd name="T21" fmla="*/ 49 h 190"/>
                  <a:gd name="T22" fmla="*/ 17 w 97"/>
                  <a:gd name="T23" fmla="*/ 56 h 190"/>
                  <a:gd name="T24" fmla="*/ 10 w 97"/>
                  <a:gd name="T25" fmla="*/ 73 h 190"/>
                  <a:gd name="T26" fmla="*/ 17 w 97"/>
                  <a:gd name="T27" fmla="*/ 106 h 190"/>
                  <a:gd name="T28" fmla="*/ 0 w 97"/>
                  <a:gd name="T29" fmla="*/ 135 h 190"/>
                  <a:gd name="T30" fmla="*/ 0 w 97"/>
                  <a:gd name="T31" fmla="*/ 135 h 1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7"/>
                  <a:gd name="T49" fmla="*/ 0 h 190"/>
                  <a:gd name="T50" fmla="*/ 97 w 97"/>
                  <a:gd name="T51" fmla="*/ 190 h 1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7" h="190">
                    <a:moveTo>
                      <a:pt x="0" y="135"/>
                    </a:moveTo>
                    <a:lnTo>
                      <a:pt x="0" y="135"/>
                    </a:lnTo>
                    <a:lnTo>
                      <a:pt x="9" y="173"/>
                    </a:lnTo>
                    <a:lnTo>
                      <a:pt x="27" y="189"/>
                    </a:lnTo>
                    <a:lnTo>
                      <a:pt x="57" y="173"/>
                    </a:lnTo>
                    <a:lnTo>
                      <a:pt x="90" y="43"/>
                    </a:lnTo>
                    <a:lnTo>
                      <a:pt x="96" y="48"/>
                    </a:lnTo>
                    <a:lnTo>
                      <a:pt x="82" y="0"/>
                    </a:lnTo>
                    <a:lnTo>
                      <a:pt x="64" y="20"/>
                    </a:lnTo>
                    <a:lnTo>
                      <a:pt x="65" y="34"/>
                    </a:lnTo>
                    <a:lnTo>
                      <a:pt x="44" y="49"/>
                    </a:lnTo>
                    <a:lnTo>
                      <a:pt x="17" y="56"/>
                    </a:lnTo>
                    <a:lnTo>
                      <a:pt x="10" y="73"/>
                    </a:lnTo>
                    <a:lnTo>
                      <a:pt x="17" y="106"/>
                    </a:lnTo>
                    <a:lnTo>
                      <a:pt x="0" y="13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48" name="Freeform 147"/>
              <p:cNvSpPr>
                <a:spLocks/>
              </p:cNvSpPr>
              <p:nvPr/>
            </p:nvSpPr>
            <p:spPr bwMode="auto">
              <a:xfrm>
                <a:off x="3527" y="3557"/>
                <a:ext cx="45" cy="107"/>
              </a:xfrm>
              <a:custGeom>
                <a:avLst/>
                <a:gdLst>
                  <a:gd name="T0" fmla="*/ 0 w 45"/>
                  <a:gd name="T1" fmla="*/ 58 h 107"/>
                  <a:gd name="T2" fmla="*/ 0 w 45"/>
                  <a:gd name="T3" fmla="*/ 58 h 107"/>
                  <a:gd name="T4" fmla="*/ 6 w 45"/>
                  <a:gd name="T5" fmla="*/ 64 h 107"/>
                  <a:gd name="T6" fmla="*/ 23 w 45"/>
                  <a:gd name="T7" fmla="*/ 70 h 107"/>
                  <a:gd name="T8" fmla="*/ 21 w 45"/>
                  <a:gd name="T9" fmla="*/ 90 h 107"/>
                  <a:gd name="T10" fmla="*/ 36 w 45"/>
                  <a:gd name="T11" fmla="*/ 106 h 107"/>
                  <a:gd name="T12" fmla="*/ 44 w 45"/>
                  <a:gd name="T13" fmla="*/ 76 h 107"/>
                  <a:gd name="T14" fmla="*/ 30 w 45"/>
                  <a:gd name="T15" fmla="*/ 56 h 107"/>
                  <a:gd name="T16" fmla="*/ 34 w 45"/>
                  <a:gd name="T17" fmla="*/ 67 h 107"/>
                  <a:gd name="T18" fmla="*/ 26 w 45"/>
                  <a:gd name="T19" fmla="*/ 67 h 107"/>
                  <a:gd name="T20" fmla="*/ 17 w 45"/>
                  <a:gd name="T21" fmla="*/ 39 h 107"/>
                  <a:gd name="T22" fmla="*/ 16 w 45"/>
                  <a:gd name="T23" fmla="*/ 3 h 107"/>
                  <a:gd name="T24" fmla="*/ 3 w 45"/>
                  <a:gd name="T25" fmla="*/ 0 h 107"/>
                  <a:gd name="T26" fmla="*/ 14 w 45"/>
                  <a:gd name="T27" fmla="*/ 17 h 107"/>
                  <a:gd name="T28" fmla="*/ 0 w 45"/>
                  <a:gd name="T29" fmla="*/ 58 h 107"/>
                  <a:gd name="T30" fmla="*/ 0 w 45"/>
                  <a:gd name="T31" fmla="*/ 58 h 10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5"/>
                  <a:gd name="T49" fmla="*/ 0 h 107"/>
                  <a:gd name="T50" fmla="*/ 45 w 45"/>
                  <a:gd name="T51" fmla="*/ 107 h 10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5" h="107">
                    <a:moveTo>
                      <a:pt x="0" y="58"/>
                    </a:moveTo>
                    <a:lnTo>
                      <a:pt x="0" y="58"/>
                    </a:lnTo>
                    <a:lnTo>
                      <a:pt x="6" y="64"/>
                    </a:lnTo>
                    <a:lnTo>
                      <a:pt x="23" y="70"/>
                    </a:lnTo>
                    <a:lnTo>
                      <a:pt x="21" y="90"/>
                    </a:lnTo>
                    <a:lnTo>
                      <a:pt x="36" y="106"/>
                    </a:lnTo>
                    <a:lnTo>
                      <a:pt x="44" y="76"/>
                    </a:lnTo>
                    <a:lnTo>
                      <a:pt x="30" y="56"/>
                    </a:lnTo>
                    <a:lnTo>
                      <a:pt x="34" y="67"/>
                    </a:lnTo>
                    <a:lnTo>
                      <a:pt x="26" y="67"/>
                    </a:lnTo>
                    <a:lnTo>
                      <a:pt x="17" y="39"/>
                    </a:lnTo>
                    <a:lnTo>
                      <a:pt x="16" y="3"/>
                    </a:lnTo>
                    <a:lnTo>
                      <a:pt x="3" y="0"/>
                    </a:lnTo>
                    <a:lnTo>
                      <a:pt x="14" y="17"/>
                    </a:lnTo>
                    <a:lnTo>
                      <a:pt x="0" y="5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49" name="Freeform 148"/>
              <p:cNvSpPr>
                <a:spLocks/>
              </p:cNvSpPr>
              <p:nvPr/>
            </p:nvSpPr>
            <p:spPr bwMode="auto">
              <a:xfrm>
                <a:off x="2916" y="3084"/>
                <a:ext cx="221" cy="208"/>
              </a:xfrm>
              <a:custGeom>
                <a:avLst/>
                <a:gdLst>
                  <a:gd name="T0" fmla="*/ 0 w 221"/>
                  <a:gd name="T1" fmla="*/ 143 h 208"/>
                  <a:gd name="T2" fmla="*/ 0 w 221"/>
                  <a:gd name="T3" fmla="*/ 143 h 208"/>
                  <a:gd name="T4" fmla="*/ 9 w 221"/>
                  <a:gd name="T5" fmla="*/ 129 h 208"/>
                  <a:gd name="T6" fmla="*/ 20 w 221"/>
                  <a:gd name="T7" fmla="*/ 138 h 208"/>
                  <a:gd name="T8" fmla="*/ 89 w 221"/>
                  <a:gd name="T9" fmla="*/ 134 h 208"/>
                  <a:gd name="T10" fmla="*/ 75 w 221"/>
                  <a:gd name="T11" fmla="*/ 0 h 208"/>
                  <a:gd name="T12" fmla="*/ 99 w 221"/>
                  <a:gd name="T13" fmla="*/ 0 h 208"/>
                  <a:gd name="T14" fmla="*/ 208 w 221"/>
                  <a:gd name="T15" fmla="*/ 72 h 208"/>
                  <a:gd name="T16" fmla="*/ 209 w 221"/>
                  <a:gd name="T17" fmla="*/ 85 h 208"/>
                  <a:gd name="T18" fmla="*/ 220 w 221"/>
                  <a:gd name="T19" fmla="*/ 83 h 208"/>
                  <a:gd name="T20" fmla="*/ 220 w 221"/>
                  <a:gd name="T21" fmla="*/ 126 h 208"/>
                  <a:gd name="T22" fmla="*/ 211 w 221"/>
                  <a:gd name="T23" fmla="*/ 135 h 208"/>
                  <a:gd name="T24" fmla="*/ 167 w 221"/>
                  <a:gd name="T25" fmla="*/ 141 h 208"/>
                  <a:gd name="T26" fmla="*/ 111 w 221"/>
                  <a:gd name="T27" fmla="*/ 165 h 208"/>
                  <a:gd name="T28" fmla="*/ 94 w 221"/>
                  <a:gd name="T29" fmla="*/ 204 h 208"/>
                  <a:gd name="T30" fmla="*/ 80 w 221"/>
                  <a:gd name="T31" fmla="*/ 199 h 208"/>
                  <a:gd name="T32" fmla="*/ 56 w 221"/>
                  <a:gd name="T33" fmla="*/ 207 h 208"/>
                  <a:gd name="T34" fmla="*/ 42 w 221"/>
                  <a:gd name="T35" fmla="*/ 174 h 208"/>
                  <a:gd name="T36" fmla="*/ 19 w 221"/>
                  <a:gd name="T37" fmla="*/ 182 h 208"/>
                  <a:gd name="T38" fmla="*/ 10 w 221"/>
                  <a:gd name="T39" fmla="*/ 175 h 208"/>
                  <a:gd name="T40" fmla="*/ 0 w 221"/>
                  <a:gd name="T41" fmla="*/ 143 h 208"/>
                  <a:gd name="T42" fmla="*/ 0 w 221"/>
                  <a:gd name="T43" fmla="*/ 143 h 2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1"/>
                  <a:gd name="T67" fmla="*/ 0 h 208"/>
                  <a:gd name="T68" fmla="*/ 221 w 221"/>
                  <a:gd name="T69" fmla="*/ 208 h 2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1" h="208">
                    <a:moveTo>
                      <a:pt x="0" y="143"/>
                    </a:moveTo>
                    <a:lnTo>
                      <a:pt x="0" y="143"/>
                    </a:lnTo>
                    <a:lnTo>
                      <a:pt x="9" y="129"/>
                    </a:lnTo>
                    <a:lnTo>
                      <a:pt x="20" y="138"/>
                    </a:lnTo>
                    <a:lnTo>
                      <a:pt x="89" y="134"/>
                    </a:lnTo>
                    <a:lnTo>
                      <a:pt x="75" y="0"/>
                    </a:lnTo>
                    <a:lnTo>
                      <a:pt x="99" y="0"/>
                    </a:lnTo>
                    <a:lnTo>
                      <a:pt x="208" y="72"/>
                    </a:lnTo>
                    <a:lnTo>
                      <a:pt x="209" y="85"/>
                    </a:lnTo>
                    <a:lnTo>
                      <a:pt x="220" y="83"/>
                    </a:lnTo>
                    <a:lnTo>
                      <a:pt x="220" y="126"/>
                    </a:lnTo>
                    <a:lnTo>
                      <a:pt x="211" y="135"/>
                    </a:lnTo>
                    <a:lnTo>
                      <a:pt x="167" y="141"/>
                    </a:lnTo>
                    <a:lnTo>
                      <a:pt x="111" y="165"/>
                    </a:lnTo>
                    <a:lnTo>
                      <a:pt x="94" y="204"/>
                    </a:lnTo>
                    <a:lnTo>
                      <a:pt x="80" y="199"/>
                    </a:lnTo>
                    <a:lnTo>
                      <a:pt x="56" y="207"/>
                    </a:lnTo>
                    <a:lnTo>
                      <a:pt x="42" y="174"/>
                    </a:lnTo>
                    <a:lnTo>
                      <a:pt x="19" y="182"/>
                    </a:lnTo>
                    <a:lnTo>
                      <a:pt x="10" y="175"/>
                    </a:lnTo>
                    <a:lnTo>
                      <a:pt x="0" y="14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2849" y="3051"/>
                <a:ext cx="167" cy="177"/>
              </a:xfrm>
              <a:custGeom>
                <a:avLst/>
                <a:gdLst>
                  <a:gd name="T0" fmla="*/ 0 w 167"/>
                  <a:gd name="T1" fmla="*/ 89 h 177"/>
                  <a:gd name="T2" fmla="*/ 0 w 167"/>
                  <a:gd name="T3" fmla="*/ 89 h 177"/>
                  <a:gd name="T4" fmla="*/ 10 w 167"/>
                  <a:gd name="T5" fmla="*/ 99 h 177"/>
                  <a:gd name="T6" fmla="*/ 13 w 167"/>
                  <a:gd name="T7" fmla="*/ 125 h 177"/>
                  <a:gd name="T8" fmla="*/ 5 w 167"/>
                  <a:gd name="T9" fmla="*/ 158 h 177"/>
                  <a:gd name="T10" fmla="*/ 36 w 167"/>
                  <a:gd name="T11" fmla="*/ 151 h 177"/>
                  <a:gd name="T12" fmla="*/ 67 w 167"/>
                  <a:gd name="T13" fmla="*/ 176 h 177"/>
                  <a:gd name="T14" fmla="*/ 76 w 167"/>
                  <a:gd name="T15" fmla="*/ 162 h 177"/>
                  <a:gd name="T16" fmla="*/ 87 w 167"/>
                  <a:gd name="T17" fmla="*/ 171 h 177"/>
                  <a:gd name="T18" fmla="*/ 156 w 167"/>
                  <a:gd name="T19" fmla="*/ 167 h 177"/>
                  <a:gd name="T20" fmla="*/ 142 w 167"/>
                  <a:gd name="T21" fmla="*/ 33 h 177"/>
                  <a:gd name="T22" fmla="*/ 166 w 167"/>
                  <a:gd name="T23" fmla="*/ 33 h 177"/>
                  <a:gd name="T24" fmla="*/ 115 w 167"/>
                  <a:gd name="T25" fmla="*/ 0 h 177"/>
                  <a:gd name="T26" fmla="*/ 114 w 167"/>
                  <a:gd name="T27" fmla="*/ 18 h 177"/>
                  <a:gd name="T28" fmla="*/ 70 w 167"/>
                  <a:gd name="T29" fmla="*/ 17 h 177"/>
                  <a:gd name="T30" fmla="*/ 70 w 167"/>
                  <a:gd name="T31" fmla="*/ 54 h 177"/>
                  <a:gd name="T32" fmla="*/ 54 w 167"/>
                  <a:gd name="T33" fmla="*/ 60 h 177"/>
                  <a:gd name="T34" fmla="*/ 55 w 167"/>
                  <a:gd name="T35" fmla="*/ 83 h 177"/>
                  <a:gd name="T36" fmla="*/ 0 w 167"/>
                  <a:gd name="T37" fmla="*/ 89 h 177"/>
                  <a:gd name="T38" fmla="*/ 0 w 167"/>
                  <a:gd name="T39" fmla="*/ 89 h 1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7"/>
                  <a:gd name="T61" fmla="*/ 0 h 177"/>
                  <a:gd name="T62" fmla="*/ 167 w 167"/>
                  <a:gd name="T63" fmla="*/ 177 h 1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7" h="177">
                    <a:moveTo>
                      <a:pt x="0" y="89"/>
                    </a:moveTo>
                    <a:lnTo>
                      <a:pt x="0" y="89"/>
                    </a:lnTo>
                    <a:lnTo>
                      <a:pt x="10" y="99"/>
                    </a:lnTo>
                    <a:lnTo>
                      <a:pt x="13" y="125"/>
                    </a:lnTo>
                    <a:lnTo>
                      <a:pt x="5" y="158"/>
                    </a:lnTo>
                    <a:lnTo>
                      <a:pt x="36" y="151"/>
                    </a:lnTo>
                    <a:lnTo>
                      <a:pt x="67" y="176"/>
                    </a:lnTo>
                    <a:lnTo>
                      <a:pt x="76" y="162"/>
                    </a:lnTo>
                    <a:lnTo>
                      <a:pt x="87" y="171"/>
                    </a:lnTo>
                    <a:lnTo>
                      <a:pt x="156" y="167"/>
                    </a:lnTo>
                    <a:lnTo>
                      <a:pt x="142" y="33"/>
                    </a:lnTo>
                    <a:lnTo>
                      <a:pt x="166" y="33"/>
                    </a:lnTo>
                    <a:lnTo>
                      <a:pt x="115" y="0"/>
                    </a:lnTo>
                    <a:lnTo>
                      <a:pt x="114" y="18"/>
                    </a:lnTo>
                    <a:lnTo>
                      <a:pt x="70" y="17"/>
                    </a:lnTo>
                    <a:lnTo>
                      <a:pt x="70" y="54"/>
                    </a:lnTo>
                    <a:lnTo>
                      <a:pt x="54" y="60"/>
                    </a:lnTo>
                    <a:lnTo>
                      <a:pt x="55" y="83"/>
                    </a:lnTo>
                    <a:lnTo>
                      <a:pt x="0" y="8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>
                <a:off x="2903" y="2925"/>
                <a:ext cx="161" cy="122"/>
              </a:xfrm>
              <a:custGeom>
                <a:avLst/>
                <a:gdLst>
                  <a:gd name="T0" fmla="*/ 0 w 161"/>
                  <a:gd name="T1" fmla="*/ 119 h 122"/>
                  <a:gd name="T2" fmla="*/ 0 w 161"/>
                  <a:gd name="T3" fmla="*/ 119 h 122"/>
                  <a:gd name="T4" fmla="*/ 40 w 161"/>
                  <a:gd name="T5" fmla="*/ 96 h 122"/>
                  <a:gd name="T6" fmla="*/ 54 w 161"/>
                  <a:gd name="T7" fmla="*/ 48 h 122"/>
                  <a:gd name="T8" fmla="*/ 88 w 161"/>
                  <a:gd name="T9" fmla="*/ 24 h 122"/>
                  <a:gd name="T10" fmla="*/ 99 w 161"/>
                  <a:gd name="T11" fmla="*/ 0 h 122"/>
                  <a:gd name="T12" fmla="*/ 148 w 161"/>
                  <a:gd name="T13" fmla="*/ 8 h 122"/>
                  <a:gd name="T14" fmla="*/ 160 w 161"/>
                  <a:gd name="T15" fmla="*/ 53 h 122"/>
                  <a:gd name="T16" fmla="*/ 139 w 161"/>
                  <a:gd name="T17" fmla="*/ 54 h 122"/>
                  <a:gd name="T18" fmla="*/ 127 w 161"/>
                  <a:gd name="T19" fmla="*/ 59 h 122"/>
                  <a:gd name="T20" fmla="*/ 129 w 161"/>
                  <a:gd name="T21" fmla="*/ 71 h 122"/>
                  <a:gd name="T22" fmla="*/ 67 w 161"/>
                  <a:gd name="T23" fmla="*/ 98 h 122"/>
                  <a:gd name="T24" fmla="*/ 60 w 161"/>
                  <a:gd name="T25" fmla="*/ 121 h 122"/>
                  <a:gd name="T26" fmla="*/ 0 w 161"/>
                  <a:gd name="T27" fmla="*/ 119 h 122"/>
                  <a:gd name="T28" fmla="*/ 0 w 161"/>
                  <a:gd name="T29" fmla="*/ 119 h 1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1"/>
                  <a:gd name="T46" fmla="*/ 0 h 122"/>
                  <a:gd name="T47" fmla="*/ 161 w 161"/>
                  <a:gd name="T48" fmla="*/ 122 h 12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1" h="122">
                    <a:moveTo>
                      <a:pt x="0" y="119"/>
                    </a:moveTo>
                    <a:lnTo>
                      <a:pt x="0" y="119"/>
                    </a:lnTo>
                    <a:lnTo>
                      <a:pt x="40" y="96"/>
                    </a:lnTo>
                    <a:lnTo>
                      <a:pt x="54" y="48"/>
                    </a:lnTo>
                    <a:lnTo>
                      <a:pt x="88" y="24"/>
                    </a:lnTo>
                    <a:lnTo>
                      <a:pt x="99" y="0"/>
                    </a:lnTo>
                    <a:lnTo>
                      <a:pt x="148" y="8"/>
                    </a:lnTo>
                    <a:lnTo>
                      <a:pt x="160" y="53"/>
                    </a:lnTo>
                    <a:lnTo>
                      <a:pt x="139" y="54"/>
                    </a:lnTo>
                    <a:lnTo>
                      <a:pt x="127" y="59"/>
                    </a:lnTo>
                    <a:lnTo>
                      <a:pt x="129" y="71"/>
                    </a:lnTo>
                    <a:lnTo>
                      <a:pt x="67" y="98"/>
                    </a:lnTo>
                    <a:lnTo>
                      <a:pt x="60" y="121"/>
                    </a:lnTo>
                    <a:lnTo>
                      <a:pt x="0" y="11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52" name="Freeform 151"/>
              <p:cNvSpPr>
                <a:spLocks/>
              </p:cNvSpPr>
              <p:nvPr/>
            </p:nvSpPr>
            <p:spPr bwMode="auto">
              <a:xfrm>
                <a:off x="3489" y="3572"/>
                <a:ext cx="145" cy="228"/>
              </a:xfrm>
              <a:custGeom>
                <a:avLst/>
                <a:gdLst>
                  <a:gd name="T0" fmla="*/ 0 w 145"/>
                  <a:gd name="T1" fmla="*/ 63 h 228"/>
                  <a:gd name="T2" fmla="*/ 0 w 145"/>
                  <a:gd name="T3" fmla="*/ 63 h 228"/>
                  <a:gd name="T4" fmla="*/ 4 w 145"/>
                  <a:gd name="T5" fmla="*/ 70 h 228"/>
                  <a:gd name="T6" fmla="*/ 38 w 145"/>
                  <a:gd name="T7" fmla="*/ 81 h 228"/>
                  <a:gd name="T8" fmla="*/ 41 w 145"/>
                  <a:gd name="T9" fmla="*/ 95 h 228"/>
                  <a:gd name="T10" fmla="*/ 39 w 145"/>
                  <a:gd name="T11" fmla="*/ 131 h 228"/>
                  <a:gd name="T12" fmla="*/ 21 w 145"/>
                  <a:gd name="T13" fmla="*/ 168 h 228"/>
                  <a:gd name="T14" fmla="*/ 26 w 145"/>
                  <a:gd name="T15" fmla="*/ 213 h 228"/>
                  <a:gd name="T16" fmla="*/ 28 w 145"/>
                  <a:gd name="T17" fmla="*/ 227 h 228"/>
                  <a:gd name="T18" fmla="*/ 39 w 145"/>
                  <a:gd name="T19" fmla="*/ 227 h 228"/>
                  <a:gd name="T20" fmla="*/ 39 w 145"/>
                  <a:gd name="T21" fmla="*/ 212 h 228"/>
                  <a:gd name="T22" fmla="*/ 74 w 145"/>
                  <a:gd name="T23" fmla="*/ 191 h 228"/>
                  <a:gd name="T24" fmla="*/ 64 w 145"/>
                  <a:gd name="T25" fmla="*/ 131 h 228"/>
                  <a:gd name="T26" fmla="*/ 143 w 145"/>
                  <a:gd name="T27" fmla="*/ 70 h 228"/>
                  <a:gd name="T28" fmla="*/ 144 w 145"/>
                  <a:gd name="T29" fmla="*/ 0 h 228"/>
                  <a:gd name="T30" fmla="*/ 124 w 145"/>
                  <a:gd name="T31" fmla="*/ 12 h 228"/>
                  <a:gd name="T32" fmla="*/ 69 w 145"/>
                  <a:gd name="T33" fmla="*/ 15 h 228"/>
                  <a:gd name="T34" fmla="*/ 68 w 145"/>
                  <a:gd name="T35" fmla="*/ 41 h 228"/>
                  <a:gd name="T36" fmla="*/ 82 w 145"/>
                  <a:gd name="T37" fmla="*/ 61 h 228"/>
                  <a:gd name="T38" fmla="*/ 74 w 145"/>
                  <a:gd name="T39" fmla="*/ 91 h 228"/>
                  <a:gd name="T40" fmla="*/ 59 w 145"/>
                  <a:gd name="T41" fmla="*/ 75 h 228"/>
                  <a:gd name="T42" fmla="*/ 61 w 145"/>
                  <a:gd name="T43" fmla="*/ 55 h 228"/>
                  <a:gd name="T44" fmla="*/ 44 w 145"/>
                  <a:gd name="T45" fmla="*/ 49 h 228"/>
                  <a:gd name="T46" fmla="*/ 0 w 145"/>
                  <a:gd name="T47" fmla="*/ 63 h 228"/>
                  <a:gd name="T48" fmla="*/ 0 w 145"/>
                  <a:gd name="T49" fmla="*/ 63 h 2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5"/>
                  <a:gd name="T76" fmla="*/ 0 h 228"/>
                  <a:gd name="T77" fmla="*/ 145 w 145"/>
                  <a:gd name="T78" fmla="*/ 228 h 2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5" h="228">
                    <a:moveTo>
                      <a:pt x="0" y="63"/>
                    </a:moveTo>
                    <a:lnTo>
                      <a:pt x="0" y="63"/>
                    </a:lnTo>
                    <a:lnTo>
                      <a:pt x="4" y="70"/>
                    </a:lnTo>
                    <a:lnTo>
                      <a:pt x="38" y="81"/>
                    </a:lnTo>
                    <a:lnTo>
                      <a:pt x="41" y="95"/>
                    </a:lnTo>
                    <a:lnTo>
                      <a:pt x="39" y="131"/>
                    </a:lnTo>
                    <a:lnTo>
                      <a:pt x="21" y="168"/>
                    </a:lnTo>
                    <a:lnTo>
                      <a:pt x="26" y="213"/>
                    </a:lnTo>
                    <a:lnTo>
                      <a:pt x="28" y="227"/>
                    </a:lnTo>
                    <a:lnTo>
                      <a:pt x="39" y="227"/>
                    </a:lnTo>
                    <a:lnTo>
                      <a:pt x="39" y="212"/>
                    </a:lnTo>
                    <a:lnTo>
                      <a:pt x="74" y="191"/>
                    </a:lnTo>
                    <a:lnTo>
                      <a:pt x="64" y="131"/>
                    </a:lnTo>
                    <a:lnTo>
                      <a:pt x="143" y="70"/>
                    </a:lnTo>
                    <a:lnTo>
                      <a:pt x="144" y="0"/>
                    </a:lnTo>
                    <a:lnTo>
                      <a:pt x="124" y="12"/>
                    </a:lnTo>
                    <a:lnTo>
                      <a:pt x="69" y="15"/>
                    </a:lnTo>
                    <a:lnTo>
                      <a:pt x="68" y="41"/>
                    </a:lnTo>
                    <a:lnTo>
                      <a:pt x="82" y="61"/>
                    </a:lnTo>
                    <a:lnTo>
                      <a:pt x="74" y="91"/>
                    </a:lnTo>
                    <a:lnTo>
                      <a:pt x="59" y="75"/>
                    </a:lnTo>
                    <a:lnTo>
                      <a:pt x="61" y="55"/>
                    </a:lnTo>
                    <a:lnTo>
                      <a:pt x="44" y="49"/>
                    </a:lnTo>
                    <a:lnTo>
                      <a:pt x="0" y="6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53" name="Freeform 152"/>
              <p:cNvSpPr>
                <a:spLocks/>
              </p:cNvSpPr>
              <p:nvPr/>
            </p:nvSpPr>
            <p:spPr bwMode="auto">
              <a:xfrm>
                <a:off x="3083" y="3105"/>
                <a:ext cx="217" cy="166"/>
              </a:xfrm>
              <a:custGeom>
                <a:avLst/>
                <a:gdLst>
                  <a:gd name="T0" fmla="*/ 0 w 217"/>
                  <a:gd name="T1" fmla="*/ 120 h 166"/>
                  <a:gd name="T2" fmla="*/ 0 w 217"/>
                  <a:gd name="T3" fmla="*/ 120 h 166"/>
                  <a:gd name="T4" fmla="*/ 3 w 217"/>
                  <a:gd name="T5" fmla="*/ 133 h 166"/>
                  <a:gd name="T6" fmla="*/ 29 w 217"/>
                  <a:gd name="T7" fmla="*/ 162 h 166"/>
                  <a:gd name="T8" fmla="*/ 36 w 217"/>
                  <a:gd name="T9" fmla="*/ 155 h 166"/>
                  <a:gd name="T10" fmla="*/ 47 w 217"/>
                  <a:gd name="T11" fmla="*/ 165 h 166"/>
                  <a:gd name="T12" fmla="*/ 63 w 217"/>
                  <a:gd name="T13" fmla="*/ 136 h 166"/>
                  <a:gd name="T14" fmla="*/ 125 w 217"/>
                  <a:gd name="T15" fmla="*/ 151 h 166"/>
                  <a:gd name="T16" fmla="*/ 178 w 217"/>
                  <a:gd name="T17" fmla="*/ 136 h 166"/>
                  <a:gd name="T18" fmla="*/ 180 w 217"/>
                  <a:gd name="T19" fmla="*/ 129 h 166"/>
                  <a:gd name="T20" fmla="*/ 208 w 217"/>
                  <a:gd name="T21" fmla="*/ 93 h 166"/>
                  <a:gd name="T22" fmla="*/ 216 w 217"/>
                  <a:gd name="T23" fmla="*/ 44 h 166"/>
                  <a:gd name="T24" fmla="*/ 202 w 217"/>
                  <a:gd name="T25" fmla="*/ 28 h 166"/>
                  <a:gd name="T26" fmla="*/ 202 w 217"/>
                  <a:gd name="T27" fmla="*/ 6 h 166"/>
                  <a:gd name="T28" fmla="*/ 157 w 217"/>
                  <a:gd name="T29" fmla="*/ 0 h 166"/>
                  <a:gd name="T30" fmla="*/ 74 w 217"/>
                  <a:gd name="T31" fmla="*/ 57 h 166"/>
                  <a:gd name="T32" fmla="*/ 53 w 217"/>
                  <a:gd name="T33" fmla="*/ 62 h 166"/>
                  <a:gd name="T34" fmla="*/ 53 w 217"/>
                  <a:gd name="T35" fmla="*/ 105 h 166"/>
                  <a:gd name="T36" fmla="*/ 44 w 217"/>
                  <a:gd name="T37" fmla="*/ 114 h 166"/>
                  <a:gd name="T38" fmla="*/ 0 w 217"/>
                  <a:gd name="T39" fmla="*/ 120 h 166"/>
                  <a:gd name="T40" fmla="*/ 0 w 217"/>
                  <a:gd name="T41" fmla="*/ 120 h 1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7"/>
                  <a:gd name="T64" fmla="*/ 0 h 166"/>
                  <a:gd name="T65" fmla="*/ 217 w 217"/>
                  <a:gd name="T66" fmla="*/ 166 h 1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7" h="166">
                    <a:moveTo>
                      <a:pt x="0" y="120"/>
                    </a:moveTo>
                    <a:lnTo>
                      <a:pt x="0" y="120"/>
                    </a:lnTo>
                    <a:lnTo>
                      <a:pt x="3" y="133"/>
                    </a:lnTo>
                    <a:lnTo>
                      <a:pt x="29" y="162"/>
                    </a:lnTo>
                    <a:lnTo>
                      <a:pt x="36" y="155"/>
                    </a:lnTo>
                    <a:lnTo>
                      <a:pt x="47" y="165"/>
                    </a:lnTo>
                    <a:lnTo>
                      <a:pt x="63" y="136"/>
                    </a:lnTo>
                    <a:lnTo>
                      <a:pt x="125" y="151"/>
                    </a:lnTo>
                    <a:lnTo>
                      <a:pt x="178" y="136"/>
                    </a:lnTo>
                    <a:lnTo>
                      <a:pt x="180" y="129"/>
                    </a:lnTo>
                    <a:lnTo>
                      <a:pt x="208" y="93"/>
                    </a:lnTo>
                    <a:lnTo>
                      <a:pt x="216" y="44"/>
                    </a:lnTo>
                    <a:lnTo>
                      <a:pt x="202" y="28"/>
                    </a:lnTo>
                    <a:lnTo>
                      <a:pt x="202" y="6"/>
                    </a:lnTo>
                    <a:lnTo>
                      <a:pt x="157" y="0"/>
                    </a:lnTo>
                    <a:lnTo>
                      <a:pt x="74" y="57"/>
                    </a:lnTo>
                    <a:lnTo>
                      <a:pt x="53" y="62"/>
                    </a:lnTo>
                    <a:lnTo>
                      <a:pt x="53" y="105"/>
                    </a:lnTo>
                    <a:lnTo>
                      <a:pt x="44" y="114"/>
                    </a:lnTo>
                    <a:lnTo>
                      <a:pt x="0" y="12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54" name="Freeform 153"/>
              <p:cNvSpPr>
                <a:spLocks/>
              </p:cNvSpPr>
              <p:nvPr/>
            </p:nvSpPr>
            <p:spPr bwMode="auto">
              <a:xfrm>
                <a:off x="3119" y="3241"/>
                <a:ext cx="159" cy="132"/>
              </a:xfrm>
              <a:custGeom>
                <a:avLst/>
                <a:gdLst>
                  <a:gd name="T0" fmla="*/ 0 w 159"/>
                  <a:gd name="T1" fmla="*/ 102 h 132"/>
                  <a:gd name="T2" fmla="*/ 0 w 159"/>
                  <a:gd name="T3" fmla="*/ 102 h 132"/>
                  <a:gd name="T4" fmla="*/ 11 w 159"/>
                  <a:gd name="T5" fmla="*/ 29 h 132"/>
                  <a:gd name="T6" fmla="*/ 27 w 159"/>
                  <a:gd name="T7" fmla="*/ 0 h 132"/>
                  <a:gd name="T8" fmla="*/ 89 w 159"/>
                  <a:gd name="T9" fmla="*/ 15 h 132"/>
                  <a:gd name="T10" fmla="*/ 142 w 159"/>
                  <a:gd name="T11" fmla="*/ 0 h 132"/>
                  <a:gd name="T12" fmla="*/ 153 w 159"/>
                  <a:gd name="T13" fmla="*/ 17 h 132"/>
                  <a:gd name="T14" fmla="*/ 158 w 159"/>
                  <a:gd name="T15" fmla="*/ 29 h 132"/>
                  <a:gd name="T16" fmla="*/ 144 w 159"/>
                  <a:gd name="T17" fmla="*/ 40 h 132"/>
                  <a:gd name="T18" fmla="*/ 116 w 159"/>
                  <a:gd name="T19" fmla="*/ 99 h 132"/>
                  <a:gd name="T20" fmla="*/ 90 w 159"/>
                  <a:gd name="T21" fmla="*/ 95 h 132"/>
                  <a:gd name="T22" fmla="*/ 76 w 159"/>
                  <a:gd name="T23" fmla="*/ 124 h 132"/>
                  <a:gd name="T24" fmla="*/ 45 w 159"/>
                  <a:gd name="T25" fmla="*/ 131 h 132"/>
                  <a:gd name="T26" fmla="*/ 27 w 159"/>
                  <a:gd name="T27" fmla="*/ 106 h 132"/>
                  <a:gd name="T28" fmla="*/ 0 w 159"/>
                  <a:gd name="T29" fmla="*/ 102 h 132"/>
                  <a:gd name="T30" fmla="*/ 0 w 159"/>
                  <a:gd name="T31" fmla="*/ 102 h 1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9"/>
                  <a:gd name="T49" fmla="*/ 0 h 132"/>
                  <a:gd name="T50" fmla="*/ 159 w 159"/>
                  <a:gd name="T51" fmla="*/ 132 h 13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9" h="132">
                    <a:moveTo>
                      <a:pt x="0" y="102"/>
                    </a:moveTo>
                    <a:lnTo>
                      <a:pt x="0" y="102"/>
                    </a:lnTo>
                    <a:lnTo>
                      <a:pt x="11" y="29"/>
                    </a:lnTo>
                    <a:lnTo>
                      <a:pt x="27" y="0"/>
                    </a:lnTo>
                    <a:lnTo>
                      <a:pt x="89" y="15"/>
                    </a:lnTo>
                    <a:lnTo>
                      <a:pt x="142" y="0"/>
                    </a:lnTo>
                    <a:lnTo>
                      <a:pt x="153" y="17"/>
                    </a:lnTo>
                    <a:lnTo>
                      <a:pt x="158" y="29"/>
                    </a:lnTo>
                    <a:lnTo>
                      <a:pt x="144" y="40"/>
                    </a:lnTo>
                    <a:lnTo>
                      <a:pt x="116" y="99"/>
                    </a:lnTo>
                    <a:lnTo>
                      <a:pt x="90" y="95"/>
                    </a:lnTo>
                    <a:lnTo>
                      <a:pt x="76" y="124"/>
                    </a:lnTo>
                    <a:lnTo>
                      <a:pt x="45" y="131"/>
                    </a:lnTo>
                    <a:lnTo>
                      <a:pt x="27" y="106"/>
                    </a:lnTo>
                    <a:lnTo>
                      <a:pt x="0" y="10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55" name="Freeform 154"/>
              <p:cNvSpPr>
                <a:spLocks/>
              </p:cNvSpPr>
              <p:nvPr/>
            </p:nvSpPr>
            <p:spPr bwMode="auto">
              <a:xfrm>
                <a:off x="2852" y="3256"/>
                <a:ext cx="42" cy="26"/>
              </a:xfrm>
              <a:custGeom>
                <a:avLst/>
                <a:gdLst>
                  <a:gd name="T0" fmla="*/ 0 w 42"/>
                  <a:gd name="T1" fmla="*/ 3 h 26"/>
                  <a:gd name="T2" fmla="*/ 0 w 42"/>
                  <a:gd name="T3" fmla="*/ 3 h 26"/>
                  <a:gd name="T4" fmla="*/ 12 w 42"/>
                  <a:gd name="T5" fmla="*/ 14 h 26"/>
                  <a:gd name="T6" fmla="*/ 25 w 42"/>
                  <a:gd name="T7" fmla="*/ 11 h 26"/>
                  <a:gd name="T8" fmla="*/ 18 w 42"/>
                  <a:gd name="T9" fmla="*/ 14 h 26"/>
                  <a:gd name="T10" fmla="*/ 24 w 42"/>
                  <a:gd name="T11" fmla="*/ 25 h 26"/>
                  <a:gd name="T12" fmla="*/ 41 w 42"/>
                  <a:gd name="T13" fmla="*/ 14 h 26"/>
                  <a:gd name="T14" fmla="*/ 41 w 42"/>
                  <a:gd name="T15" fmla="*/ 0 h 26"/>
                  <a:gd name="T16" fmla="*/ 0 w 42"/>
                  <a:gd name="T17" fmla="*/ 3 h 26"/>
                  <a:gd name="T18" fmla="*/ 0 w 42"/>
                  <a:gd name="T19" fmla="*/ 3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2"/>
                  <a:gd name="T31" fmla="*/ 0 h 26"/>
                  <a:gd name="T32" fmla="*/ 42 w 42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2" h="26">
                    <a:moveTo>
                      <a:pt x="0" y="3"/>
                    </a:moveTo>
                    <a:lnTo>
                      <a:pt x="0" y="3"/>
                    </a:lnTo>
                    <a:lnTo>
                      <a:pt x="12" y="14"/>
                    </a:lnTo>
                    <a:lnTo>
                      <a:pt x="25" y="11"/>
                    </a:lnTo>
                    <a:lnTo>
                      <a:pt x="18" y="14"/>
                    </a:lnTo>
                    <a:lnTo>
                      <a:pt x="24" y="25"/>
                    </a:lnTo>
                    <a:lnTo>
                      <a:pt x="41" y="14"/>
                    </a:lnTo>
                    <a:lnTo>
                      <a:pt x="41" y="0"/>
                    </a:lnTo>
                    <a:lnTo>
                      <a:pt x="0" y="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56" name="Freeform 155"/>
              <p:cNvSpPr>
                <a:spLocks/>
              </p:cNvSpPr>
              <p:nvPr/>
            </p:nvSpPr>
            <p:spPr bwMode="auto">
              <a:xfrm>
                <a:off x="3773" y="3068"/>
                <a:ext cx="9" cy="23"/>
              </a:xfrm>
              <a:custGeom>
                <a:avLst/>
                <a:gdLst>
                  <a:gd name="T0" fmla="*/ 0 w 9"/>
                  <a:gd name="T1" fmla="*/ 18 h 23"/>
                  <a:gd name="T2" fmla="*/ 0 w 9"/>
                  <a:gd name="T3" fmla="*/ 18 h 23"/>
                  <a:gd name="T4" fmla="*/ 4 w 9"/>
                  <a:gd name="T5" fmla="*/ 22 h 23"/>
                  <a:gd name="T6" fmla="*/ 8 w 9"/>
                  <a:gd name="T7" fmla="*/ 21 h 23"/>
                  <a:gd name="T8" fmla="*/ 5 w 9"/>
                  <a:gd name="T9" fmla="*/ 0 h 23"/>
                  <a:gd name="T10" fmla="*/ 0 w 9"/>
                  <a:gd name="T11" fmla="*/ 18 h 23"/>
                  <a:gd name="T12" fmla="*/ 0 w 9"/>
                  <a:gd name="T13" fmla="*/ 18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3"/>
                  <a:gd name="T23" fmla="*/ 9 w 9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3">
                    <a:moveTo>
                      <a:pt x="0" y="18"/>
                    </a:moveTo>
                    <a:lnTo>
                      <a:pt x="0" y="18"/>
                    </a:lnTo>
                    <a:lnTo>
                      <a:pt x="4" y="22"/>
                    </a:lnTo>
                    <a:lnTo>
                      <a:pt x="8" y="21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57" name="Freeform 156"/>
              <p:cNvSpPr>
                <a:spLocks/>
              </p:cNvSpPr>
              <p:nvPr/>
            </p:nvSpPr>
            <p:spPr bwMode="auto">
              <a:xfrm>
                <a:off x="3477" y="3443"/>
                <a:ext cx="24" cy="23"/>
              </a:xfrm>
              <a:custGeom>
                <a:avLst/>
                <a:gdLst>
                  <a:gd name="T0" fmla="*/ 0 w 24"/>
                  <a:gd name="T1" fmla="*/ 22 h 23"/>
                  <a:gd name="T2" fmla="*/ 0 w 24"/>
                  <a:gd name="T3" fmla="*/ 22 h 23"/>
                  <a:gd name="T4" fmla="*/ 9 w 24"/>
                  <a:gd name="T5" fmla="*/ 4 h 23"/>
                  <a:gd name="T6" fmla="*/ 20 w 24"/>
                  <a:gd name="T7" fmla="*/ 0 h 23"/>
                  <a:gd name="T8" fmla="*/ 23 w 24"/>
                  <a:gd name="T9" fmla="*/ 18 h 23"/>
                  <a:gd name="T10" fmla="*/ 0 w 24"/>
                  <a:gd name="T11" fmla="*/ 22 h 23"/>
                  <a:gd name="T12" fmla="*/ 0 w 24"/>
                  <a:gd name="T13" fmla="*/ 22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23"/>
                  <a:gd name="T23" fmla="*/ 24 w 24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23">
                    <a:moveTo>
                      <a:pt x="0" y="22"/>
                    </a:moveTo>
                    <a:lnTo>
                      <a:pt x="0" y="22"/>
                    </a:lnTo>
                    <a:lnTo>
                      <a:pt x="9" y="4"/>
                    </a:lnTo>
                    <a:lnTo>
                      <a:pt x="20" y="0"/>
                    </a:lnTo>
                    <a:lnTo>
                      <a:pt x="23" y="18"/>
                    </a:lnTo>
                    <a:lnTo>
                      <a:pt x="0" y="2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58" name="Freeform 157"/>
              <p:cNvSpPr>
                <a:spLocks/>
              </p:cNvSpPr>
              <p:nvPr/>
            </p:nvSpPr>
            <p:spPr bwMode="auto">
              <a:xfrm>
                <a:off x="2841" y="3202"/>
                <a:ext cx="86" cy="58"/>
              </a:xfrm>
              <a:custGeom>
                <a:avLst/>
                <a:gdLst>
                  <a:gd name="T0" fmla="*/ 0 w 86"/>
                  <a:gd name="T1" fmla="*/ 25 h 58"/>
                  <a:gd name="T2" fmla="*/ 0 w 86"/>
                  <a:gd name="T3" fmla="*/ 25 h 58"/>
                  <a:gd name="T4" fmla="*/ 13 w 86"/>
                  <a:gd name="T5" fmla="*/ 42 h 58"/>
                  <a:gd name="T6" fmla="*/ 52 w 86"/>
                  <a:gd name="T7" fmla="*/ 44 h 58"/>
                  <a:gd name="T8" fmla="*/ 11 w 86"/>
                  <a:gd name="T9" fmla="*/ 49 h 58"/>
                  <a:gd name="T10" fmla="*/ 11 w 86"/>
                  <a:gd name="T11" fmla="*/ 57 h 58"/>
                  <a:gd name="T12" fmla="*/ 52 w 86"/>
                  <a:gd name="T13" fmla="*/ 54 h 58"/>
                  <a:gd name="T14" fmla="*/ 85 w 86"/>
                  <a:gd name="T15" fmla="*/ 57 h 58"/>
                  <a:gd name="T16" fmla="*/ 75 w 86"/>
                  <a:gd name="T17" fmla="*/ 25 h 58"/>
                  <a:gd name="T18" fmla="*/ 44 w 86"/>
                  <a:gd name="T19" fmla="*/ 0 h 58"/>
                  <a:gd name="T20" fmla="*/ 13 w 86"/>
                  <a:gd name="T21" fmla="*/ 7 h 58"/>
                  <a:gd name="T22" fmla="*/ 0 w 86"/>
                  <a:gd name="T23" fmla="*/ 25 h 58"/>
                  <a:gd name="T24" fmla="*/ 0 w 86"/>
                  <a:gd name="T25" fmla="*/ 25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6"/>
                  <a:gd name="T40" fmla="*/ 0 h 58"/>
                  <a:gd name="T41" fmla="*/ 86 w 86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6" h="58">
                    <a:moveTo>
                      <a:pt x="0" y="25"/>
                    </a:moveTo>
                    <a:lnTo>
                      <a:pt x="0" y="25"/>
                    </a:lnTo>
                    <a:lnTo>
                      <a:pt x="13" y="42"/>
                    </a:lnTo>
                    <a:lnTo>
                      <a:pt x="52" y="44"/>
                    </a:lnTo>
                    <a:lnTo>
                      <a:pt x="11" y="49"/>
                    </a:lnTo>
                    <a:lnTo>
                      <a:pt x="11" y="57"/>
                    </a:lnTo>
                    <a:lnTo>
                      <a:pt x="52" y="54"/>
                    </a:lnTo>
                    <a:lnTo>
                      <a:pt x="85" y="57"/>
                    </a:lnTo>
                    <a:lnTo>
                      <a:pt x="75" y="25"/>
                    </a:lnTo>
                    <a:lnTo>
                      <a:pt x="44" y="0"/>
                    </a:lnTo>
                    <a:lnTo>
                      <a:pt x="13" y="7"/>
                    </a:lnTo>
                    <a:lnTo>
                      <a:pt x="0" y="2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59" name="Freeform 158"/>
              <p:cNvSpPr>
                <a:spLocks/>
              </p:cNvSpPr>
              <p:nvPr/>
            </p:nvSpPr>
            <p:spPr bwMode="auto">
              <a:xfrm>
                <a:off x="2899" y="3294"/>
                <a:ext cx="44" cy="42"/>
              </a:xfrm>
              <a:custGeom>
                <a:avLst/>
                <a:gdLst>
                  <a:gd name="T0" fmla="*/ 0 w 44"/>
                  <a:gd name="T1" fmla="*/ 12 h 42"/>
                  <a:gd name="T2" fmla="*/ 0 w 44"/>
                  <a:gd name="T3" fmla="*/ 12 h 42"/>
                  <a:gd name="T4" fmla="*/ 5 w 44"/>
                  <a:gd name="T5" fmla="*/ 28 h 42"/>
                  <a:gd name="T6" fmla="*/ 26 w 44"/>
                  <a:gd name="T7" fmla="*/ 41 h 42"/>
                  <a:gd name="T8" fmla="*/ 43 w 44"/>
                  <a:gd name="T9" fmla="*/ 21 h 42"/>
                  <a:gd name="T10" fmla="*/ 29 w 44"/>
                  <a:gd name="T11" fmla="*/ 0 h 42"/>
                  <a:gd name="T12" fmla="*/ 0 w 44"/>
                  <a:gd name="T13" fmla="*/ 12 h 42"/>
                  <a:gd name="T14" fmla="*/ 0 w 44"/>
                  <a:gd name="T15" fmla="*/ 12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"/>
                  <a:gd name="T25" fmla="*/ 0 h 42"/>
                  <a:gd name="T26" fmla="*/ 44 w 44"/>
                  <a:gd name="T27" fmla="*/ 42 h 4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" h="42">
                    <a:moveTo>
                      <a:pt x="0" y="12"/>
                    </a:moveTo>
                    <a:lnTo>
                      <a:pt x="0" y="12"/>
                    </a:lnTo>
                    <a:lnTo>
                      <a:pt x="5" y="28"/>
                    </a:lnTo>
                    <a:lnTo>
                      <a:pt x="26" y="41"/>
                    </a:lnTo>
                    <a:lnTo>
                      <a:pt x="43" y="21"/>
                    </a:lnTo>
                    <a:lnTo>
                      <a:pt x="29" y="0"/>
                    </a:lnTo>
                    <a:lnTo>
                      <a:pt x="0" y="1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60" name="Freeform 159"/>
              <p:cNvSpPr>
                <a:spLocks/>
              </p:cNvSpPr>
              <p:nvPr/>
            </p:nvSpPr>
            <p:spPr bwMode="auto">
              <a:xfrm>
                <a:off x="3641" y="3267"/>
                <a:ext cx="140" cy="186"/>
              </a:xfrm>
              <a:custGeom>
                <a:avLst/>
                <a:gdLst>
                  <a:gd name="T0" fmla="*/ 0 w 140"/>
                  <a:gd name="T1" fmla="*/ 174 h 186"/>
                  <a:gd name="T2" fmla="*/ 0 w 140"/>
                  <a:gd name="T3" fmla="*/ 174 h 186"/>
                  <a:gd name="T4" fmla="*/ 0 w 140"/>
                  <a:gd name="T5" fmla="*/ 123 h 186"/>
                  <a:gd name="T6" fmla="*/ 11 w 140"/>
                  <a:gd name="T7" fmla="*/ 109 h 186"/>
                  <a:gd name="T8" fmla="*/ 54 w 140"/>
                  <a:gd name="T9" fmla="*/ 94 h 186"/>
                  <a:gd name="T10" fmla="*/ 95 w 140"/>
                  <a:gd name="T11" fmla="*/ 53 h 186"/>
                  <a:gd name="T12" fmla="*/ 41 w 140"/>
                  <a:gd name="T13" fmla="*/ 39 h 186"/>
                  <a:gd name="T14" fmla="*/ 25 w 140"/>
                  <a:gd name="T15" fmla="*/ 15 h 186"/>
                  <a:gd name="T16" fmla="*/ 31 w 140"/>
                  <a:gd name="T17" fmla="*/ 7 h 186"/>
                  <a:gd name="T18" fmla="*/ 52 w 140"/>
                  <a:gd name="T19" fmla="*/ 21 h 186"/>
                  <a:gd name="T20" fmla="*/ 133 w 140"/>
                  <a:gd name="T21" fmla="*/ 0 h 186"/>
                  <a:gd name="T22" fmla="*/ 139 w 140"/>
                  <a:gd name="T23" fmla="*/ 21 h 186"/>
                  <a:gd name="T24" fmla="*/ 90 w 140"/>
                  <a:gd name="T25" fmla="*/ 108 h 186"/>
                  <a:gd name="T26" fmla="*/ 7 w 140"/>
                  <a:gd name="T27" fmla="*/ 185 h 186"/>
                  <a:gd name="T28" fmla="*/ 0 w 140"/>
                  <a:gd name="T29" fmla="*/ 174 h 186"/>
                  <a:gd name="T30" fmla="*/ 0 w 140"/>
                  <a:gd name="T31" fmla="*/ 174 h 18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0"/>
                  <a:gd name="T49" fmla="*/ 0 h 186"/>
                  <a:gd name="T50" fmla="*/ 140 w 140"/>
                  <a:gd name="T51" fmla="*/ 186 h 18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0" h="186">
                    <a:moveTo>
                      <a:pt x="0" y="174"/>
                    </a:moveTo>
                    <a:lnTo>
                      <a:pt x="0" y="174"/>
                    </a:lnTo>
                    <a:lnTo>
                      <a:pt x="0" y="123"/>
                    </a:lnTo>
                    <a:lnTo>
                      <a:pt x="11" y="109"/>
                    </a:lnTo>
                    <a:lnTo>
                      <a:pt x="54" y="94"/>
                    </a:lnTo>
                    <a:lnTo>
                      <a:pt x="95" y="53"/>
                    </a:lnTo>
                    <a:lnTo>
                      <a:pt x="41" y="39"/>
                    </a:lnTo>
                    <a:lnTo>
                      <a:pt x="25" y="15"/>
                    </a:lnTo>
                    <a:lnTo>
                      <a:pt x="31" y="7"/>
                    </a:lnTo>
                    <a:lnTo>
                      <a:pt x="52" y="21"/>
                    </a:lnTo>
                    <a:lnTo>
                      <a:pt x="133" y="0"/>
                    </a:lnTo>
                    <a:lnTo>
                      <a:pt x="139" y="21"/>
                    </a:lnTo>
                    <a:lnTo>
                      <a:pt x="90" y="108"/>
                    </a:lnTo>
                    <a:lnTo>
                      <a:pt x="7" y="185"/>
                    </a:lnTo>
                    <a:lnTo>
                      <a:pt x="0" y="17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61" name="Freeform 160"/>
              <p:cNvSpPr>
                <a:spLocks/>
              </p:cNvSpPr>
              <p:nvPr/>
            </p:nvSpPr>
            <p:spPr bwMode="auto">
              <a:xfrm>
                <a:off x="3423" y="3642"/>
                <a:ext cx="108" cy="99"/>
              </a:xfrm>
              <a:custGeom>
                <a:avLst/>
                <a:gdLst>
                  <a:gd name="T0" fmla="*/ 0 w 108"/>
                  <a:gd name="T1" fmla="*/ 30 h 99"/>
                  <a:gd name="T2" fmla="*/ 0 w 108"/>
                  <a:gd name="T3" fmla="*/ 30 h 99"/>
                  <a:gd name="T4" fmla="*/ 0 w 108"/>
                  <a:gd name="T5" fmla="*/ 30 h 99"/>
                  <a:gd name="T6" fmla="*/ 24 w 108"/>
                  <a:gd name="T7" fmla="*/ 31 h 99"/>
                  <a:gd name="T8" fmla="*/ 48 w 108"/>
                  <a:gd name="T9" fmla="*/ 13 h 99"/>
                  <a:gd name="T10" fmla="*/ 49 w 108"/>
                  <a:gd name="T11" fmla="*/ 5 h 99"/>
                  <a:gd name="T12" fmla="*/ 70 w 108"/>
                  <a:gd name="T13" fmla="*/ 0 h 99"/>
                  <a:gd name="T14" fmla="*/ 104 w 108"/>
                  <a:gd name="T15" fmla="*/ 11 h 99"/>
                  <a:gd name="T16" fmla="*/ 107 w 108"/>
                  <a:gd name="T17" fmla="*/ 25 h 99"/>
                  <a:gd name="T18" fmla="*/ 105 w 108"/>
                  <a:gd name="T19" fmla="*/ 61 h 99"/>
                  <a:gd name="T20" fmla="*/ 87 w 108"/>
                  <a:gd name="T21" fmla="*/ 98 h 99"/>
                  <a:gd name="T22" fmla="*/ 56 w 108"/>
                  <a:gd name="T23" fmla="*/ 92 h 99"/>
                  <a:gd name="T24" fmla="*/ 38 w 108"/>
                  <a:gd name="T25" fmla="*/ 83 h 99"/>
                  <a:gd name="T26" fmla="*/ 0 w 108"/>
                  <a:gd name="T27" fmla="*/ 30 h 99"/>
                  <a:gd name="T28" fmla="*/ 0 w 108"/>
                  <a:gd name="T29" fmla="*/ 30 h 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8"/>
                  <a:gd name="T46" fmla="*/ 0 h 99"/>
                  <a:gd name="T47" fmla="*/ 108 w 108"/>
                  <a:gd name="T48" fmla="*/ 99 h 9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8" h="99">
                    <a:moveTo>
                      <a:pt x="0" y="30"/>
                    </a:moveTo>
                    <a:lnTo>
                      <a:pt x="0" y="30"/>
                    </a:lnTo>
                    <a:lnTo>
                      <a:pt x="24" y="31"/>
                    </a:lnTo>
                    <a:lnTo>
                      <a:pt x="48" y="13"/>
                    </a:lnTo>
                    <a:lnTo>
                      <a:pt x="49" y="5"/>
                    </a:lnTo>
                    <a:lnTo>
                      <a:pt x="70" y="0"/>
                    </a:lnTo>
                    <a:lnTo>
                      <a:pt x="104" y="11"/>
                    </a:lnTo>
                    <a:lnTo>
                      <a:pt x="107" y="25"/>
                    </a:lnTo>
                    <a:lnTo>
                      <a:pt x="105" y="61"/>
                    </a:lnTo>
                    <a:lnTo>
                      <a:pt x="87" y="98"/>
                    </a:lnTo>
                    <a:lnTo>
                      <a:pt x="56" y="92"/>
                    </a:lnTo>
                    <a:lnTo>
                      <a:pt x="38" y="83"/>
                    </a:lnTo>
                    <a:lnTo>
                      <a:pt x="0" y="3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62" name="Freeform 161"/>
              <p:cNvSpPr>
                <a:spLocks/>
              </p:cNvSpPr>
              <p:nvPr/>
            </p:nvSpPr>
            <p:spPr bwMode="auto">
              <a:xfrm>
                <a:off x="3238" y="3660"/>
                <a:ext cx="186" cy="175"/>
              </a:xfrm>
              <a:custGeom>
                <a:avLst/>
                <a:gdLst>
                  <a:gd name="T0" fmla="*/ 0 w 186"/>
                  <a:gd name="T1" fmla="*/ 6 h 175"/>
                  <a:gd name="T2" fmla="*/ 0 w 186"/>
                  <a:gd name="T3" fmla="*/ 6 h 175"/>
                  <a:gd name="T4" fmla="*/ 23 w 186"/>
                  <a:gd name="T5" fmla="*/ 0 h 175"/>
                  <a:gd name="T6" fmla="*/ 134 w 186"/>
                  <a:gd name="T7" fmla="*/ 16 h 175"/>
                  <a:gd name="T8" fmla="*/ 159 w 186"/>
                  <a:gd name="T9" fmla="*/ 9 h 175"/>
                  <a:gd name="T10" fmla="*/ 185 w 186"/>
                  <a:gd name="T11" fmla="*/ 12 h 175"/>
                  <a:gd name="T12" fmla="*/ 185 w 186"/>
                  <a:gd name="T13" fmla="*/ 12 h 175"/>
                  <a:gd name="T14" fmla="*/ 162 w 186"/>
                  <a:gd name="T15" fmla="*/ 25 h 175"/>
                  <a:gd name="T16" fmla="*/ 154 w 186"/>
                  <a:gd name="T17" fmla="*/ 16 h 175"/>
                  <a:gd name="T18" fmla="*/ 128 w 186"/>
                  <a:gd name="T19" fmla="*/ 22 h 175"/>
                  <a:gd name="T20" fmla="*/ 128 w 186"/>
                  <a:gd name="T21" fmla="*/ 71 h 175"/>
                  <a:gd name="T22" fmla="*/ 114 w 186"/>
                  <a:gd name="T23" fmla="*/ 71 h 175"/>
                  <a:gd name="T24" fmla="*/ 114 w 186"/>
                  <a:gd name="T25" fmla="*/ 110 h 175"/>
                  <a:gd name="T26" fmla="*/ 114 w 186"/>
                  <a:gd name="T27" fmla="*/ 165 h 175"/>
                  <a:gd name="T28" fmla="*/ 102 w 186"/>
                  <a:gd name="T29" fmla="*/ 174 h 175"/>
                  <a:gd name="T30" fmla="*/ 84 w 186"/>
                  <a:gd name="T31" fmla="*/ 174 h 175"/>
                  <a:gd name="T32" fmla="*/ 75 w 186"/>
                  <a:gd name="T33" fmla="*/ 162 h 175"/>
                  <a:gd name="T34" fmla="*/ 67 w 186"/>
                  <a:gd name="T35" fmla="*/ 168 h 175"/>
                  <a:gd name="T36" fmla="*/ 49 w 186"/>
                  <a:gd name="T37" fmla="*/ 149 h 175"/>
                  <a:gd name="T38" fmla="*/ 39 w 186"/>
                  <a:gd name="T39" fmla="*/ 88 h 175"/>
                  <a:gd name="T40" fmla="*/ 39 w 186"/>
                  <a:gd name="T41" fmla="*/ 81 h 175"/>
                  <a:gd name="T42" fmla="*/ 0 w 186"/>
                  <a:gd name="T43" fmla="*/ 6 h 175"/>
                  <a:gd name="T44" fmla="*/ 0 w 186"/>
                  <a:gd name="T45" fmla="*/ 6 h 17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6"/>
                  <a:gd name="T70" fmla="*/ 0 h 175"/>
                  <a:gd name="T71" fmla="*/ 186 w 186"/>
                  <a:gd name="T72" fmla="*/ 175 h 17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6" h="175">
                    <a:moveTo>
                      <a:pt x="0" y="6"/>
                    </a:moveTo>
                    <a:lnTo>
                      <a:pt x="0" y="6"/>
                    </a:lnTo>
                    <a:lnTo>
                      <a:pt x="23" y="0"/>
                    </a:lnTo>
                    <a:lnTo>
                      <a:pt x="134" y="16"/>
                    </a:lnTo>
                    <a:lnTo>
                      <a:pt x="159" y="9"/>
                    </a:lnTo>
                    <a:lnTo>
                      <a:pt x="185" y="12"/>
                    </a:lnTo>
                    <a:lnTo>
                      <a:pt x="162" y="25"/>
                    </a:lnTo>
                    <a:lnTo>
                      <a:pt x="154" y="16"/>
                    </a:lnTo>
                    <a:lnTo>
                      <a:pt x="128" y="22"/>
                    </a:lnTo>
                    <a:lnTo>
                      <a:pt x="128" y="71"/>
                    </a:lnTo>
                    <a:lnTo>
                      <a:pt x="114" y="71"/>
                    </a:lnTo>
                    <a:lnTo>
                      <a:pt x="114" y="110"/>
                    </a:lnTo>
                    <a:lnTo>
                      <a:pt x="114" y="165"/>
                    </a:lnTo>
                    <a:lnTo>
                      <a:pt x="102" y="174"/>
                    </a:lnTo>
                    <a:lnTo>
                      <a:pt x="84" y="174"/>
                    </a:lnTo>
                    <a:lnTo>
                      <a:pt x="75" y="162"/>
                    </a:lnTo>
                    <a:lnTo>
                      <a:pt x="67" y="168"/>
                    </a:lnTo>
                    <a:lnTo>
                      <a:pt x="49" y="149"/>
                    </a:lnTo>
                    <a:lnTo>
                      <a:pt x="39" y="88"/>
                    </a:lnTo>
                    <a:lnTo>
                      <a:pt x="39" y="81"/>
                    </a:lnTo>
                    <a:lnTo>
                      <a:pt x="0" y="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63" name="Freeform 162"/>
              <p:cNvSpPr>
                <a:spLocks/>
              </p:cNvSpPr>
              <p:nvPr/>
            </p:nvSpPr>
            <p:spPr bwMode="auto">
              <a:xfrm>
                <a:off x="2849" y="3044"/>
                <a:ext cx="116" cy="97"/>
              </a:xfrm>
              <a:custGeom>
                <a:avLst/>
                <a:gdLst>
                  <a:gd name="T0" fmla="*/ 0 w 116"/>
                  <a:gd name="T1" fmla="*/ 96 h 97"/>
                  <a:gd name="T2" fmla="*/ 0 w 116"/>
                  <a:gd name="T3" fmla="*/ 96 h 97"/>
                  <a:gd name="T4" fmla="*/ 54 w 116"/>
                  <a:gd name="T5" fmla="*/ 0 h 97"/>
                  <a:gd name="T6" fmla="*/ 114 w 116"/>
                  <a:gd name="T7" fmla="*/ 2 h 97"/>
                  <a:gd name="T8" fmla="*/ 115 w 116"/>
                  <a:gd name="T9" fmla="*/ 7 h 97"/>
                  <a:gd name="T10" fmla="*/ 114 w 116"/>
                  <a:gd name="T11" fmla="*/ 25 h 97"/>
                  <a:gd name="T12" fmla="*/ 70 w 116"/>
                  <a:gd name="T13" fmla="*/ 24 h 97"/>
                  <a:gd name="T14" fmla="*/ 70 w 116"/>
                  <a:gd name="T15" fmla="*/ 61 h 97"/>
                  <a:gd name="T16" fmla="*/ 54 w 116"/>
                  <a:gd name="T17" fmla="*/ 67 h 97"/>
                  <a:gd name="T18" fmla="*/ 55 w 116"/>
                  <a:gd name="T19" fmla="*/ 90 h 97"/>
                  <a:gd name="T20" fmla="*/ 0 w 116"/>
                  <a:gd name="T21" fmla="*/ 96 h 97"/>
                  <a:gd name="T22" fmla="*/ 0 w 116"/>
                  <a:gd name="T23" fmla="*/ 96 h 9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6"/>
                  <a:gd name="T37" fmla="*/ 0 h 97"/>
                  <a:gd name="T38" fmla="*/ 116 w 116"/>
                  <a:gd name="T39" fmla="*/ 97 h 9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6" h="97">
                    <a:moveTo>
                      <a:pt x="0" y="96"/>
                    </a:moveTo>
                    <a:lnTo>
                      <a:pt x="0" y="96"/>
                    </a:lnTo>
                    <a:lnTo>
                      <a:pt x="54" y="0"/>
                    </a:lnTo>
                    <a:lnTo>
                      <a:pt x="114" y="2"/>
                    </a:lnTo>
                    <a:lnTo>
                      <a:pt x="115" y="7"/>
                    </a:lnTo>
                    <a:lnTo>
                      <a:pt x="114" y="25"/>
                    </a:lnTo>
                    <a:lnTo>
                      <a:pt x="70" y="24"/>
                    </a:lnTo>
                    <a:lnTo>
                      <a:pt x="70" y="61"/>
                    </a:lnTo>
                    <a:lnTo>
                      <a:pt x="54" y="67"/>
                    </a:lnTo>
                    <a:lnTo>
                      <a:pt x="55" y="90"/>
                    </a:lnTo>
                    <a:lnTo>
                      <a:pt x="0" y="9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64" name="Freeform 163"/>
              <p:cNvSpPr>
                <a:spLocks/>
              </p:cNvSpPr>
              <p:nvPr/>
            </p:nvSpPr>
            <p:spPr bwMode="auto">
              <a:xfrm>
                <a:off x="3380" y="3111"/>
                <a:ext cx="227" cy="270"/>
              </a:xfrm>
              <a:custGeom>
                <a:avLst/>
                <a:gdLst>
                  <a:gd name="T0" fmla="*/ 0 w 227"/>
                  <a:gd name="T1" fmla="*/ 142 h 270"/>
                  <a:gd name="T2" fmla="*/ 0 w 227"/>
                  <a:gd name="T3" fmla="*/ 142 h 270"/>
                  <a:gd name="T4" fmla="*/ 10 w 227"/>
                  <a:gd name="T5" fmla="*/ 169 h 270"/>
                  <a:gd name="T6" fmla="*/ 20 w 227"/>
                  <a:gd name="T7" fmla="*/ 198 h 270"/>
                  <a:gd name="T8" fmla="*/ 43 w 227"/>
                  <a:gd name="T9" fmla="*/ 209 h 270"/>
                  <a:gd name="T10" fmla="*/ 76 w 227"/>
                  <a:gd name="T11" fmla="*/ 249 h 270"/>
                  <a:gd name="T12" fmla="*/ 122 w 227"/>
                  <a:gd name="T13" fmla="*/ 269 h 270"/>
                  <a:gd name="T14" fmla="*/ 164 w 227"/>
                  <a:gd name="T15" fmla="*/ 264 h 270"/>
                  <a:gd name="T16" fmla="*/ 189 w 227"/>
                  <a:gd name="T17" fmla="*/ 256 h 270"/>
                  <a:gd name="T18" fmla="*/ 174 w 227"/>
                  <a:gd name="T19" fmla="*/ 227 h 270"/>
                  <a:gd name="T20" fmla="*/ 150 w 227"/>
                  <a:gd name="T21" fmla="*/ 211 h 270"/>
                  <a:gd name="T22" fmla="*/ 166 w 227"/>
                  <a:gd name="T23" fmla="*/ 200 h 270"/>
                  <a:gd name="T24" fmla="*/ 167 w 227"/>
                  <a:gd name="T25" fmla="*/ 176 h 270"/>
                  <a:gd name="T26" fmla="*/ 194 w 227"/>
                  <a:gd name="T27" fmla="*/ 143 h 270"/>
                  <a:gd name="T28" fmla="*/ 205 w 227"/>
                  <a:gd name="T29" fmla="*/ 84 h 270"/>
                  <a:gd name="T30" fmla="*/ 226 w 227"/>
                  <a:gd name="T31" fmla="*/ 71 h 270"/>
                  <a:gd name="T32" fmla="*/ 210 w 227"/>
                  <a:gd name="T33" fmla="*/ 59 h 270"/>
                  <a:gd name="T34" fmla="*/ 203 w 227"/>
                  <a:gd name="T35" fmla="*/ 16 h 270"/>
                  <a:gd name="T36" fmla="*/ 185 w 227"/>
                  <a:gd name="T37" fmla="*/ 0 h 270"/>
                  <a:gd name="T38" fmla="*/ 164 w 227"/>
                  <a:gd name="T39" fmla="*/ 18 h 270"/>
                  <a:gd name="T40" fmla="*/ 41 w 227"/>
                  <a:gd name="T41" fmla="*/ 15 h 270"/>
                  <a:gd name="T42" fmla="*/ 41 w 227"/>
                  <a:gd name="T43" fmla="*/ 43 h 270"/>
                  <a:gd name="T44" fmla="*/ 29 w 227"/>
                  <a:gd name="T45" fmla="*/ 43 h 270"/>
                  <a:gd name="T46" fmla="*/ 29 w 227"/>
                  <a:gd name="T47" fmla="*/ 51 h 270"/>
                  <a:gd name="T48" fmla="*/ 28 w 227"/>
                  <a:gd name="T49" fmla="*/ 103 h 270"/>
                  <a:gd name="T50" fmla="*/ 14 w 227"/>
                  <a:gd name="T51" fmla="*/ 106 h 270"/>
                  <a:gd name="T52" fmla="*/ 0 w 227"/>
                  <a:gd name="T53" fmla="*/ 142 h 270"/>
                  <a:gd name="T54" fmla="*/ 0 w 227"/>
                  <a:gd name="T55" fmla="*/ 142 h 2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27"/>
                  <a:gd name="T85" fmla="*/ 0 h 270"/>
                  <a:gd name="T86" fmla="*/ 227 w 227"/>
                  <a:gd name="T87" fmla="*/ 270 h 27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27" h="270">
                    <a:moveTo>
                      <a:pt x="0" y="142"/>
                    </a:moveTo>
                    <a:lnTo>
                      <a:pt x="0" y="142"/>
                    </a:lnTo>
                    <a:lnTo>
                      <a:pt x="10" y="169"/>
                    </a:lnTo>
                    <a:lnTo>
                      <a:pt x="20" y="198"/>
                    </a:lnTo>
                    <a:lnTo>
                      <a:pt x="43" y="209"/>
                    </a:lnTo>
                    <a:lnTo>
                      <a:pt x="76" y="249"/>
                    </a:lnTo>
                    <a:lnTo>
                      <a:pt x="122" y="269"/>
                    </a:lnTo>
                    <a:lnTo>
                      <a:pt x="164" y="264"/>
                    </a:lnTo>
                    <a:lnTo>
                      <a:pt x="189" y="256"/>
                    </a:lnTo>
                    <a:lnTo>
                      <a:pt x="174" y="227"/>
                    </a:lnTo>
                    <a:lnTo>
                      <a:pt x="150" y="211"/>
                    </a:lnTo>
                    <a:lnTo>
                      <a:pt x="166" y="200"/>
                    </a:lnTo>
                    <a:lnTo>
                      <a:pt x="167" y="176"/>
                    </a:lnTo>
                    <a:lnTo>
                      <a:pt x="194" y="143"/>
                    </a:lnTo>
                    <a:lnTo>
                      <a:pt x="205" y="84"/>
                    </a:lnTo>
                    <a:lnTo>
                      <a:pt x="226" y="71"/>
                    </a:lnTo>
                    <a:lnTo>
                      <a:pt x="210" y="59"/>
                    </a:lnTo>
                    <a:lnTo>
                      <a:pt x="203" y="16"/>
                    </a:lnTo>
                    <a:lnTo>
                      <a:pt x="185" y="0"/>
                    </a:lnTo>
                    <a:lnTo>
                      <a:pt x="164" y="18"/>
                    </a:lnTo>
                    <a:lnTo>
                      <a:pt x="41" y="15"/>
                    </a:lnTo>
                    <a:lnTo>
                      <a:pt x="41" y="43"/>
                    </a:lnTo>
                    <a:lnTo>
                      <a:pt x="29" y="43"/>
                    </a:lnTo>
                    <a:lnTo>
                      <a:pt x="29" y="51"/>
                    </a:lnTo>
                    <a:lnTo>
                      <a:pt x="28" y="103"/>
                    </a:lnTo>
                    <a:lnTo>
                      <a:pt x="14" y="106"/>
                    </a:lnTo>
                    <a:lnTo>
                      <a:pt x="0" y="14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65" name="Freeform 164"/>
              <p:cNvSpPr>
                <a:spLocks/>
              </p:cNvSpPr>
              <p:nvPr/>
            </p:nvSpPr>
            <p:spPr bwMode="auto">
              <a:xfrm>
                <a:off x="3501" y="3785"/>
                <a:ext cx="17" cy="23"/>
              </a:xfrm>
              <a:custGeom>
                <a:avLst/>
                <a:gdLst>
                  <a:gd name="T0" fmla="*/ 0 w 17"/>
                  <a:gd name="T1" fmla="*/ 12 h 23"/>
                  <a:gd name="T2" fmla="*/ 0 w 17"/>
                  <a:gd name="T3" fmla="*/ 12 h 23"/>
                  <a:gd name="T4" fmla="*/ 9 w 17"/>
                  <a:gd name="T5" fmla="*/ 22 h 23"/>
                  <a:gd name="T6" fmla="*/ 16 w 17"/>
                  <a:gd name="T7" fmla="*/ 14 h 23"/>
                  <a:gd name="T8" fmla="*/ 14 w 17"/>
                  <a:gd name="T9" fmla="*/ 0 h 23"/>
                  <a:gd name="T10" fmla="*/ 0 w 17"/>
                  <a:gd name="T11" fmla="*/ 12 h 23"/>
                  <a:gd name="T12" fmla="*/ 0 w 17"/>
                  <a:gd name="T13" fmla="*/ 12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23"/>
                  <a:gd name="T23" fmla="*/ 17 w 17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23">
                    <a:moveTo>
                      <a:pt x="0" y="12"/>
                    </a:moveTo>
                    <a:lnTo>
                      <a:pt x="0" y="12"/>
                    </a:lnTo>
                    <a:lnTo>
                      <a:pt x="9" y="22"/>
                    </a:lnTo>
                    <a:lnTo>
                      <a:pt x="16" y="14"/>
                    </a:ln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66" name="Freeform 165"/>
              <p:cNvSpPr>
                <a:spLocks/>
              </p:cNvSpPr>
              <p:nvPr/>
            </p:nvSpPr>
            <p:spPr bwMode="auto">
              <a:xfrm>
                <a:off x="3486" y="3442"/>
                <a:ext cx="148" cy="146"/>
              </a:xfrm>
              <a:custGeom>
                <a:avLst/>
                <a:gdLst>
                  <a:gd name="T0" fmla="*/ 0 w 148"/>
                  <a:gd name="T1" fmla="*/ 46 h 146"/>
                  <a:gd name="T2" fmla="*/ 0 w 148"/>
                  <a:gd name="T3" fmla="*/ 46 h 146"/>
                  <a:gd name="T4" fmla="*/ 1 w 148"/>
                  <a:gd name="T5" fmla="*/ 74 h 146"/>
                  <a:gd name="T6" fmla="*/ 19 w 148"/>
                  <a:gd name="T7" fmla="*/ 103 h 146"/>
                  <a:gd name="T8" fmla="*/ 44 w 148"/>
                  <a:gd name="T9" fmla="*/ 115 h 146"/>
                  <a:gd name="T10" fmla="*/ 57 w 148"/>
                  <a:gd name="T11" fmla="*/ 118 h 146"/>
                  <a:gd name="T12" fmla="*/ 72 w 148"/>
                  <a:gd name="T13" fmla="*/ 145 h 146"/>
                  <a:gd name="T14" fmla="*/ 127 w 148"/>
                  <a:gd name="T15" fmla="*/ 142 h 146"/>
                  <a:gd name="T16" fmla="*/ 147 w 148"/>
                  <a:gd name="T17" fmla="*/ 130 h 146"/>
                  <a:gd name="T18" fmla="*/ 126 w 148"/>
                  <a:gd name="T19" fmla="*/ 72 h 146"/>
                  <a:gd name="T20" fmla="*/ 132 w 148"/>
                  <a:gd name="T21" fmla="*/ 50 h 146"/>
                  <a:gd name="T22" fmla="*/ 61 w 148"/>
                  <a:gd name="T23" fmla="*/ 0 h 146"/>
                  <a:gd name="T24" fmla="*/ 43 w 148"/>
                  <a:gd name="T25" fmla="*/ 25 h 146"/>
                  <a:gd name="T26" fmla="*/ 35 w 148"/>
                  <a:gd name="T27" fmla="*/ 18 h 146"/>
                  <a:gd name="T28" fmla="*/ 29 w 148"/>
                  <a:gd name="T29" fmla="*/ 24 h 146"/>
                  <a:gd name="T30" fmla="*/ 29 w 148"/>
                  <a:gd name="T31" fmla="*/ 0 h 146"/>
                  <a:gd name="T32" fmla="*/ 11 w 148"/>
                  <a:gd name="T33" fmla="*/ 1 h 146"/>
                  <a:gd name="T34" fmla="*/ 14 w 148"/>
                  <a:gd name="T35" fmla="*/ 19 h 146"/>
                  <a:gd name="T36" fmla="*/ 15 w 148"/>
                  <a:gd name="T37" fmla="*/ 30 h 146"/>
                  <a:gd name="T38" fmla="*/ 0 w 148"/>
                  <a:gd name="T39" fmla="*/ 46 h 146"/>
                  <a:gd name="T40" fmla="*/ 0 w 148"/>
                  <a:gd name="T41" fmla="*/ 46 h 1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8"/>
                  <a:gd name="T64" fmla="*/ 0 h 146"/>
                  <a:gd name="T65" fmla="*/ 148 w 148"/>
                  <a:gd name="T66" fmla="*/ 146 h 14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8" h="146">
                    <a:moveTo>
                      <a:pt x="0" y="46"/>
                    </a:moveTo>
                    <a:lnTo>
                      <a:pt x="0" y="46"/>
                    </a:lnTo>
                    <a:lnTo>
                      <a:pt x="1" y="74"/>
                    </a:lnTo>
                    <a:lnTo>
                      <a:pt x="19" y="103"/>
                    </a:lnTo>
                    <a:lnTo>
                      <a:pt x="44" y="115"/>
                    </a:lnTo>
                    <a:lnTo>
                      <a:pt x="57" y="118"/>
                    </a:lnTo>
                    <a:lnTo>
                      <a:pt x="72" y="145"/>
                    </a:lnTo>
                    <a:lnTo>
                      <a:pt x="127" y="142"/>
                    </a:lnTo>
                    <a:lnTo>
                      <a:pt x="147" y="130"/>
                    </a:lnTo>
                    <a:lnTo>
                      <a:pt x="126" y="72"/>
                    </a:lnTo>
                    <a:lnTo>
                      <a:pt x="132" y="50"/>
                    </a:lnTo>
                    <a:lnTo>
                      <a:pt x="61" y="0"/>
                    </a:lnTo>
                    <a:lnTo>
                      <a:pt x="43" y="25"/>
                    </a:lnTo>
                    <a:lnTo>
                      <a:pt x="35" y="18"/>
                    </a:lnTo>
                    <a:lnTo>
                      <a:pt x="29" y="24"/>
                    </a:lnTo>
                    <a:lnTo>
                      <a:pt x="29" y="0"/>
                    </a:lnTo>
                    <a:lnTo>
                      <a:pt x="11" y="1"/>
                    </a:lnTo>
                    <a:lnTo>
                      <a:pt x="14" y="19"/>
                    </a:lnTo>
                    <a:lnTo>
                      <a:pt x="15" y="30"/>
                    </a:lnTo>
                    <a:lnTo>
                      <a:pt x="0" y="4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67" name="Freeform 166"/>
              <p:cNvSpPr>
                <a:spLocks/>
              </p:cNvSpPr>
              <p:nvPr/>
            </p:nvSpPr>
            <p:spPr bwMode="auto">
              <a:xfrm>
                <a:off x="3078" y="3277"/>
                <a:ext cx="30" cy="71"/>
              </a:xfrm>
              <a:custGeom>
                <a:avLst/>
                <a:gdLst>
                  <a:gd name="T0" fmla="*/ 0 w 30"/>
                  <a:gd name="T1" fmla="*/ 0 h 71"/>
                  <a:gd name="T2" fmla="*/ 0 w 30"/>
                  <a:gd name="T3" fmla="*/ 0 h 71"/>
                  <a:gd name="T4" fmla="*/ 15 w 30"/>
                  <a:gd name="T5" fmla="*/ 4 h 71"/>
                  <a:gd name="T6" fmla="*/ 29 w 30"/>
                  <a:gd name="T7" fmla="*/ 67 h 71"/>
                  <a:gd name="T8" fmla="*/ 19 w 30"/>
                  <a:gd name="T9" fmla="*/ 70 h 71"/>
                  <a:gd name="T10" fmla="*/ 0 w 30"/>
                  <a:gd name="T11" fmla="*/ 0 h 71"/>
                  <a:gd name="T12" fmla="*/ 0 w 30"/>
                  <a:gd name="T13" fmla="*/ 0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71"/>
                  <a:gd name="T23" fmla="*/ 30 w 30"/>
                  <a:gd name="T24" fmla="*/ 71 h 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71">
                    <a:moveTo>
                      <a:pt x="0" y="0"/>
                    </a:moveTo>
                    <a:lnTo>
                      <a:pt x="0" y="0"/>
                    </a:lnTo>
                    <a:lnTo>
                      <a:pt x="15" y="4"/>
                    </a:lnTo>
                    <a:lnTo>
                      <a:pt x="29" y="67"/>
                    </a:lnTo>
                    <a:lnTo>
                      <a:pt x="19" y="7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68" name="Freeform 167"/>
              <p:cNvSpPr>
                <a:spLocks/>
              </p:cNvSpPr>
              <p:nvPr/>
            </p:nvSpPr>
            <p:spPr bwMode="auto">
              <a:xfrm>
                <a:off x="3486" y="3375"/>
                <a:ext cx="74" cy="73"/>
              </a:xfrm>
              <a:custGeom>
                <a:avLst/>
                <a:gdLst>
                  <a:gd name="T0" fmla="*/ 0 w 74"/>
                  <a:gd name="T1" fmla="*/ 72 h 73"/>
                  <a:gd name="T2" fmla="*/ 0 w 74"/>
                  <a:gd name="T3" fmla="*/ 72 h 73"/>
                  <a:gd name="T4" fmla="*/ 11 w 74"/>
                  <a:gd name="T5" fmla="*/ 68 h 73"/>
                  <a:gd name="T6" fmla="*/ 29 w 74"/>
                  <a:gd name="T7" fmla="*/ 67 h 73"/>
                  <a:gd name="T8" fmla="*/ 29 w 74"/>
                  <a:gd name="T9" fmla="*/ 57 h 73"/>
                  <a:gd name="T10" fmla="*/ 58 w 74"/>
                  <a:gd name="T11" fmla="*/ 51 h 73"/>
                  <a:gd name="T12" fmla="*/ 73 w 74"/>
                  <a:gd name="T13" fmla="*/ 26 h 73"/>
                  <a:gd name="T14" fmla="*/ 58 w 74"/>
                  <a:gd name="T15" fmla="*/ 0 h 73"/>
                  <a:gd name="T16" fmla="*/ 16 w 74"/>
                  <a:gd name="T17" fmla="*/ 5 h 73"/>
                  <a:gd name="T18" fmla="*/ 21 w 74"/>
                  <a:gd name="T19" fmla="*/ 24 h 73"/>
                  <a:gd name="T20" fmla="*/ 12 w 74"/>
                  <a:gd name="T21" fmla="*/ 37 h 73"/>
                  <a:gd name="T22" fmla="*/ 0 w 74"/>
                  <a:gd name="T23" fmla="*/ 72 h 73"/>
                  <a:gd name="T24" fmla="*/ 0 w 74"/>
                  <a:gd name="T25" fmla="*/ 72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4"/>
                  <a:gd name="T40" fmla="*/ 0 h 73"/>
                  <a:gd name="T41" fmla="*/ 74 w 74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4" h="73">
                    <a:moveTo>
                      <a:pt x="0" y="72"/>
                    </a:moveTo>
                    <a:lnTo>
                      <a:pt x="0" y="72"/>
                    </a:lnTo>
                    <a:lnTo>
                      <a:pt x="11" y="68"/>
                    </a:lnTo>
                    <a:lnTo>
                      <a:pt x="29" y="67"/>
                    </a:lnTo>
                    <a:lnTo>
                      <a:pt x="29" y="57"/>
                    </a:lnTo>
                    <a:lnTo>
                      <a:pt x="58" y="51"/>
                    </a:lnTo>
                    <a:lnTo>
                      <a:pt x="73" y="26"/>
                    </a:lnTo>
                    <a:lnTo>
                      <a:pt x="58" y="0"/>
                    </a:lnTo>
                    <a:lnTo>
                      <a:pt x="16" y="5"/>
                    </a:lnTo>
                    <a:lnTo>
                      <a:pt x="21" y="24"/>
                    </a:lnTo>
                    <a:lnTo>
                      <a:pt x="12" y="37"/>
                    </a:lnTo>
                    <a:lnTo>
                      <a:pt x="0" y="7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69" name="Freeform 168"/>
              <p:cNvSpPr>
                <a:spLocks/>
              </p:cNvSpPr>
              <p:nvPr/>
            </p:nvSpPr>
            <p:spPr bwMode="auto">
              <a:xfrm>
                <a:off x="3415" y="2986"/>
                <a:ext cx="154" cy="144"/>
              </a:xfrm>
              <a:custGeom>
                <a:avLst/>
                <a:gdLst>
                  <a:gd name="T0" fmla="*/ 0 w 154"/>
                  <a:gd name="T1" fmla="*/ 24 h 144"/>
                  <a:gd name="T2" fmla="*/ 0 w 154"/>
                  <a:gd name="T3" fmla="*/ 24 h 144"/>
                  <a:gd name="T4" fmla="*/ 6 w 154"/>
                  <a:gd name="T5" fmla="*/ 140 h 144"/>
                  <a:gd name="T6" fmla="*/ 129 w 154"/>
                  <a:gd name="T7" fmla="*/ 143 h 144"/>
                  <a:gd name="T8" fmla="*/ 150 w 154"/>
                  <a:gd name="T9" fmla="*/ 125 h 144"/>
                  <a:gd name="T10" fmla="*/ 153 w 154"/>
                  <a:gd name="T11" fmla="*/ 113 h 144"/>
                  <a:gd name="T12" fmla="*/ 107 w 154"/>
                  <a:gd name="T13" fmla="*/ 30 h 144"/>
                  <a:gd name="T14" fmla="*/ 129 w 154"/>
                  <a:gd name="T15" fmla="*/ 57 h 144"/>
                  <a:gd name="T16" fmla="*/ 140 w 154"/>
                  <a:gd name="T17" fmla="*/ 34 h 144"/>
                  <a:gd name="T18" fmla="*/ 129 w 154"/>
                  <a:gd name="T19" fmla="*/ 5 h 144"/>
                  <a:gd name="T20" fmla="*/ 100 w 154"/>
                  <a:gd name="T21" fmla="*/ 10 h 144"/>
                  <a:gd name="T22" fmla="*/ 100 w 154"/>
                  <a:gd name="T23" fmla="*/ 2 h 144"/>
                  <a:gd name="T24" fmla="*/ 85 w 154"/>
                  <a:gd name="T25" fmla="*/ 2 h 144"/>
                  <a:gd name="T26" fmla="*/ 59 w 154"/>
                  <a:gd name="T27" fmla="*/ 12 h 144"/>
                  <a:gd name="T28" fmla="*/ 6 w 154"/>
                  <a:gd name="T29" fmla="*/ 0 h 144"/>
                  <a:gd name="T30" fmla="*/ 0 w 154"/>
                  <a:gd name="T31" fmla="*/ 24 h 144"/>
                  <a:gd name="T32" fmla="*/ 0 w 154"/>
                  <a:gd name="T33" fmla="*/ 24 h 1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4"/>
                  <a:gd name="T52" fmla="*/ 0 h 144"/>
                  <a:gd name="T53" fmla="*/ 154 w 154"/>
                  <a:gd name="T54" fmla="*/ 144 h 1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4" h="144">
                    <a:moveTo>
                      <a:pt x="0" y="24"/>
                    </a:moveTo>
                    <a:lnTo>
                      <a:pt x="0" y="24"/>
                    </a:lnTo>
                    <a:lnTo>
                      <a:pt x="6" y="140"/>
                    </a:lnTo>
                    <a:lnTo>
                      <a:pt x="129" y="143"/>
                    </a:lnTo>
                    <a:lnTo>
                      <a:pt x="150" y="125"/>
                    </a:lnTo>
                    <a:lnTo>
                      <a:pt x="153" y="113"/>
                    </a:lnTo>
                    <a:lnTo>
                      <a:pt x="107" y="30"/>
                    </a:lnTo>
                    <a:lnTo>
                      <a:pt x="129" y="57"/>
                    </a:lnTo>
                    <a:lnTo>
                      <a:pt x="140" y="34"/>
                    </a:lnTo>
                    <a:lnTo>
                      <a:pt x="129" y="5"/>
                    </a:lnTo>
                    <a:lnTo>
                      <a:pt x="100" y="10"/>
                    </a:lnTo>
                    <a:lnTo>
                      <a:pt x="100" y="2"/>
                    </a:lnTo>
                    <a:lnTo>
                      <a:pt x="85" y="2"/>
                    </a:lnTo>
                    <a:lnTo>
                      <a:pt x="59" y="12"/>
                    </a:lnTo>
                    <a:lnTo>
                      <a:pt x="6" y="0"/>
                    </a:lnTo>
                    <a:lnTo>
                      <a:pt x="0" y="2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70" name="Freeform 169"/>
              <p:cNvSpPr>
                <a:spLocks/>
              </p:cNvSpPr>
              <p:nvPr/>
            </p:nvSpPr>
            <p:spPr bwMode="auto">
              <a:xfrm>
                <a:off x="3010" y="3225"/>
                <a:ext cx="103" cy="76"/>
              </a:xfrm>
              <a:custGeom>
                <a:avLst/>
                <a:gdLst>
                  <a:gd name="T0" fmla="*/ 0 w 103"/>
                  <a:gd name="T1" fmla="*/ 63 h 76"/>
                  <a:gd name="T2" fmla="*/ 0 w 103"/>
                  <a:gd name="T3" fmla="*/ 63 h 76"/>
                  <a:gd name="T4" fmla="*/ 7 w 103"/>
                  <a:gd name="T5" fmla="*/ 72 h 76"/>
                  <a:gd name="T6" fmla="*/ 34 w 103"/>
                  <a:gd name="T7" fmla="*/ 75 h 76"/>
                  <a:gd name="T8" fmla="*/ 32 w 103"/>
                  <a:gd name="T9" fmla="*/ 56 h 76"/>
                  <a:gd name="T10" fmla="*/ 68 w 103"/>
                  <a:gd name="T11" fmla="*/ 52 h 76"/>
                  <a:gd name="T12" fmla="*/ 83 w 103"/>
                  <a:gd name="T13" fmla="*/ 56 h 76"/>
                  <a:gd name="T14" fmla="*/ 102 w 103"/>
                  <a:gd name="T15" fmla="*/ 42 h 76"/>
                  <a:gd name="T16" fmla="*/ 76 w 103"/>
                  <a:gd name="T17" fmla="*/ 13 h 76"/>
                  <a:gd name="T18" fmla="*/ 73 w 103"/>
                  <a:gd name="T19" fmla="*/ 0 h 76"/>
                  <a:gd name="T20" fmla="*/ 17 w 103"/>
                  <a:gd name="T21" fmla="*/ 24 h 76"/>
                  <a:gd name="T22" fmla="*/ 0 w 103"/>
                  <a:gd name="T23" fmla="*/ 63 h 76"/>
                  <a:gd name="T24" fmla="*/ 0 w 103"/>
                  <a:gd name="T25" fmla="*/ 6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3"/>
                  <a:gd name="T40" fmla="*/ 0 h 76"/>
                  <a:gd name="T41" fmla="*/ 103 w 103"/>
                  <a:gd name="T42" fmla="*/ 76 h 7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3" h="76">
                    <a:moveTo>
                      <a:pt x="0" y="63"/>
                    </a:moveTo>
                    <a:lnTo>
                      <a:pt x="0" y="63"/>
                    </a:lnTo>
                    <a:lnTo>
                      <a:pt x="7" y="72"/>
                    </a:lnTo>
                    <a:lnTo>
                      <a:pt x="34" y="75"/>
                    </a:lnTo>
                    <a:lnTo>
                      <a:pt x="32" y="56"/>
                    </a:lnTo>
                    <a:lnTo>
                      <a:pt x="68" y="52"/>
                    </a:lnTo>
                    <a:lnTo>
                      <a:pt x="83" y="56"/>
                    </a:lnTo>
                    <a:lnTo>
                      <a:pt x="102" y="42"/>
                    </a:lnTo>
                    <a:lnTo>
                      <a:pt x="76" y="13"/>
                    </a:lnTo>
                    <a:lnTo>
                      <a:pt x="73" y="0"/>
                    </a:lnTo>
                    <a:lnTo>
                      <a:pt x="17" y="24"/>
                    </a:lnTo>
                    <a:lnTo>
                      <a:pt x="0" y="6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71" name="Freeform 170"/>
              <p:cNvSpPr>
                <a:spLocks/>
              </p:cNvSpPr>
              <p:nvPr/>
            </p:nvSpPr>
            <p:spPr bwMode="auto">
              <a:xfrm>
                <a:off x="3380" y="3540"/>
                <a:ext cx="162" cy="134"/>
              </a:xfrm>
              <a:custGeom>
                <a:avLst/>
                <a:gdLst>
                  <a:gd name="T0" fmla="*/ 0 w 162"/>
                  <a:gd name="T1" fmla="*/ 65 h 134"/>
                  <a:gd name="T2" fmla="*/ 0 w 162"/>
                  <a:gd name="T3" fmla="*/ 65 h 134"/>
                  <a:gd name="T4" fmla="*/ 0 w 162"/>
                  <a:gd name="T5" fmla="*/ 116 h 134"/>
                  <a:gd name="T6" fmla="*/ 17 w 162"/>
                  <a:gd name="T7" fmla="*/ 129 h 134"/>
                  <a:gd name="T8" fmla="*/ 43 w 162"/>
                  <a:gd name="T9" fmla="*/ 132 h 134"/>
                  <a:gd name="T10" fmla="*/ 67 w 162"/>
                  <a:gd name="T11" fmla="*/ 133 h 134"/>
                  <a:gd name="T12" fmla="*/ 91 w 162"/>
                  <a:gd name="T13" fmla="*/ 115 h 134"/>
                  <a:gd name="T14" fmla="*/ 92 w 162"/>
                  <a:gd name="T15" fmla="*/ 107 h 134"/>
                  <a:gd name="T16" fmla="*/ 113 w 162"/>
                  <a:gd name="T17" fmla="*/ 102 h 134"/>
                  <a:gd name="T18" fmla="*/ 109 w 162"/>
                  <a:gd name="T19" fmla="*/ 95 h 134"/>
                  <a:gd name="T20" fmla="*/ 153 w 162"/>
                  <a:gd name="T21" fmla="*/ 81 h 134"/>
                  <a:gd name="T22" fmla="*/ 147 w 162"/>
                  <a:gd name="T23" fmla="*/ 75 h 134"/>
                  <a:gd name="T24" fmla="*/ 161 w 162"/>
                  <a:gd name="T25" fmla="*/ 34 h 134"/>
                  <a:gd name="T26" fmla="*/ 150 w 162"/>
                  <a:gd name="T27" fmla="*/ 17 h 134"/>
                  <a:gd name="T28" fmla="*/ 125 w 162"/>
                  <a:gd name="T29" fmla="*/ 5 h 134"/>
                  <a:gd name="T30" fmla="*/ 118 w 162"/>
                  <a:gd name="T31" fmla="*/ 0 h 134"/>
                  <a:gd name="T32" fmla="*/ 93 w 162"/>
                  <a:gd name="T33" fmla="*/ 12 h 134"/>
                  <a:gd name="T34" fmla="*/ 90 w 162"/>
                  <a:gd name="T35" fmla="*/ 48 h 134"/>
                  <a:gd name="T36" fmla="*/ 106 w 162"/>
                  <a:gd name="T37" fmla="*/ 55 h 134"/>
                  <a:gd name="T38" fmla="*/ 106 w 162"/>
                  <a:gd name="T39" fmla="*/ 69 h 134"/>
                  <a:gd name="T40" fmla="*/ 28 w 162"/>
                  <a:gd name="T41" fmla="*/ 37 h 134"/>
                  <a:gd name="T42" fmla="*/ 31 w 162"/>
                  <a:gd name="T43" fmla="*/ 65 h 134"/>
                  <a:gd name="T44" fmla="*/ 0 w 162"/>
                  <a:gd name="T45" fmla="*/ 65 h 134"/>
                  <a:gd name="T46" fmla="*/ 0 w 162"/>
                  <a:gd name="T47" fmla="*/ 65 h 1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2"/>
                  <a:gd name="T73" fmla="*/ 0 h 134"/>
                  <a:gd name="T74" fmla="*/ 162 w 162"/>
                  <a:gd name="T75" fmla="*/ 134 h 1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2" h="134">
                    <a:moveTo>
                      <a:pt x="0" y="65"/>
                    </a:moveTo>
                    <a:lnTo>
                      <a:pt x="0" y="65"/>
                    </a:lnTo>
                    <a:lnTo>
                      <a:pt x="0" y="116"/>
                    </a:lnTo>
                    <a:lnTo>
                      <a:pt x="17" y="129"/>
                    </a:lnTo>
                    <a:lnTo>
                      <a:pt x="43" y="132"/>
                    </a:lnTo>
                    <a:lnTo>
                      <a:pt x="67" y="133"/>
                    </a:lnTo>
                    <a:lnTo>
                      <a:pt x="91" y="115"/>
                    </a:lnTo>
                    <a:lnTo>
                      <a:pt x="92" y="107"/>
                    </a:lnTo>
                    <a:lnTo>
                      <a:pt x="113" y="102"/>
                    </a:lnTo>
                    <a:lnTo>
                      <a:pt x="109" y="95"/>
                    </a:lnTo>
                    <a:lnTo>
                      <a:pt x="153" y="81"/>
                    </a:lnTo>
                    <a:lnTo>
                      <a:pt x="147" y="75"/>
                    </a:lnTo>
                    <a:lnTo>
                      <a:pt x="161" y="34"/>
                    </a:lnTo>
                    <a:lnTo>
                      <a:pt x="150" y="17"/>
                    </a:lnTo>
                    <a:lnTo>
                      <a:pt x="125" y="5"/>
                    </a:lnTo>
                    <a:lnTo>
                      <a:pt x="118" y="0"/>
                    </a:lnTo>
                    <a:lnTo>
                      <a:pt x="93" y="12"/>
                    </a:lnTo>
                    <a:lnTo>
                      <a:pt x="90" y="48"/>
                    </a:lnTo>
                    <a:lnTo>
                      <a:pt x="106" y="55"/>
                    </a:lnTo>
                    <a:lnTo>
                      <a:pt x="106" y="69"/>
                    </a:lnTo>
                    <a:lnTo>
                      <a:pt x="28" y="37"/>
                    </a:lnTo>
                    <a:lnTo>
                      <a:pt x="31" y="65"/>
                    </a:lnTo>
                    <a:lnTo>
                      <a:pt x="0" y="6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72" name="Freeform 171"/>
              <p:cNvSpPr>
                <a:spLocks/>
              </p:cNvSpPr>
              <p:nvPr/>
            </p:nvSpPr>
            <p:spPr bwMode="auto">
              <a:xfrm>
                <a:off x="3305" y="3734"/>
                <a:ext cx="224" cy="180"/>
              </a:xfrm>
              <a:custGeom>
                <a:avLst/>
                <a:gdLst>
                  <a:gd name="T0" fmla="*/ 0 w 224"/>
                  <a:gd name="T1" fmla="*/ 94 h 180"/>
                  <a:gd name="T2" fmla="*/ 0 w 224"/>
                  <a:gd name="T3" fmla="*/ 94 h 180"/>
                  <a:gd name="T4" fmla="*/ 8 w 224"/>
                  <a:gd name="T5" fmla="*/ 88 h 180"/>
                  <a:gd name="T6" fmla="*/ 17 w 224"/>
                  <a:gd name="T7" fmla="*/ 100 h 180"/>
                  <a:gd name="T8" fmla="*/ 35 w 224"/>
                  <a:gd name="T9" fmla="*/ 100 h 180"/>
                  <a:gd name="T10" fmla="*/ 47 w 224"/>
                  <a:gd name="T11" fmla="*/ 91 h 180"/>
                  <a:gd name="T12" fmla="*/ 47 w 224"/>
                  <a:gd name="T13" fmla="*/ 36 h 180"/>
                  <a:gd name="T14" fmla="*/ 58 w 224"/>
                  <a:gd name="T15" fmla="*/ 50 h 180"/>
                  <a:gd name="T16" fmla="*/ 58 w 224"/>
                  <a:gd name="T17" fmla="*/ 65 h 180"/>
                  <a:gd name="T18" fmla="*/ 77 w 224"/>
                  <a:gd name="T19" fmla="*/ 64 h 180"/>
                  <a:gd name="T20" fmla="*/ 93 w 224"/>
                  <a:gd name="T21" fmla="*/ 47 h 180"/>
                  <a:gd name="T22" fmla="*/ 123 w 224"/>
                  <a:gd name="T23" fmla="*/ 47 h 180"/>
                  <a:gd name="T24" fmla="*/ 174 w 224"/>
                  <a:gd name="T25" fmla="*/ 0 h 180"/>
                  <a:gd name="T26" fmla="*/ 205 w 224"/>
                  <a:gd name="T27" fmla="*/ 6 h 180"/>
                  <a:gd name="T28" fmla="*/ 210 w 224"/>
                  <a:gd name="T29" fmla="*/ 51 h 180"/>
                  <a:gd name="T30" fmla="*/ 196 w 224"/>
                  <a:gd name="T31" fmla="*/ 63 h 180"/>
                  <a:gd name="T32" fmla="*/ 205 w 224"/>
                  <a:gd name="T33" fmla="*/ 73 h 180"/>
                  <a:gd name="T34" fmla="*/ 212 w 224"/>
                  <a:gd name="T35" fmla="*/ 65 h 180"/>
                  <a:gd name="T36" fmla="*/ 223 w 224"/>
                  <a:gd name="T37" fmla="*/ 65 h 180"/>
                  <a:gd name="T38" fmla="*/ 217 w 224"/>
                  <a:gd name="T39" fmla="*/ 91 h 180"/>
                  <a:gd name="T40" fmla="*/ 184 w 224"/>
                  <a:gd name="T41" fmla="*/ 132 h 180"/>
                  <a:gd name="T42" fmla="*/ 144 w 224"/>
                  <a:gd name="T43" fmla="*/ 167 h 180"/>
                  <a:gd name="T44" fmla="*/ 114 w 224"/>
                  <a:gd name="T45" fmla="*/ 178 h 180"/>
                  <a:gd name="T46" fmla="*/ 26 w 224"/>
                  <a:gd name="T47" fmla="*/ 179 h 180"/>
                  <a:gd name="T48" fmla="*/ 19 w 224"/>
                  <a:gd name="T49" fmla="*/ 159 h 180"/>
                  <a:gd name="T50" fmla="*/ 22 w 224"/>
                  <a:gd name="T51" fmla="*/ 143 h 180"/>
                  <a:gd name="T52" fmla="*/ 0 w 224"/>
                  <a:gd name="T53" fmla="*/ 94 h 180"/>
                  <a:gd name="T54" fmla="*/ 0 w 224"/>
                  <a:gd name="T55" fmla="*/ 94 h 18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24"/>
                  <a:gd name="T85" fmla="*/ 0 h 180"/>
                  <a:gd name="T86" fmla="*/ 224 w 224"/>
                  <a:gd name="T87" fmla="*/ 180 h 18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24" h="180">
                    <a:moveTo>
                      <a:pt x="0" y="94"/>
                    </a:moveTo>
                    <a:lnTo>
                      <a:pt x="0" y="94"/>
                    </a:lnTo>
                    <a:lnTo>
                      <a:pt x="8" y="88"/>
                    </a:lnTo>
                    <a:lnTo>
                      <a:pt x="17" y="100"/>
                    </a:lnTo>
                    <a:lnTo>
                      <a:pt x="35" y="100"/>
                    </a:lnTo>
                    <a:lnTo>
                      <a:pt x="47" y="91"/>
                    </a:lnTo>
                    <a:lnTo>
                      <a:pt x="47" y="36"/>
                    </a:lnTo>
                    <a:lnTo>
                      <a:pt x="58" y="50"/>
                    </a:lnTo>
                    <a:lnTo>
                      <a:pt x="58" y="65"/>
                    </a:lnTo>
                    <a:lnTo>
                      <a:pt x="77" y="64"/>
                    </a:lnTo>
                    <a:lnTo>
                      <a:pt x="93" y="47"/>
                    </a:lnTo>
                    <a:lnTo>
                      <a:pt x="123" y="47"/>
                    </a:lnTo>
                    <a:lnTo>
                      <a:pt x="174" y="0"/>
                    </a:lnTo>
                    <a:lnTo>
                      <a:pt x="205" y="6"/>
                    </a:lnTo>
                    <a:lnTo>
                      <a:pt x="210" y="51"/>
                    </a:lnTo>
                    <a:lnTo>
                      <a:pt x="196" y="63"/>
                    </a:lnTo>
                    <a:lnTo>
                      <a:pt x="205" y="73"/>
                    </a:lnTo>
                    <a:lnTo>
                      <a:pt x="212" y="65"/>
                    </a:lnTo>
                    <a:lnTo>
                      <a:pt x="223" y="65"/>
                    </a:lnTo>
                    <a:lnTo>
                      <a:pt x="217" y="91"/>
                    </a:lnTo>
                    <a:lnTo>
                      <a:pt x="184" y="132"/>
                    </a:lnTo>
                    <a:lnTo>
                      <a:pt x="144" y="167"/>
                    </a:lnTo>
                    <a:lnTo>
                      <a:pt x="114" y="178"/>
                    </a:lnTo>
                    <a:lnTo>
                      <a:pt x="26" y="179"/>
                    </a:lnTo>
                    <a:lnTo>
                      <a:pt x="19" y="159"/>
                    </a:lnTo>
                    <a:lnTo>
                      <a:pt x="22" y="143"/>
                    </a:lnTo>
                    <a:lnTo>
                      <a:pt x="0" y="9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73" name="Freeform 172"/>
              <p:cNvSpPr>
                <a:spLocks/>
              </p:cNvSpPr>
              <p:nvPr/>
            </p:nvSpPr>
            <p:spPr bwMode="auto">
              <a:xfrm>
                <a:off x="3449" y="3830"/>
                <a:ext cx="32" cy="33"/>
              </a:xfrm>
              <a:custGeom>
                <a:avLst/>
                <a:gdLst>
                  <a:gd name="T0" fmla="*/ 0 w 32"/>
                  <a:gd name="T1" fmla="*/ 16 h 33"/>
                  <a:gd name="T2" fmla="*/ 0 w 32"/>
                  <a:gd name="T3" fmla="*/ 16 h 33"/>
                  <a:gd name="T4" fmla="*/ 11 w 32"/>
                  <a:gd name="T5" fmla="*/ 32 h 33"/>
                  <a:gd name="T6" fmla="*/ 31 w 32"/>
                  <a:gd name="T7" fmla="*/ 16 h 33"/>
                  <a:gd name="T8" fmla="*/ 22 w 32"/>
                  <a:gd name="T9" fmla="*/ 0 h 33"/>
                  <a:gd name="T10" fmla="*/ 0 w 32"/>
                  <a:gd name="T11" fmla="*/ 16 h 33"/>
                  <a:gd name="T12" fmla="*/ 0 w 32"/>
                  <a:gd name="T13" fmla="*/ 16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33"/>
                  <a:gd name="T23" fmla="*/ 32 w 32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33">
                    <a:moveTo>
                      <a:pt x="0" y="16"/>
                    </a:moveTo>
                    <a:lnTo>
                      <a:pt x="0" y="16"/>
                    </a:lnTo>
                    <a:lnTo>
                      <a:pt x="11" y="32"/>
                    </a:lnTo>
                    <a:lnTo>
                      <a:pt x="31" y="16"/>
                    </a:lnTo>
                    <a:lnTo>
                      <a:pt x="22" y="0"/>
                    </a:lnTo>
                    <a:lnTo>
                      <a:pt x="0" y="1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74" name="Freeform 173"/>
              <p:cNvSpPr>
                <a:spLocks/>
              </p:cNvSpPr>
              <p:nvPr/>
            </p:nvSpPr>
            <p:spPr bwMode="auto">
              <a:xfrm>
                <a:off x="3201" y="2941"/>
                <a:ext cx="43" cy="27"/>
              </a:xfrm>
              <a:custGeom>
                <a:avLst/>
                <a:gdLst>
                  <a:gd name="T0" fmla="*/ 2 w 43"/>
                  <a:gd name="T1" fmla="*/ 25 h 27"/>
                  <a:gd name="T2" fmla="*/ 11 w 43"/>
                  <a:gd name="T3" fmla="*/ 26 h 27"/>
                  <a:gd name="T4" fmla="*/ 15 w 43"/>
                  <a:gd name="T5" fmla="*/ 25 h 27"/>
                  <a:gd name="T6" fmla="*/ 20 w 43"/>
                  <a:gd name="T7" fmla="*/ 22 h 27"/>
                  <a:gd name="T8" fmla="*/ 29 w 43"/>
                  <a:gd name="T9" fmla="*/ 20 h 27"/>
                  <a:gd name="T10" fmla="*/ 37 w 43"/>
                  <a:gd name="T11" fmla="*/ 18 h 27"/>
                  <a:gd name="T12" fmla="*/ 40 w 43"/>
                  <a:gd name="T13" fmla="*/ 11 h 27"/>
                  <a:gd name="T14" fmla="*/ 42 w 43"/>
                  <a:gd name="T15" fmla="*/ 7 h 27"/>
                  <a:gd name="T16" fmla="*/ 33 w 43"/>
                  <a:gd name="T17" fmla="*/ 0 h 27"/>
                  <a:gd name="T18" fmla="*/ 0 w 43"/>
                  <a:gd name="T19" fmla="*/ 7 h 27"/>
                  <a:gd name="T20" fmla="*/ 0 w 43"/>
                  <a:gd name="T21" fmla="*/ 25 h 27"/>
                  <a:gd name="T22" fmla="*/ 2 w 43"/>
                  <a:gd name="T23" fmla="*/ 25 h 27"/>
                  <a:gd name="T24" fmla="*/ 2 w 43"/>
                  <a:gd name="T25" fmla="*/ 25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27"/>
                  <a:gd name="T41" fmla="*/ 43 w 43"/>
                  <a:gd name="T42" fmla="*/ 27 h 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27">
                    <a:moveTo>
                      <a:pt x="2" y="25"/>
                    </a:moveTo>
                    <a:lnTo>
                      <a:pt x="11" y="26"/>
                    </a:lnTo>
                    <a:lnTo>
                      <a:pt x="15" y="25"/>
                    </a:lnTo>
                    <a:lnTo>
                      <a:pt x="20" y="22"/>
                    </a:lnTo>
                    <a:lnTo>
                      <a:pt x="29" y="20"/>
                    </a:lnTo>
                    <a:lnTo>
                      <a:pt x="37" y="18"/>
                    </a:lnTo>
                    <a:lnTo>
                      <a:pt x="40" y="11"/>
                    </a:lnTo>
                    <a:lnTo>
                      <a:pt x="42" y="7"/>
                    </a:lnTo>
                    <a:lnTo>
                      <a:pt x="33" y="0"/>
                    </a:lnTo>
                    <a:lnTo>
                      <a:pt x="0" y="7"/>
                    </a:lnTo>
                    <a:lnTo>
                      <a:pt x="0" y="25"/>
                    </a:lnTo>
                    <a:lnTo>
                      <a:pt x="2" y="2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75" name="Freeform 174"/>
              <p:cNvSpPr>
                <a:spLocks/>
              </p:cNvSpPr>
              <p:nvPr/>
            </p:nvSpPr>
            <p:spPr bwMode="auto">
              <a:xfrm>
                <a:off x="3181" y="2904"/>
                <a:ext cx="55" cy="103"/>
              </a:xfrm>
              <a:custGeom>
                <a:avLst/>
                <a:gdLst>
                  <a:gd name="T0" fmla="*/ 0 w 55"/>
                  <a:gd name="T1" fmla="*/ 47 h 103"/>
                  <a:gd name="T2" fmla="*/ 0 w 55"/>
                  <a:gd name="T3" fmla="*/ 47 h 103"/>
                  <a:gd name="T4" fmla="*/ 12 w 55"/>
                  <a:gd name="T5" fmla="*/ 38 h 103"/>
                  <a:gd name="T6" fmla="*/ 18 w 55"/>
                  <a:gd name="T7" fmla="*/ 1 h 103"/>
                  <a:gd name="T8" fmla="*/ 51 w 55"/>
                  <a:gd name="T9" fmla="*/ 0 h 103"/>
                  <a:gd name="T10" fmla="*/ 42 w 55"/>
                  <a:gd name="T11" fmla="*/ 12 h 103"/>
                  <a:gd name="T12" fmla="*/ 52 w 55"/>
                  <a:gd name="T13" fmla="*/ 28 h 103"/>
                  <a:gd name="T14" fmla="*/ 33 w 55"/>
                  <a:gd name="T15" fmla="*/ 47 h 103"/>
                  <a:gd name="T16" fmla="*/ 54 w 55"/>
                  <a:gd name="T17" fmla="*/ 60 h 103"/>
                  <a:gd name="T18" fmla="*/ 27 w 55"/>
                  <a:gd name="T19" fmla="*/ 102 h 103"/>
                  <a:gd name="T20" fmla="*/ 23 w 55"/>
                  <a:gd name="T21" fmla="*/ 75 h 103"/>
                  <a:gd name="T22" fmla="*/ 0 w 55"/>
                  <a:gd name="T23" fmla="*/ 47 h 103"/>
                  <a:gd name="T24" fmla="*/ 0 w 55"/>
                  <a:gd name="T25" fmla="*/ 47 h 1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"/>
                  <a:gd name="T40" fmla="*/ 0 h 103"/>
                  <a:gd name="T41" fmla="*/ 55 w 55"/>
                  <a:gd name="T42" fmla="*/ 103 h 10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" h="103">
                    <a:moveTo>
                      <a:pt x="0" y="47"/>
                    </a:moveTo>
                    <a:lnTo>
                      <a:pt x="0" y="47"/>
                    </a:lnTo>
                    <a:lnTo>
                      <a:pt x="12" y="38"/>
                    </a:lnTo>
                    <a:lnTo>
                      <a:pt x="18" y="1"/>
                    </a:lnTo>
                    <a:lnTo>
                      <a:pt x="51" y="0"/>
                    </a:lnTo>
                    <a:lnTo>
                      <a:pt x="42" y="12"/>
                    </a:lnTo>
                    <a:lnTo>
                      <a:pt x="52" y="28"/>
                    </a:lnTo>
                    <a:lnTo>
                      <a:pt x="33" y="47"/>
                    </a:lnTo>
                    <a:lnTo>
                      <a:pt x="54" y="60"/>
                    </a:lnTo>
                    <a:lnTo>
                      <a:pt x="27" y="102"/>
                    </a:lnTo>
                    <a:lnTo>
                      <a:pt x="23" y="75"/>
                    </a:lnTo>
                    <a:lnTo>
                      <a:pt x="0" y="47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3169412" y="3423835"/>
              <a:ext cx="114299" cy="53975"/>
            </a:xfrm>
            <a:custGeom>
              <a:avLst/>
              <a:gdLst>
                <a:gd name="T0" fmla="*/ 0 w 90"/>
                <a:gd name="T1" fmla="*/ 23633520 h 43"/>
                <a:gd name="T2" fmla="*/ 0 w 90"/>
                <a:gd name="T3" fmla="*/ 23633520 h 43"/>
                <a:gd name="T4" fmla="*/ 38709597 w 90"/>
                <a:gd name="T5" fmla="*/ 66175857 h 43"/>
                <a:gd name="T6" fmla="*/ 104838504 w 90"/>
                <a:gd name="T7" fmla="*/ 64600540 h 43"/>
                <a:gd name="T8" fmla="*/ 143548091 w 90"/>
                <a:gd name="T9" fmla="*/ 40965765 h 43"/>
                <a:gd name="T10" fmla="*/ 59677300 w 90"/>
                <a:gd name="T11" fmla="*/ 9453155 h 43"/>
                <a:gd name="T12" fmla="*/ 48387003 w 90"/>
                <a:gd name="T13" fmla="*/ 0 h 43"/>
                <a:gd name="T14" fmla="*/ 0 w 90"/>
                <a:gd name="T15" fmla="*/ 23633520 h 43"/>
                <a:gd name="T16" fmla="*/ 0 w 90"/>
                <a:gd name="T17" fmla="*/ 2363352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"/>
                <a:gd name="T28" fmla="*/ 0 h 43"/>
                <a:gd name="T29" fmla="*/ 90 w 90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" h="43">
                  <a:moveTo>
                    <a:pt x="0" y="15"/>
                  </a:moveTo>
                  <a:lnTo>
                    <a:pt x="0" y="15"/>
                  </a:lnTo>
                  <a:lnTo>
                    <a:pt x="24" y="42"/>
                  </a:lnTo>
                  <a:lnTo>
                    <a:pt x="65" y="41"/>
                  </a:lnTo>
                  <a:lnTo>
                    <a:pt x="89" y="26"/>
                  </a:lnTo>
                  <a:lnTo>
                    <a:pt x="37" y="6"/>
                  </a:lnTo>
                  <a:lnTo>
                    <a:pt x="30" y="0"/>
                  </a:lnTo>
                  <a:lnTo>
                    <a:pt x="0" y="15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3328166" y="3288881"/>
              <a:ext cx="96837" cy="77788"/>
            </a:xfrm>
            <a:custGeom>
              <a:avLst/>
              <a:gdLst>
                <a:gd name="T0" fmla="*/ 0 w 78"/>
                <a:gd name="T1" fmla="*/ 12590929 h 58"/>
                <a:gd name="T2" fmla="*/ 33909086 w 78"/>
                <a:gd name="T3" fmla="*/ 8993902 h 58"/>
                <a:gd name="T4" fmla="*/ 60110943 w 78"/>
                <a:gd name="T5" fmla="*/ 0 h 58"/>
                <a:gd name="T6" fmla="*/ 95561981 w 78"/>
                <a:gd name="T7" fmla="*/ 7195391 h 58"/>
                <a:gd name="T8" fmla="*/ 118682426 w 78"/>
                <a:gd name="T9" fmla="*/ 21584828 h 58"/>
                <a:gd name="T10" fmla="*/ 104809911 w 78"/>
                <a:gd name="T11" fmla="*/ 34175757 h 58"/>
                <a:gd name="T12" fmla="*/ 87854752 w 78"/>
                <a:gd name="T13" fmla="*/ 35974269 h 58"/>
                <a:gd name="T14" fmla="*/ 67818172 w 78"/>
                <a:gd name="T15" fmla="*/ 55760591 h 58"/>
                <a:gd name="T16" fmla="*/ 53946898 w 78"/>
                <a:gd name="T17" fmla="*/ 102528622 h 58"/>
                <a:gd name="T18" fmla="*/ 44697726 w 78"/>
                <a:gd name="T19" fmla="*/ 82742290 h 58"/>
                <a:gd name="T20" fmla="*/ 18495865 w 78"/>
                <a:gd name="T21" fmla="*/ 80943778 h 58"/>
                <a:gd name="T22" fmla="*/ 35449787 w 78"/>
                <a:gd name="T23" fmla="*/ 43169657 h 58"/>
                <a:gd name="T24" fmla="*/ 0 w 78"/>
                <a:gd name="T25" fmla="*/ 30578733 h 58"/>
                <a:gd name="T26" fmla="*/ 0 w 78"/>
                <a:gd name="T27" fmla="*/ 12590929 h 58"/>
                <a:gd name="T28" fmla="*/ 0 w 78"/>
                <a:gd name="T29" fmla="*/ 12590929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58"/>
                <a:gd name="T47" fmla="*/ 78 w 78"/>
                <a:gd name="T48" fmla="*/ 58 h 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58">
                  <a:moveTo>
                    <a:pt x="0" y="7"/>
                  </a:moveTo>
                  <a:lnTo>
                    <a:pt x="22" y="5"/>
                  </a:lnTo>
                  <a:lnTo>
                    <a:pt x="39" y="0"/>
                  </a:lnTo>
                  <a:lnTo>
                    <a:pt x="62" y="4"/>
                  </a:lnTo>
                  <a:lnTo>
                    <a:pt x="77" y="12"/>
                  </a:lnTo>
                  <a:lnTo>
                    <a:pt x="68" y="19"/>
                  </a:lnTo>
                  <a:lnTo>
                    <a:pt x="57" y="20"/>
                  </a:lnTo>
                  <a:lnTo>
                    <a:pt x="44" y="31"/>
                  </a:lnTo>
                  <a:lnTo>
                    <a:pt x="35" y="57"/>
                  </a:lnTo>
                  <a:lnTo>
                    <a:pt x="29" y="46"/>
                  </a:lnTo>
                  <a:lnTo>
                    <a:pt x="12" y="45"/>
                  </a:lnTo>
                  <a:lnTo>
                    <a:pt x="23" y="24"/>
                  </a:lnTo>
                  <a:lnTo>
                    <a:pt x="0" y="17"/>
                  </a:lnTo>
                  <a:lnTo>
                    <a:pt x="0" y="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3301191" y="3314281"/>
              <a:ext cx="55563" cy="38100"/>
            </a:xfrm>
            <a:custGeom>
              <a:avLst/>
              <a:gdLst>
                <a:gd name="T0" fmla="*/ 67080589 w 45"/>
                <a:gd name="T1" fmla="*/ 15534291 h 29"/>
                <a:gd name="T2" fmla="*/ 51835342 w 45"/>
                <a:gd name="T3" fmla="*/ 48329201 h 29"/>
                <a:gd name="T4" fmla="*/ 0 w 45"/>
                <a:gd name="T5" fmla="*/ 39698886 h 29"/>
                <a:gd name="T6" fmla="*/ 21343603 w 45"/>
                <a:gd name="T7" fmla="*/ 18986938 h 29"/>
                <a:gd name="T8" fmla="*/ 35065190 w 45"/>
                <a:gd name="T9" fmla="*/ 0 h 29"/>
                <a:gd name="T10" fmla="*/ 67080589 w 45"/>
                <a:gd name="T11" fmla="*/ 15534291 h 29"/>
                <a:gd name="T12" fmla="*/ 67080589 w 45"/>
                <a:gd name="T13" fmla="*/ 15534291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29"/>
                <a:gd name="T23" fmla="*/ 45 w 45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29">
                  <a:moveTo>
                    <a:pt x="44" y="9"/>
                  </a:moveTo>
                  <a:lnTo>
                    <a:pt x="34" y="28"/>
                  </a:lnTo>
                  <a:lnTo>
                    <a:pt x="0" y="23"/>
                  </a:lnTo>
                  <a:lnTo>
                    <a:pt x="14" y="11"/>
                  </a:lnTo>
                  <a:lnTo>
                    <a:pt x="23" y="0"/>
                  </a:lnTo>
                  <a:lnTo>
                    <a:pt x="44" y="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</p:grpSp>
      <p:sp>
        <p:nvSpPr>
          <p:cNvPr id="280" name="Oval 279"/>
          <p:cNvSpPr/>
          <p:nvPr/>
        </p:nvSpPr>
        <p:spPr>
          <a:xfrm>
            <a:off x="2803857" y="3438300"/>
            <a:ext cx="47795" cy="477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TextBox 280"/>
          <p:cNvSpPr txBox="1"/>
          <p:nvPr/>
        </p:nvSpPr>
        <p:spPr>
          <a:xfrm>
            <a:off x="1752600" y="26670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44</a:t>
            </a:r>
            <a:endParaRPr lang="en-US" sz="1400" dirty="0"/>
          </a:p>
        </p:txBody>
      </p:sp>
      <p:sp>
        <p:nvSpPr>
          <p:cNvPr id="282" name="TextBox 281"/>
          <p:cNvSpPr txBox="1"/>
          <p:nvPr/>
        </p:nvSpPr>
        <p:spPr>
          <a:xfrm>
            <a:off x="1676400" y="21336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283" name="TextBox 282"/>
          <p:cNvSpPr txBox="1"/>
          <p:nvPr/>
        </p:nvSpPr>
        <p:spPr>
          <a:xfrm>
            <a:off x="2963694" y="38862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284" name="TextBox 283"/>
          <p:cNvSpPr txBox="1"/>
          <p:nvPr/>
        </p:nvSpPr>
        <p:spPr>
          <a:xfrm>
            <a:off x="2828756" y="3276600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1= Grenada</a:t>
            </a:r>
            <a:endParaRPr lang="en-US" sz="1400" dirty="0"/>
          </a:p>
        </p:txBody>
      </p:sp>
      <p:sp>
        <p:nvSpPr>
          <p:cNvPr id="285" name="TextBox 284"/>
          <p:cNvSpPr txBox="1"/>
          <p:nvPr/>
        </p:nvSpPr>
        <p:spPr>
          <a:xfrm>
            <a:off x="1744093" y="4048780"/>
            <a:ext cx="846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1= Chile</a:t>
            </a:r>
          </a:p>
          <a:p>
            <a:pPr algn="r"/>
            <a:r>
              <a:rPr lang="en-US" sz="1400" dirty="0" smtClean="0"/>
              <a:t>1= Peru</a:t>
            </a:r>
            <a:endParaRPr lang="en-US" sz="1400" dirty="0"/>
          </a:p>
        </p:txBody>
      </p:sp>
      <p:sp>
        <p:nvSpPr>
          <p:cNvPr id="286" name="TextBox 285"/>
          <p:cNvSpPr txBox="1"/>
          <p:nvPr/>
        </p:nvSpPr>
        <p:spPr>
          <a:xfrm>
            <a:off x="4876800" y="2359223"/>
            <a:ext cx="16930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1=Czech Republic </a:t>
            </a:r>
            <a:endParaRPr lang="en-US" sz="1400" dirty="0"/>
          </a:p>
        </p:txBody>
      </p:sp>
      <p:sp>
        <p:nvSpPr>
          <p:cNvPr id="289" name="TextBox 288"/>
          <p:cNvSpPr txBox="1"/>
          <p:nvPr/>
        </p:nvSpPr>
        <p:spPr>
          <a:xfrm>
            <a:off x="7380731" y="4178200"/>
            <a:ext cx="315469" cy="31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290" name="TextBox 289"/>
          <p:cNvSpPr txBox="1"/>
          <p:nvPr/>
        </p:nvSpPr>
        <p:spPr>
          <a:xfrm>
            <a:off x="6858000" y="3352800"/>
            <a:ext cx="120417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2=Singapore</a:t>
            </a:r>
            <a:endParaRPr lang="en-US" sz="1400" dirty="0"/>
          </a:p>
        </p:txBody>
      </p:sp>
      <p:sp>
        <p:nvSpPr>
          <p:cNvPr id="291" name="TextBox 290"/>
          <p:cNvSpPr txBox="1"/>
          <p:nvPr/>
        </p:nvSpPr>
        <p:spPr>
          <a:xfrm>
            <a:off x="7988620" y="4886980"/>
            <a:ext cx="846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 = New</a:t>
            </a:r>
          </a:p>
          <a:p>
            <a:r>
              <a:rPr lang="en-US" sz="1400" dirty="0" smtClean="0"/>
              <a:t>Zealand</a:t>
            </a:r>
            <a:endParaRPr lang="en-US" sz="1400" dirty="0"/>
          </a:p>
        </p:txBody>
      </p:sp>
      <p:sp>
        <p:nvSpPr>
          <p:cNvPr id="292" name="TextBox 291"/>
          <p:cNvSpPr txBox="1"/>
          <p:nvPr/>
        </p:nvSpPr>
        <p:spPr>
          <a:xfrm>
            <a:off x="5228641" y="309583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93" name="TextBox 292"/>
          <p:cNvSpPr txBox="1"/>
          <p:nvPr/>
        </p:nvSpPr>
        <p:spPr>
          <a:xfrm>
            <a:off x="1828800" y="3121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94" name="TextBox 293"/>
          <p:cNvSpPr txBox="1"/>
          <p:nvPr/>
        </p:nvSpPr>
        <p:spPr>
          <a:xfrm>
            <a:off x="1296804" y="5486400"/>
            <a:ext cx="7237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95 total respondents, 72 individuals completed survey approximately </a:t>
            </a:r>
          </a:p>
          <a:p>
            <a:r>
              <a:rPr lang="en-US" dirty="0" smtClean="0"/>
              <a:t>2+% of IMSH membership (2,800), 7 undesignated/16 incomplete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Autofit/>
          </a:bodyPr>
          <a:lstStyle/>
          <a:p>
            <a:r>
              <a:rPr lang="en-US" sz="3200" dirty="0" smtClean="0"/>
              <a:t>IMSH Survey </a:t>
            </a:r>
            <a:r>
              <a:rPr lang="en-US" sz="3200" dirty="0"/>
              <a:t>Sample: </a:t>
            </a:r>
            <a:r>
              <a:rPr lang="en-US" sz="2400" dirty="0"/>
              <a:t>67 institutions x 12 Countries</a:t>
            </a:r>
          </a:p>
        </p:txBody>
      </p:sp>
    </p:spTree>
    <p:extLst>
      <p:ext uri="{BB962C8B-B14F-4D97-AF65-F5344CB8AC3E}">
        <p14:creationId xmlns:p14="http://schemas.microsoft.com/office/powerpoint/2010/main" val="39239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roup 56"/>
          <p:cNvGrpSpPr>
            <a:grpSpLocks/>
          </p:cNvGrpSpPr>
          <p:nvPr/>
        </p:nvGrpSpPr>
        <p:grpSpPr bwMode="auto">
          <a:xfrm>
            <a:off x="1622425" y="1340768"/>
            <a:ext cx="5921375" cy="3873500"/>
            <a:chOff x="1757363" y="1860550"/>
            <a:chExt cx="6414459" cy="3873500"/>
          </a:xfrm>
          <a:solidFill>
            <a:schemeClr val="tx1"/>
          </a:solidFill>
        </p:grpSpPr>
        <p:sp>
          <p:nvSpPr>
            <p:cNvPr id="295" name="Freeform 294"/>
            <p:cNvSpPr>
              <a:spLocks/>
            </p:cNvSpPr>
            <p:nvPr/>
          </p:nvSpPr>
          <p:spPr bwMode="auto">
            <a:xfrm>
              <a:off x="7697186" y="1860550"/>
              <a:ext cx="474636" cy="717550"/>
            </a:xfrm>
            <a:custGeom>
              <a:avLst/>
              <a:gdLst>
                <a:gd name="T0" fmla="*/ 74 w 230"/>
                <a:gd name="T1" fmla="*/ 12 h 377"/>
                <a:gd name="T2" fmla="*/ 28 w 230"/>
                <a:gd name="T3" fmla="*/ 81 h 377"/>
                <a:gd name="T4" fmla="*/ 49 w 230"/>
                <a:gd name="T5" fmla="*/ 107 h 377"/>
                <a:gd name="T6" fmla="*/ 28 w 230"/>
                <a:gd name="T7" fmla="*/ 139 h 377"/>
                <a:gd name="T8" fmla="*/ 41 w 230"/>
                <a:gd name="T9" fmla="*/ 149 h 377"/>
                <a:gd name="T10" fmla="*/ 31 w 230"/>
                <a:gd name="T11" fmla="*/ 171 h 377"/>
                <a:gd name="T12" fmla="*/ 31 w 230"/>
                <a:gd name="T13" fmla="*/ 206 h 377"/>
                <a:gd name="T14" fmla="*/ 0 w 230"/>
                <a:gd name="T15" fmla="*/ 219 h 377"/>
                <a:gd name="T16" fmla="*/ 13 w 230"/>
                <a:gd name="T17" fmla="*/ 229 h 377"/>
                <a:gd name="T18" fmla="*/ 79 w 230"/>
                <a:gd name="T19" fmla="*/ 361 h 377"/>
                <a:gd name="T20" fmla="*/ 131 w 230"/>
                <a:gd name="T21" fmla="*/ 377 h 377"/>
                <a:gd name="T22" fmla="*/ 128 w 230"/>
                <a:gd name="T23" fmla="*/ 350 h 377"/>
                <a:gd name="T24" fmla="*/ 154 w 230"/>
                <a:gd name="T25" fmla="*/ 329 h 377"/>
                <a:gd name="T26" fmla="*/ 144 w 230"/>
                <a:gd name="T27" fmla="*/ 307 h 377"/>
                <a:gd name="T28" fmla="*/ 210 w 230"/>
                <a:gd name="T29" fmla="*/ 280 h 377"/>
                <a:gd name="T30" fmla="*/ 212 w 230"/>
                <a:gd name="T31" fmla="*/ 243 h 377"/>
                <a:gd name="T32" fmla="*/ 250 w 230"/>
                <a:gd name="T33" fmla="*/ 241 h 377"/>
                <a:gd name="T34" fmla="*/ 280 w 230"/>
                <a:gd name="T35" fmla="*/ 213 h 377"/>
                <a:gd name="T36" fmla="*/ 316 w 230"/>
                <a:gd name="T37" fmla="*/ 194 h 377"/>
                <a:gd name="T38" fmla="*/ 316 w 230"/>
                <a:gd name="T39" fmla="*/ 171 h 377"/>
                <a:gd name="T40" fmla="*/ 266 w 230"/>
                <a:gd name="T41" fmla="*/ 163 h 377"/>
                <a:gd name="T42" fmla="*/ 257 w 230"/>
                <a:gd name="T43" fmla="*/ 138 h 377"/>
                <a:gd name="T44" fmla="*/ 207 w 230"/>
                <a:gd name="T45" fmla="*/ 134 h 377"/>
                <a:gd name="T46" fmla="*/ 168 w 230"/>
                <a:gd name="T47" fmla="*/ 22 h 377"/>
                <a:gd name="T48" fmla="*/ 148 w 230"/>
                <a:gd name="T49" fmla="*/ 0 h 377"/>
                <a:gd name="T50" fmla="*/ 99 w 230"/>
                <a:gd name="T51" fmla="*/ 9 h 377"/>
                <a:gd name="T52" fmla="*/ 90 w 230"/>
                <a:gd name="T53" fmla="*/ 20 h 377"/>
                <a:gd name="T54" fmla="*/ 74 w 230"/>
                <a:gd name="T55" fmla="*/ 12 h 37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30"/>
                <a:gd name="T85" fmla="*/ 0 h 377"/>
                <a:gd name="T86" fmla="*/ 230 w 230"/>
                <a:gd name="T87" fmla="*/ 377 h 37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30" h="377">
                  <a:moveTo>
                    <a:pt x="54" y="12"/>
                  </a:moveTo>
                  <a:lnTo>
                    <a:pt x="20" y="81"/>
                  </a:lnTo>
                  <a:lnTo>
                    <a:pt x="36" y="107"/>
                  </a:lnTo>
                  <a:lnTo>
                    <a:pt x="20" y="139"/>
                  </a:lnTo>
                  <a:lnTo>
                    <a:pt x="30" y="149"/>
                  </a:lnTo>
                  <a:lnTo>
                    <a:pt x="23" y="171"/>
                  </a:lnTo>
                  <a:lnTo>
                    <a:pt x="23" y="206"/>
                  </a:lnTo>
                  <a:lnTo>
                    <a:pt x="0" y="219"/>
                  </a:lnTo>
                  <a:lnTo>
                    <a:pt x="9" y="229"/>
                  </a:lnTo>
                  <a:lnTo>
                    <a:pt x="57" y="361"/>
                  </a:lnTo>
                  <a:lnTo>
                    <a:pt x="95" y="377"/>
                  </a:lnTo>
                  <a:lnTo>
                    <a:pt x="93" y="350"/>
                  </a:lnTo>
                  <a:lnTo>
                    <a:pt x="112" y="329"/>
                  </a:lnTo>
                  <a:lnTo>
                    <a:pt x="105" y="307"/>
                  </a:lnTo>
                  <a:lnTo>
                    <a:pt x="152" y="280"/>
                  </a:lnTo>
                  <a:lnTo>
                    <a:pt x="154" y="243"/>
                  </a:lnTo>
                  <a:lnTo>
                    <a:pt x="182" y="241"/>
                  </a:lnTo>
                  <a:lnTo>
                    <a:pt x="204" y="213"/>
                  </a:lnTo>
                  <a:lnTo>
                    <a:pt x="230" y="194"/>
                  </a:lnTo>
                  <a:lnTo>
                    <a:pt x="230" y="171"/>
                  </a:lnTo>
                  <a:lnTo>
                    <a:pt x="194" y="163"/>
                  </a:lnTo>
                  <a:lnTo>
                    <a:pt x="187" y="138"/>
                  </a:lnTo>
                  <a:lnTo>
                    <a:pt x="151" y="134"/>
                  </a:lnTo>
                  <a:lnTo>
                    <a:pt x="122" y="22"/>
                  </a:lnTo>
                  <a:lnTo>
                    <a:pt x="108" y="0"/>
                  </a:lnTo>
                  <a:lnTo>
                    <a:pt x="72" y="9"/>
                  </a:lnTo>
                  <a:lnTo>
                    <a:pt x="66" y="20"/>
                  </a:lnTo>
                  <a:lnTo>
                    <a:pt x="54" y="1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>
              <a:off x="3712656" y="4129088"/>
              <a:ext cx="1745489" cy="1604962"/>
            </a:xfrm>
            <a:custGeom>
              <a:avLst/>
              <a:gdLst>
                <a:gd name="T0" fmla="*/ 337 w 846"/>
                <a:gd name="T1" fmla="*/ 0 h 842"/>
                <a:gd name="T2" fmla="*/ 594 w 846"/>
                <a:gd name="T3" fmla="*/ 7 h 842"/>
                <a:gd name="T4" fmla="*/ 594 w 846"/>
                <a:gd name="T5" fmla="*/ 160 h 842"/>
                <a:gd name="T6" fmla="*/ 724 w 846"/>
                <a:gd name="T7" fmla="*/ 202 h 842"/>
                <a:gd name="T8" fmla="*/ 761 w 846"/>
                <a:gd name="T9" fmla="*/ 188 h 842"/>
                <a:gd name="T10" fmla="*/ 847 w 846"/>
                <a:gd name="T11" fmla="*/ 221 h 842"/>
                <a:gd name="T12" fmla="*/ 897 w 846"/>
                <a:gd name="T13" fmla="*/ 219 h 842"/>
                <a:gd name="T14" fmla="*/ 996 w 846"/>
                <a:gd name="T15" fmla="*/ 186 h 842"/>
                <a:gd name="T16" fmla="*/ 1054 w 846"/>
                <a:gd name="T17" fmla="*/ 218 h 842"/>
                <a:gd name="T18" fmla="*/ 1103 w 846"/>
                <a:gd name="T19" fmla="*/ 226 h 842"/>
                <a:gd name="T20" fmla="*/ 1103 w 846"/>
                <a:gd name="T21" fmla="*/ 350 h 842"/>
                <a:gd name="T22" fmla="*/ 1163 w 846"/>
                <a:gd name="T23" fmla="*/ 428 h 842"/>
                <a:gd name="T24" fmla="*/ 1149 w 846"/>
                <a:gd name="T25" fmla="*/ 534 h 842"/>
                <a:gd name="T26" fmla="*/ 1086 w 846"/>
                <a:gd name="T27" fmla="*/ 576 h 842"/>
                <a:gd name="T28" fmla="*/ 1073 w 846"/>
                <a:gd name="T29" fmla="*/ 537 h 842"/>
                <a:gd name="T30" fmla="*/ 1054 w 846"/>
                <a:gd name="T31" fmla="*/ 555 h 842"/>
                <a:gd name="T32" fmla="*/ 1068 w 846"/>
                <a:gd name="T33" fmla="*/ 580 h 842"/>
                <a:gd name="T34" fmla="*/ 955 w 846"/>
                <a:gd name="T35" fmla="*/ 643 h 842"/>
                <a:gd name="T36" fmla="*/ 927 w 846"/>
                <a:gd name="T37" fmla="*/ 647 h 842"/>
                <a:gd name="T38" fmla="*/ 868 w 846"/>
                <a:gd name="T39" fmla="*/ 678 h 842"/>
                <a:gd name="T40" fmla="*/ 868 w 846"/>
                <a:gd name="T41" fmla="*/ 696 h 842"/>
                <a:gd name="T42" fmla="*/ 850 w 846"/>
                <a:gd name="T43" fmla="*/ 700 h 842"/>
                <a:gd name="T44" fmla="*/ 864 w 846"/>
                <a:gd name="T45" fmla="*/ 721 h 842"/>
                <a:gd name="T46" fmla="*/ 833 w 846"/>
                <a:gd name="T47" fmla="*/ 752 h 842"/>
                <a:gd name="T48" fmla="*/ 850 w 846"/>
                <a:gd name="T49" fmla="*/ 798 h 842"/>
                <a:gd name="T50" fmla="*/ 868 w 846"/>
                <a:gd name="T51" fmla="*/ 814 h 842"/>
                <a:gd name="T52" fmla="*/ 864 w 846"/>
                <a:gd name="T53" fmla="*/ 842 h 842"/>
                <a:gd name="T54" fmla="*/ 819 w 846"/>
                <a:gd name="T55" fmla="*/ 842 h 842"/>
                <a:gd name="T56" fmla="*/ 780 w 846"/>
                <a:gd name="T57" fmla="*/ 828 h 842"/>
                <a:gd name="T58" fmla="*/ 751 w 846"/>
                <a:gd name="T59" fmla="*/ 831 h 842"/>
                <a:gd name="T60" fmla="*/ 662 w 846"/>
                <a:gd name="T61" fmla="*/ 807 h 842"/>
                <a:gd name="T62" fmla="*/ 620 w 846"/>
                <a:gd name="T63" fmla="*/ 710 h 842"/>
                <a:gd name="T64" fmla="*/ 558 w 846"/>
                <a:gd name="T65" fmla="*/ 664 h 842"/>
                <a:gd name="T66" fmla="*/ 501 w 846"/>
                <a:gd name="T67" fmla="*/ 580 h 842"/>
                <a:gd name="T68" fmla="*/ 477 w 846"/>
                <a:gd name="T69" fmla="*/ 571 h 842"/>
                <a:gd name="T70" fmla="*/ 447 w 846"/>
                <a:gd name="T71" fmla="*/ 550 h 842"/>
                <a:gd name="T72" fmla="*/ 417 w 846"/>
                <a:gd name="T73" fmla="*/ 550 h 842"/>
                <a:gd name="T74" fmla="*/ 374 w 846"/>
                <a:gd name="T75" fmla="*/ 543 h 842"/>
                <a:gd name="T76" fmla="*/ 341 w 846"/>
                <a:gd name="T77" fmla="*/ 550 h 842"/>
                <a:gd name="T78" fmla="*/ 319 w 846"/>
                <a:gd name="T79" fmla="*/ 593 h 842"/>
                <a:gd name="T80" fmla="*/ 285 w 846"/>
                <a:gd name="T81" fmla="*/ 600 h 842"/>
                <a:gd name="T82" fmla="*/ 211 w 846"/>
                <a:gd name="T83" fmla="*/ 567 h 842"/>
                <a:gd name="T84" fmla="*/ 167 w 846"/>
                <a:gd name="T85" fmla="*/ 527 h 842"/>
                <a:gd name="T86" fmla="*/ 159 w 846"/>
                <a:gd name="T87" fmla="*/ 479 h 842"/>
                <a:gd name="T88" fmla="*/ 128 w 846"/>
                <a:gd name="T89" fmla="*/ 446 h 842"/>
                <a:gd name="T90" fmla="*/ 53 w 846"/>
                <a:gd name="T91" fmla="*/ 400 h 842"/>
                <a:gd name="T92" fmla="*/ 0 w 846"/>
                <a:gd name="T93" fmla="*/ 352 h 842"/>
                <a:gd name="T94" fmla="*/ 0 w 846"/>
                <a:gd name="T95" fmla="*/ 332 h 842"/>
                <a:gd name="T96" fmla="*/ 176 w 846"/>
                <a:gd name="T97" fmla="*/ 333 h 842"/>
                <a:gd name="T98" fmla="*/ 319 w 846"/>
                <a:gd name="T99" fmla="*/ 342 h 842"/>
                <a:gd name="T100" fmla="*/ 337 w 846"/>
                <a:gd name="T101" fmla="*/ 0 h 8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6"/>
                <a:gd name="T154" fmla="*/ 0 h 842"/>
                <a:gd name="T155" fmla="*/ 846 w 846"/>
                <a:gd name="T156" fmla="*/ 842 h 8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6" h="842">
                  <a:moveTo>
                    <a:pt x="245" y="0"/>
                  </a:moveTo>
                  <a:lnTo>
                    <a:pt x="432" y="7"/>
                  </a:lnTo>
                  <a:lnTo>
                    <a:pt x="432" y="160"/>
                  </a:lnTo>
                  <a:lnTo>
                    <a:pt x="527" y="202"/>
                  </a:lnTo>
                  <a:lnTo>
                    <a:pt x="553" y="188"/>
                  </a:lnTo>
                  <a:lnTo>
                    <a:pt x="616" y="221"/>
                  </a:lnTo>
                  <a:lnTo>
                    <a:pt x="653" y="219"/>
                  </a:lnTo>
                  <a:lnTo>
                    <a:pt x="725" y="186"/>
                  </a:lnTo>
                  <a:lnTo>
                    <a:pt x="767" y="218"/>
                  </a:lnTo>
                  <a:lnTo>
                    <a:pt x="803" y="226"/>
                  </a:lnTo>
                  <a:lnTo>
                    <a:pt x="803" y="350"/>
                  </a:lnTo>
                  <a:lnTo>
                    <a:pt x="846" y="428"/>
                  </a:lnTo>
                  <a:lnTo>
                    <a:pt x="836" y="534"/>
                  </a:lnTo>
                  <a:lnTo>
                    <a:pt x="790" y="576"/>
                  </a:lnTo>
                  <a:lnTo>
                    <a:pt x="780" y="537"/>
                  </a:lnTo>
                  <a:lnTo>
                    <a:pt x="767" y="555"/>
                  </a:lnTo>
                  <a:lnTo>
                    <a:pt x="777" y="580"/>
                  </a:lnTo>
                  <a:lnTo>
                    <a:pt x="695" y="643"/>
                  </a:lnTo>
                  <a:lnTo>
                    <a:pt x="675" y="647"/>
                  </a:lnTo>
                  <a:lnTo>
                    <a:pt x="632" y="678"/>
                  </a:lnTo>
                  <a:lnTo>
                    <a:pt x="632" y="696"/>
                  </a:lnTo>
                  <a:lnTo>
                    <a:pt x="619" y="700"/>
                  </a:lnTo>
                  <a:lnTo>
                    <a:pt x="629" y="721"/>
                  </a:lnTo>
                  <a:lnTo>
                    <a:pt x="606" y="752"/>
                  </a:lnTo>
                  <a:lnTo>
                    <a:pt x="619" y="798"/>
                  </a:lnTo>
                  <a:lnTo>
                    <a:pt x="632" y="814"/>
                  </a:lnTo>
                  <a:lnTo>
                    <a:pt x="629" y="842"/>
                  </a:lnTo>
                  <a:lnTo>
                    <a:pt x="596" y="842"/>
                  </a:lnTo>
                  <a:lnTo>
                    <a:pt x="567" y="828"/>
                  </a:lnTo>
                  <a:lnTo>
                    <a:pt x="547" y="831"/>
                  </a:lnTo>
                  <a:lnTo>
                    <a:pt x="481" y="807"/>
                  </a:lnTo>
                  <a:lnTo>
                    <a:pt x="452" y="710"/>
                  </a:lnTo>
                  <a:lnTo>
                    <a:pt x="406" y="664"/>
                  </a:lnTo>
                  <a:lnTo>
                    <a:pt x="365" y="580"/>
                  </a:lnTo>
                  <a:lnTo>
                    <a:pt x="347" y="571"/>
                  </a:lnTo>
                  <a:lnTo>
                    <a:pt x="325" y="550"/>
                  </a:lnTo>
                  <a:lnTo>
                    <a:pt x="304" y="550"/>
                  </a:lnTo>
                  <a:lnTo>
                    <a:pt x="272" y="543"/>
                  </a:lnTo>
                  <a:lnTo>
                    <a:pt x="248" y="550"/>
                  </a:lnTo>
                  <a:lnTo>
                    <a:pt x="232" y="593"/>
                  </a:lnTo>
                  <a:lnTo>
                    <a:pt x="207" y="600"/>
                  </a:lnTo>
                  <a:lnTo>
                    <a:pt x="153" y="567"/>
                  </a:lnTo>
                  <a:lnTo>
                    <a:pt x="121" y="527"/>
                  </a:lnTo>
                  <a:lnTo>
                    <a:pt x="116" y="479"/>
                  </a:lnTo>
                  <a:lnTo>
                    <a:pt x="93" y="446"/>
                  </a:lnTo>
                  <a:lnTo>
                    <a:pt x="39" y="400"/>
                  </a:lnTo>
                  <a:lnTo>
                    <a:pt x="0" y="352"/>
                  </a:lnTo>
                  <a:lnTo>
                    <a:pt x="0" y="332"/>
                  </a:lnTo>
                  <a:lnTo>
                    <a:pt x="128" y="333"/>
                  </a:lnTo>
                  <a:lnTo>
                    <a:pt x="232" y="342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>
              <a:off x="5275857" y="4062413"/>
              <a:ext cx="607053" cy="561975"/>
            </a:xfrm>
            <a:custGeom>
              <a:avLst/>
              <a:gdLst>
                <a:gd name="T0" fmla="*/ 0 w 294"/>
                <a:gd name="T1" fmla="*/ 27 h 295"/>
                <a:gd name="T2" fmla="*/ 162 w 294"/>
                <a:gd name="T3" fmla="*/ 12 h 295"/>
                <a:gd name="T4" fmla="*/ 359 w 294"/>
                <a:gd name="T5" fmla="*/ 0 h 295"/>
                <a:gd name="T6" fmla="*/ 348 w 294"/>
                <a:gd name="T7" fmla="*/ 39 h 295"/>
                <a:gd name="T8" fmla="*/ 392 w 294"/>
                <a:gd name="T9" fmla="*/ 30 h 295"/>
                <a:gd name="T10" fmla="*/ 407 w 294"/>
                <a:gd name="T11" fmla="*/ 56 h 295"/>
                <a:gd name="T12" fmla="*/ 362 w 294"/>
                <a:gd name="T13" fmla="*/ 80 h 295"/>
                <a:gd name="T14" fmla="*/ 373 w 294"/>
                <a:gd name="T15" fmla="*/ 121 h 295"/>
                <a:gd name="T16" fmla="*/ 327 w 294"/>
                <a:gd name="T17" fmla="*/ 189 h 295"/>
                <a:gd name="T18" fmla="*/ 291 w 294"/>
                <a:gd name="T19" fmla="*/ 231 h 295"/>
                <a:gd name="T20" fmla="*/ 310 w 294"/>
                <a:gd name="T21" fmla="*/ 285 h 295"/>
                <a:gd name="T22" fmla="*/ 60 w 294"/>
                <a:gd name="T23" fmla="*/ 295 h 295"/>
                <a:gd name="T24" fmla="*/ 59 w 294"/>
                <a:gd name="T25" fmla="*/ 262 h 295"/>
                <a:gd name="T26" fmla="*/ 10 w 294"/>
                <a:gd name="T27" fmla="*/ 255 h 295"/>
                <a:gd name="T28" fmla="*/ 10 w 294"/>
                <a:gd name="T29" fmla="*/ 80 h 295"/>
                <a:gd name="T30" fmla="*/ 0 w 294"/>
                <a:gd name="T31" fmla="*/ 27 h 2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4"/>
                <a:gd name="T49" fmla="*/ 0 h 295"/>
                <a:gd name="T50" fmla="*/ 294 w 294"/>
                <a:gd name="T51" fmla="*/ 295 h 2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4" h="295">
                  <a:moveTo>
                    <a:pt x="0" y="27"/>
                  </a:moveTo>
                  <a:lnTo>
                    <a:pt x="116" y="12"/>
                  </a:lnTo>
                  <a:lnTo>
                    <a:pt x="259" y="0"/>
                  </a:lnTo>
                  <a:lnTo>
                    <a:pt x="252" y="39"/>
                  </a:lnTo>
                  <a:lnTo>
                    <a:pt x="283" y="30"/>
                  </a:lnTo>
                  <a:lnTo>
                    <a:pt x="294" y="56"/>
                  </a:lnTo>
                  <a:lnTo>
                    <a:pt x="262" y="80"/>
                  </a:lnTo>
                  <a:lnTo>
                    <a:pt x="269" y="121"/>
                  </a:lnTo>
                  <a:lnTo>
                    <a:pt x="235" y="189"/>
                  </a:lnTo>
                  <a:lnTo>
                    <a:pt x="210" y="231"/>
                  </a:lnTo>
                  <a:lnTo>
                    <a:pt x="224" y="285"/>
                  </a:lnTo>
                  <a:lnTo>
                    <a:pt x="43" y="295"/>
                  </a:lnTo>
                  <a:lnTo>
                    <a:pt x="42" y="262"/>
                  </a:lnTo>
                  <a:lnTo>
                    <a:pt x="6" y="255"/>
                  </a:lnTo>
                  <a:lnTo>
                    <a:pt x="6" y="80"/>
                  </a:lnTo>
                  <a:lnTo>
                    <a:pt x="0" y="2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>
              <a:off x="5354963" y="4603750"/>
              <a:ext cx="741189" cy="588963"/>
            </a:xfrm>
            <a:custGeom>
              <a:avLst/>
              <a:gdLst>
                <a:gd name="T0" fmla="*/ 0 w 359"/>
                <a:gd name="T1" fmla="*/ 7 h 309"/>
                <a:gd name="T2" fmla="*/ 247 w 359"/>
                <a:gd name="T3" fmla="*/ 0 h 309"/>
                <a:gd name="T4" fmla="*/ 291 w 359"/>
                <a:gd name="T5" fmla="*/ 64 h 309"/>
                <a:gd name="T6" fmla="*/ 254 w 359"/>
                <a:gd name="T7" fmla="*/ 139 h 309"/>
                <a:gd name="T8" fmla="*/ 242 w 359"/>
                <a:gd name="T9" fmla="*/ 173 h 309"/>
                <a:gd name="T10" fmla="*/ 407 w 359"/>
                <a:gd name="T11" fmla="*/ 159 h 309"/>
                <a:gd name="T12" fmla="*/ 417 w 359"/>
                <a:gd name="T13" fmla="*/ 208 h 309"/>
                <a:gd name="T14" fmla="*/ 367 w 359"/>
                <a:gd name="T15" fmla="*/ 204 h 309"/>
                <a:gd name="T16" fmla="*/ 346 w 359"/>
                <a:gd name="T17" fmla="*/ 225 h 309"/>
                <a:gd name="T18" fmla="*/ 369 w 359"/>
                <a:gd name="T19" fmla="*/ 239 h 309"/>
                <a:gd name="T20" fmla="*/ 416 w 359"/>
                <a:gd name="T21" fmla="*/ 222 h 309"/>
                <a:gd name="T22" fmla="*/ 417 w 359"/>
                <a:gd name="T23" fmla="*/ 246 h 309"/>
                <a:gd name="T24" fmla="*/ 444 w 359"/>
                <a:gd name="T25" fmla="*/ 226 h 309"/>
                <a:gd name="T26" fmla="*/ 463 w 359"/>
                <a:gd name="T27" fmla="*/ 226 h 309"/>
                <a:gd name="T28" fmla="*/ 441 w 359"/>
                <a:gd name="T29" fmla="*/ 267 h 309"/>
                <a:gd name="T30" fmla="*/ 482 w 359"/>
                <a:gd name="T31" fmla="*/ 274 h 309"/>
                <a:gd name="T32" fmla="*/ 495 w 359"/>
                <a:gd name="T33" fmla="*/ 297 h 309"/>
                <a:gd name="T34" fmla="*/ 476 w 359"/>
                <a:gd name="T35" fmla="*/ 304 h 309"/>
                <a:gd name="T36" fmla="*/ 451 w 359"/>
                <a:gd name="T37" fmla="*/ 289 h 309"/>
                <a:gd name="T38" fmla="*/ 402 w 359"/>
                <a:gd name="T39" fmla="*/ 279 h 309"/>
                <a:gd name="T40" fmla="*/ 412 w 359"/>
                <a:gd name="T41" fmla="*/ 306 h 309"/>
                <a:gd name="T42" fmla="*/ 390 w 359"/>
                <a:gd name="T43" fmla="*/ 309 h 309"/>
                <a:gd name="T44" fmla="*/ 368 w 359"/>
                <a:gd name="T45" fmla="*/ 285 h 309"/>
                <a:gd name="T46" fmla="*/ 356 w 359"/>
                <a:gd name="T47" fmla="*/ 300 h 309"/>
                <a:gd name="T48" fmla="*/ 284 w 359"/>
                <a:gd name="T49" fmla="*/ 300 h 309"/>
                <a:gd name="T50" fmla="*/ 284 w 359"/>
                <a:gd name="T51" fmla="*/ 285 h 309"/>
                <a:gd name="T52" fmla="*/ 258 w 359"/>
                <a:gd name="T53" fmla="*/ 267 h 309"/>
                <a:gd name="T54" fmla="*/ 202 w 359"/>
                <a:gd name="T55" fmla="*/ 265 h 309"/>
                <a:gd name="T56" fmla="*/ 248 w 359"/>
                <a:gd name="T57" fmla="*/ 285 h 309"/>
                <a:gd name="T58" fmla="*/ 184 w 359"/>
                <a:gd name="T59" fmla="*/ 295 h 309"/>
                <a:gd name="T60" fmla="*/ 86 w 359"/>
                <a:gd name="T61" fmla="*/ 281 h 309"/>
                <a:gd name="T62" fmla="*/ 48 w 359"/>
                <a:gd name="T63" fmla="*/ 285 h 309"/>
                <a:gd name="T64" fmla="*/ 62 w 359"/>
                <a:gd name="T65" fmla="*/ 181 h 309"/>
                <a:gd name="T66" fmla="*/ 1 w 359"/>
                <a:gd name="T67" fmla="*/ 99 h 309"/>
                <a:gd name="T68" fmla="*/ 0 w 359"/>
                <a:gd name="T69" fmla="*/ 7 h 3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9"/>
                <a:gd name="T106" fmla="*/ 0 h 309"/>
                <a:gd name="T107" fmla="*/ 359 w 359"/>
                <a:gd name="T108" fmla="*/ 309 h 3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9" h="309">
                  <a:moveTo>
                    <a:pt x="0" y="7"/>
                  </a:moveTo>
                  <a:lnTo>
                    <a:pt x="179" y="0"/>
                  </a:lnTo>
                  <a:lnTo>
                    <a:pt x="211" y="64"/>
                  </a:lnTo>
                  <a:lnTo>
                    <a:pt x="184" y="139"/>
                  </a:lnTo>
                  <a:lnTo>
                    <a:pt x="175" y="173"/>
                  </a:lnTo>
                  <a:lnTo>
                    <a:pt x="295" y="159"/>
                  </a:lnTo>
                  <a:lnTo>
                    <a:pt x="303" y="208"/>
                  </a:lnTo>
                  <a:lnTo>
                    <a:pt x="267" y="204"/>
                  </a:lnTo>
                  <a:lnTo>
                    <a:pt x="250" y="225"/>
                  </a:lnTo>
                  <a:lnTo>
                    <a:pt x="269" y="239"/>
                  </a:lnTo>
                  <a:lnTo>
                    <a:pt x="302" y="222"/>
                  </a:lnTo>
                  <a:lnTo>
                    <a:pt x="303" y="246"/>
                  </a:lnTo>
                  <a:lnTo>
                    <a:pt x="322" y="226"/>
                  </a:lnTo>
                  <a:lnTo>
                    <a:pt x="336" y="226"/>
                  </a:lnTo>
                  <a:lnTo>
                    <a:pt x="320" y="267"/>
                  </a:lnTo>
                  <a:lnTo>
                    <a:pt x="350" y="274"/>
                  </a:lnTo>
                  <a:lnTo>
                    <a:pt x="359" y="297"/>
                  </a:lnTo>
                  <a:lnTo>
                    <a:pt x="345" y="304"/>
                  </a:lnTo>
                  <a:lnTo>
                    <a:pt x="327" y="289"/>
                  </a:lnTo>
                  <a:lnTo>
                    <a:pt x="292" y="279"/>
                  </a:lnTo>
                  <a:lnTo>
                    <a:pt x="299" y="306"/>
                  </a:lnTo>
                  <a:lnTo>
                    <a:pt x="282" y="309"/>
                  </a:lnTo>
                  <a:lnTo>
                    <a:pt x="268" y="285"/>
                  </a:lnTo>
                  <a:lnTo>
                    <a:pt x="259" y="300"/>
                  </a:lnTo>
                  <a:lnTo>
                    <a:pt x="206" y="300"/>
                  </a:lnTo>
                  <a:lnTo>
                    <a:pt x="206" y="285"/>
                  </a:lnTo>
                  <a:lnTo>
                    <a:pt x="187" y="267"/>
                  </a:lnTo>
                  <a:lnTo>
                    <a:pt x="147" y="265"/>
                  </a:lnTo>
                  <a:lnTo>
                    <a:pt x="180" y="285"/>
                  </a:lnTo>
                  <a:lnTo>
                    <a:pt x="134" y="295"/>
                  </a:lnTo>
                  <a:lnTo>
                    <a:pt x="62" y="281"/>
                  </a:lnTo>
                  <a:lnTo>
                    <a:pt x="35" y="285"/>
                  </a:lnTo>
                  <a:lnTo>
                    <a:pt x="45" y="181"/>
                  </a:lnTo>
                  <a:lnTo>
                    <a:pt x="1" y="9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>
              <a:off x="4857972" y="2117725"/>
              <a:ext cx="825453" cy="923925"/>
            </a:xfrm>
            <a:custGeom>
              <a:avLst/>
              <a:gdLst>
                <a:gd name="T0" fmla="*/ 0 w 400"/>
                <a:gd name="T1" fmla="*/ 38 h 485"/>
                <a:gd name="T2" fmla="*/ 144 w 400"/>
                <a:gd name="T3" fmla="*/ 38 h 485"/>
                <a:gd name="T4" fmla="*/ 143 w 400"/>
                <a:gd name="T5" fmla="*/ 0 h 485"/>
                <a:gd name="T6" fmla="*/ 172 w 400"/>
                <a:gd name="T7" fmla="*/ 11 h 485"/>
                <a:gd name="T8" fmla="*/ 181 w 400"/>
                <a:gd name="T9" fmla="*/ 40 h 485"/>
                <a:gd name="T10" fmla="*/ 248 w 400"/>
                <a:gd name="T11" fmla="*/ 72 h 485"/>
                <a:gd name="T12" fmla="*/ 268 w 400"/>
                <a:gd name="T13" fmla="*/ 58 h 485"/>
                <a:gd name="T14" fmla="*/ 311 w 400"/>
                <a:gd name="T15" fmla="*/ 58 h 485"/>
                <a:gd name="T16" fmla="*/ 342 w 400"/>
                <a:gd name="T17" fmla="*/ 86 h 485"/>
                <a:gd name="T18" fmla="*/ 364 w 400"/>
                <a:gd name="T19" fmla="*/ 76 h 485"/>
                <a:gd name="T20" fmla="*/ 422 w 400"/>
                <a:gd name="T21" fmla="*/ 87 h 485"/>
                <a:gd name="T22" fmla="*/ 444 w 400"/>
                <a:gd name="T23" fmla="*/ 66 h 485"/>
                <a:gd name="T24" fmla="*/ 482 w 400"/>
                <a:gd name="T25" fmla="*/ 83 h 485"/>
                <a:gd name="T26" fmla="*/ 550 w 400"/>
                <a:gd name="T27" fmla="*/ 80 h 485"/>
                <a:gd name="T28" fmla="*/ 439 w 400"/>
                <a:gd name="T29" fmla="*/ 140 h 485"/>
                <a:gd name="T30" fmla="*/ 385 w 400"/>
                <a:gd name="T31" fmla="*/ 193 h 485"/>
                <a:gd name="T32" fmla="*/ 396 w 400"/>
                <a:gd name="T33" fmla="*/ 269 h 485"/>
                <a:gd name="T34" fmla="*/ 358 w 400"/>
                <a:gd name="T35" fmla="*/ 301 h 485"/>
                <a:gd name="T36" fmla="*/ 372 w 400"/>
                <a:gd name="T37" fmla="*/ 324 h 485"/>
                <a:gd name="T38" fmla="*/ 372 w 400"/>
                <a:gd name="T39" fmla="*/ 380 h 485"/>
                <a:gd name="T40" fmla="*/ 411 w 400"/>
                <a:gd name="T41" fmla="*/ 380 h 485"/>
                <a:gd name="T42" fmla="*/ 467 w 400"/>
                <a:gd name="T43" fmla="*/ 421 h 485"/>
                <a:gd name="T44" fmla="*/ 488 w 400"/>
                <a:gd name="T45" fmla="*/ 471 h 485"/>
                <a:gd name="T46" fmla="*/ 101 w 400"/>
                <a:gd name="T47" fmla="*/ 485 h 485"/>
                <a:gd name="T48" fmla="*/ 102 w 400"/>
                <a:gd name="T49" fmla="*/ 351 h 485"/>
                <a:gd name="T50" fmla="*/ 67 w 400"/>
                <a:gd name="T51" fmla="*/ 321 h 485"/>
                <a:gd name="T52" fmla="*/ 80 w 400"/>
                <a:gd name="T53" fmla="*/ 286 h 485"/>
                <a:gd name="T54" fmla="*/ 90 w 400"/>
                <a:gd name="T55" fmla="*/ 266 h 485"/>
                <a:gd name="T56" fmla="*/ 67 w 400"/>
                <a:gd name="T57" fmla="*/ 173 h 485"/>
                <a:gd name="T58" fmla="*/ 34 w 400"/>
                <a:gd name="T59" fmla="*/ 112 h 485"/>
                <a:gd name="T60" fmla="*/ 0 w 400"/>
                <a:gd name="T61" fmla="*/ 38 h 48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00"/>
                <a:gd name="T94" fmla="*/ 0 h 485"/>
                <a:gd name="T95" fmla="*/ 400 w 400"/>
                <a:gd name="T96" fmla="*/ 485 h 48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00" h="485">
                  <a:moveTo>
                    <a:pt x="0" y="38"/>
                  </a:moveTo>
                  <a:lnTo>
                    <a:pt x="105" y="38"/>
                  </a:lnTo>
                  <a:lnTo>
                    <a:pt x="104" y="0"/>
                  </a:lnTo>
                  <a:lnTo>
                    <a:pt x="126" y="11"/>
                  </a:lnTo>
                  <a:lnTo>
                    <a:pt x="131" y="40"/>
                  </a:lnTo>
                  <a:lnTo>
                    <a:pt x="181" y="72"/>
                  </a:lnTo>
                  <a:lnTo>
                    <a:pt x="196" y="58"/>
                  </a:lnTo>
                  <a:lnTo>
                    <a:pt x="226" y="58"/>
                  </a:lnTo>
                  <a:lnTo>
                    <a:pt x="249" y="86"/>
                  </a:lnTo>
                  <a:lnTo>
                    <a:pt x="264" y="76"/>
                  </a:lnTo>
                  <a:lnTo>
                    <a:pt x="308" y="87"/>
                  </a:lnTo>
                  <a:lnTo>
                    <a:pt x="323" y="66"/>
                  </a:lnTo>
                  <a:lnTo>
                    <a:pt x="351" y="83"/>
                  </a:lnTo>
                  <a:lnTo>
                    <a:pt x="400" y="80"/>
                  </a:lnTo>
                  <a:lnTo>
                    <a:pt x="320" y="140"/>
                  </a:lnTo>
                  <a:lnTo>
                    <a:pt x="281" y="193"/>
                  </a:lnTo>
                  <a:lnTo>
                    <a:pt x="288" y="269"/>
                  </a:lnTo>
                  <a:lnTo>
                    <a:pt x="261" y="301"/>
                  </a:lnTo>
                  <a:lnTo>
                    <a:pt x="272" y="324"/>
                  </a:lnTo>
                  <a:lnTo>
                    <a:pt x="272" y="380"/>
                  </a:lnTo>
                  <a:lnTo>
                    <a:pt x="299" y="380"/>
                  </a:lnTo>
                  <a:lnTo>
                    <a:pt x="340" y="421"/>
                  </a:lnTo>
                  <a:lnTo>
                    <a:pt x="356" y="471"/>
                  </a:lnTo>
                  <a:lnTo>
                    <a:pt x="73" y="485"/>
                  </a:lnTo>
                  <a:lnTo>
                    <a:pt x="74" y="351"/>
                  </a:lnTo>
                  <a:lnTo>
                    <a:pt x="49" y="321"/>
                  </a:lnTo>
                  <a:lnTo>
                    <a:pt x="58" y="286"/>
                  </a:lnTo>
                  <a:lnTo>
                    <a:pt x="66" y="266"/>
                  </a:lnTo>
                  <a:lnTo>
                    <a:pt x="49" y="173"/>
                  </a:lnTo>
                  <a:lnTo>
                    <a:pt x="25" y="112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00" name="Freeform 299"/>
            <p:cNvSpPr>
              <a:spLocks/>
            </p:cNvSpPr>
            <p:nvPr/>
          </p:nvSpPr>
          <p:spPr bwMode="auto">
            <a:xfrm>
              <a:off x="5401395" y="2435225"/>
              <a:ext cx="627688" cy="728663"/>
            </a:xfrm>
            <a:custGeom>
              <a:avLst/>
              <a:gdLst>
                <a:gd name="T0" fmla="*/ 30 w 304"/>
                <a:gd name="T1" fmla="*/ 26 h 382"/>
                <a:gd name="T2" fmla="*/ 62 w 304"/>
                <a:gd name="T3" fmla="*/ 23 h 382"/>
                <a:gd name="T4" fmla="*/ 89 w 304"/>
                <a:gd name="T5" fmla="*/ 23 h 382"/>
                <a:gd name="T6" fmla="*/ 108 w 304"/>
                <a:gd name="T7" fmla="*/ 0 h 382"/>
                <a:gd name="T8" fmla="*/ 120 w 304"/>
                <a:gd name="T9" fmla="*/ 28 h 382"/>
                <a:gd name="T10" fmla="*/ 167 w 304"/>
                <a:gd name="T11" fmla="*/ 28 h 382"/>
                <a:gd name="T12" fmla="*/ 189 w 304"/>
                <a:gd name="T13" fmla="*/ 54 h 382"/>
                <a:gd name="T14" fmla="*/ 237 w 304"/>
                <a:gd name="T15" fmla="*/ 47 h 382"/>
                <a:gd name="T16" fmla="*/ 268 w 304"/>
                <a:gd name="T17" fmla="*/ 64 h 382"/>
                <a:gd name="T18" fmla="*/ 327 w 304"/>
                <a:gd name="T19" fmla="*/ 75 h 382"/>
                <a:gd name="T20" fmla="*/ 338 w 304"/>
                <a:gd name="T21" fmla="*/ 95 h 382"/>
                <a:gd name="T22" fmla="*/ 368 w 304"/>
                <a:gd name="T23" fmla="*/ 97 h 382"/>
                <a:gd name="T24" fmla="*/ 357 w 304"/>
                <a:gd name="T25" fmla="*/ 117 h 382"/>
                <a:gd name="T26" fmla="*/ 369 w 304"/>
                <a:gd name="T27" fmla="*/ 139 h 382"/>
                <a:gd name="T28" fmla="*/ 351 w 304"/>
                <a:gd name="T29" fmla="*/ 167 h 382"/>
                <a:gd name="T30" fmla="*/ 365 w 304"/>
                <a:gd name="T31" fmla="*/ 173 h 382"/>
                <a:gd name="T32" fmla="*/ 397 w 304"/>
                <a:gd name="T33" fmla="*/ 142 h 382"/>
                <a:gd name="T34" fmla="*/ 396 w 304"/>
                <a:gd name="T35" fmla="*/ 132 h 382"/>
                <a:gd name="T36" fmla="*/ 407 w 304"/>
                <a:gd name="T37" fmla="*/ 127 h 382"/>
                <a:gd name="T38" fmla="*/ 417 w 304"/>
                <a:gd name="T39" fmla="*/ 142 h 382"/>
                <a:gd name="T40" fmla="*/ 390 w 304"/>
                <a:gd name="T41" fmla="*/ 164 h 382"/>
                <a:gd name="T42" fmla="*/ 382 w 304"/>
                <a:gd name="T43" fmla="*/ 212 h 382"/>
                <a:gd name="T44" fmla="*/ 382 w 304"/>
                <a:gd name="T45" fmla="*/ 293 h 382"/>
                <a:gd name="T46" fmla="*/ 397 w 304"/>
                <a:gd name="T47" fmla="*/ 307 h 382"/>
                <a:gd name="T48" fmla="*/ 389 w 304"/>
                <a:gd name="T49" fmla="*/ 358 h 382"/>
                <a:gd name="T50" fmla="*/ 194 w 304"/>
                <a:gd name="T51" fmla="*/ 382 h 382"/>
                <a:gd name="T52" fmla="*/ 143 w 304"/>
                <a:gd name="T53" fmla="*/ 359 h 382"/>
                <a:gd name="T54" fmla="*/ 153 w 304"/>
                <a:gd name="T55" fmla="*/ 328 h 382"/>
                <a:gd name="T56" fmla="*/ 129 w 304"/>
                <a:gd name="T57" fmla="*/ 295 h 382"/>
                <a:gd name="T58" fmla="*/ 108 w 304"/>
                <a:gd name="T59" fmla="*/ 254 h 382"/>
                <a:gd name="T60" fmla="*/ 52 w 304"/>
                <a:gd name="T61" fmla="*/ 213 h 382"/>
                <a:gd name="T62" fmla="*/ 17 w 304"/>
                <a:gd name="T63" fmla="*/ 213 h 382"/>
                <a:gd name="T64" fmla="*/ 17 w 304"/>
                <a:gd name="T65" fmla="*/ 157 h 382"/>
                <a:gd name="T66" fmla="*/ 0 w 304"/>
                <a:gd name="T67" fmla="*/ 135 h 382"/>
                <a:gd name="T68" fmla="*/ 38 w 304"/>
                <a:gd name="T69" fmla="*/ 102 h 382"/>
                <a:gd name="T70" fmla="*/ 30 w 304"/>
                <a:gd name="T71" fmla="*/ 26 h 38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4"/>
                <a:gd name="T109" fmla="*/ 0 h 382"/>
                <a:gd name="T110" fmla="*/ 304 w 304"/>
                <a:gd name="T111" fmla="*/ 382 h 38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4" h="382">
                  <a:moveTo>
                    <a:pt x="22" y="26"/>
                  </a:moveTo>
                  <a:lnTo>
                    <a:pt x="45" y="23"/>
                  </a:lnTo>
                  <a:lnTo>
                    <a:pt x="65" y="23"/>
                  </a:lnTo>
                  <a:lnTo>
                    <a:pt x="79" y="0"/>
                  </a:lnTo>
                  <a:lnTo>
                    <a:pt x="88" y="28"/>
                  </a:lnTo>
                  <a:lnTo>
                    <a:pt x="121" y="28"/>
                  </a:lnTo>
                  <a:lnTo>
                    <a:pt x="139" y="54"/>
                  </a:lnTo>
                  <a:lnTo>
                    <a:pt x="173" y="47"/>
                  </a:lnTo>
                  <a:lnTo>
                    <a:pt x="196" y="64"/>
                  </a:lnTo>
                  <a:lnTo>
                    <a:pt x="238" y="75"/>
                  </a:lnTo>
                  <a:lnTo>
                    <a:pt x="246" y="95"/>
                  </a:lnTo>
                  <a:lnTo>
                    <a:pt x="268" y="97"/>
                  </a:lnTo>
                  <a:lnTo>
                    <a:pt x="261" y="117"/>
                  </a:lnTo>
                  <a:lnTo>
                    <a:pt x="269" y="139"/>
                  </a:lnTo>
                  <a:lnTo>
                    <a:pt x="255" y="167"/>
                  </a:lnTo>
                  <a:lnTo>
                    <a:pt x="265" y="173"/>
                  </a:lnTo>
                  <a:lnTo>
                    <a:pt x="289" y="142"/>
                  </a:lnTo>
                  <a:lnTo>
                    <a:pt x="288" y="132"/>
                  </a:lnTo>
                  <a:lnTo>
                    <a:pt x="297" y="127"/>
                  </a:lnTo>
                  <a:lnTo>
                    <a:pt x="304" y="142"/>
                  </a:lnTo>
                  <a:lnTo>
                    <a:pt x="285" y="164"/>
                  </a:lnTo>
                  <a:lnTo>
                    <a:pt x="278" y="212"/>
                  </a:lnTo>
                  <a:lnTo>
                    <a:pt x="278" y="293"/>
                  </a:lnTo>
                  <a:lnTo>
                    <a:pt x="289" y="307"/>
                  </a:lnTo>
                  <a:lnTo>
                    <a:pt x="284" y="358"/>
                  </a:lnTo>
                  <a:lnTo>
                    <a:pt x="140" y="382"/>
                  </a:lnTo>
                  <a:lnTo>
                    <a:pt x="104" y="359"/>
                  </a:lnTo>
                  <a:lnTo>
                    <a:pt x="111" y="328"/>
                  </a:lnTo>
                  <a:lnTo>
                    <a:pt x="94" y="295"/>
                  </a:lnTo>
                  <a:lnTo>
                    <a:pt x="79" y="254"/>
                  </a:lnTo>
                  <a:lnTo>
                    <a:pt x="38" y="213"/>
                  </a:lnTo>
                  <a:lnTo>
                    <a:pt x="13" y="213"/>
                  </a:lnTo>
                  <a:lnTo>
                    <a:pt x="13" y="157"/>
                  </a:lnTo>
                  <a:lnTo>
                    <a:pt x="0" y="135"/>
                  </a:lnTo>
                  <a:lnTo>
                    <a:pt x="28" y="102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01" name="Freeform 300"/>
            <p:cNvSpPr>
              <a:spLocks/>
            </p:cNvSpPr>
            <p:nvPr/>
          </p:nvSpPr>
          <p:spPr bwMode="auto">
            <a:xfrm>
              <a:off x="5647311" y="2333625"/>
              <a:ext cx="677559" cy="288925"/>
            </a:xfrm>
            <a:custGeom>
              <a:avLst/>
              <a:gdLst>
                <a:gd name="T0" fmla="*/ 0 w 327"/>
                <a:gd name="T1" fmla="*/ 84 h 152"/>
                <a:gd name="T2" fmla="*/ 101 w 327"/>
                <a:gd name="T3" fmla="*/ 0 h 152"/>
                <a:gd name="T4" fmla="*/ 84 w 327"/>
                <a:gd name="T5" fmla="*/ 34 h 152"/>
                <a:gd name="T6" fmla="*/ 98 w 327"/>
                <a:gd name="T7" fmla="*/ 45 h 152"/>
                <a:gd name="T8" fmla="*/ 129 w 327"/>
                <a:gd name="T9" fmla="*/ 31 h 152"/>
                <a:gd name="T10" fmla="*/ 198 w 327"/>
                <a:gd name="T11" fmla="*/ 52 h 152"/>
                <a:gd name="T12" fmla="*/ 229 w 327"/>
                <a:gd name="T13" fmla="*/ 34 h 152"/>
                <a:gd name="T14" fmla="*/ 325 w 327"/>
                <a:gd name="T15" fmla="*/ 25 h 152"/>
                <a:gd name="T16" fmla="*/ 342 w 327"/>
                <a:gd name="T17" fmla="*/ 46 h 152"/>
                <a:gd name="T18" fmla="*/ 377 w 327"/>
                <a:gd name="T19" fmla="*/ 41 h 152"/>
                <a:gd name="T20" fmla="*/ 451 w 327"/>
                <a:gd name="T21" fmla="*/ 64 h 152"/>
                <a:gd name="T22" fmla="*/ 454 w 327"/>
                <a:gd name="T23" fmla="*/ 80 h 152"/>
                <a:gd name="T24" fmla="*/ 376 w 327"/>
                <a:gd name="T25" fmla="*/ 94 h 152"/>
                <a:gd name="T26" fmla="*/ 355 w 327"/>
                <a:gd name="T27" fmla="*/ 84 h 152"/>
                <a:gd name="T28" fmla="*/ 315 w 327"/>
                <a:gd name="T29" fmla="*/ 87 h 152"/>
                <a:gd name="T30" fmla="*/ 270 w 327"/>
                <a:gd name="T31" fmla="*/ 108 h 152"/>
                <a:gd name="T32" fmla="*/ 248 w 327"/>
                <a:gd name="T33" fmla="*/ 109 h 152"/>
                <a:gd name="T34" fmla="*/ 230 w 327"/>
                <a:gd name="T35" fmla="*/ 94 h 152"/>
                <a:gd name="T36" fmla="*/ 206 w 327"/>
                <a:gd name="T37" fmla="*/ 151 h 152"/>
                <a:gd name="T38" fmla="*/ 177 w 327"/>
                <a:gd name="T39" fmla="*/ 152 h 152"/>
                <a:gd name="T40" fmla="*/ 164 w 327"/>
                <a:gd name="T41" fmla="*/ 129 h 152"/>
                <a:gd name="T42" fmla="*/ 102 w 327"/>
                <a:gd name="T43" fmla="*/ 119 h 152"/>
                <a:gd name="T44" fmla="*/ 75 w 327"/>
                <a:gd name="T45" fmla="*/ 102 h 152"/>
                <a:gd name="T46" fmla="*/ 26 w 327"/>
                <a:gd name="T47" fmla="*/ 108 h 152"/>
                <a:gd name="T48" fmla="*/ 0 w 327"/>
                <a:gd name="T49" fmla="*/ 84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7"/>
                <a:gd name="T76" fmla="*/ 0 h 152"/>
                <a:gd name="T77" fmla="*/ 327 w 327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7" h="152">
                  <a:moveTo>
                    <a:pt x="0" y="84"/>
                  </a:moveTo>
                  <a:lnTo>
                    <a:pt x="73" y="0"/>
                  </a:lnTo>
                  <a:lnTo>
                    <a:pt x="60" y="34"/>
                  </a:lnTo>
                  <a:lnTo>
                    <a:pt x="70" y="45"/>
                  </a:lnTo>
                  <a:lnTo>
                    <a:pt x="93" y="31"/>
                  </a:lnTo>
                  <a:lnTo>
                    <a:pt x="143" y="52"/>
                  </a:lnTo>
                  <a:lnTo>
                    <a:pt x="165" y="34"/>
                  </a:lnTo>
                  <a:lnTo>
                    <a:pt x="233" y="25"/>
                  </a:lnTo>
                  <a:lnTo>
                    <a:pt x="246" y="46"/>
                  </a:lnTo>
                  <a:lnTo>
                    <a:pt x="272" y="41"/>
                  </a:lnTo>
                  <a:lnTo>
                    <a:pt x="324" y="64"/>
                  </a:lnTo>
                  <a:lnTo>
                    <a:pt x="327" y="80"/>
                  </a:lnTo>
                  <a:lnTo>
                    <a:pt x="271" y="94"/>
                  </a:lnTo>
                  <a:lnTo>
                    <a:pt x="255" y="84"/>
                  </a:lnTo>
                  <a:lnTo>
                    <a:pt x="227" y="87"/>
                  </a:lnTo>
                  <a:lnTo>
                    <a:pt x="194" y="108"/>
                  </a:lnTo>
                  <a:lnTo>
                    <a:pt x="178" y="109"/>
                  </a:lnTo>
                  <a:lnTo>
                    <a:pt x="166" y="94"/>
                  </a:lnTo>
                  <a:lnTo>
                    <a:pt x="148" y="151"/>
                  </a:lnTo>
                  <a:lnTo>
                    <a:pt x="127" y="152"/>
                  </a:lnTo>
                  <a:lnTo>
                    <a:pt x="118" y="129"/>
                  </a:lnTo>
                  <a:lnTo>
                    <a:pt x="74" y="119"/>
                  </a:lnTo>
                  <a:lnTo>
                    <a:pt x="54" y="102"/>
                  </a:lnTo>
                  <a:lnTo>
                    <a:pt x="18" y="10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02" name="Freeform 301"/>
            <p:cNvSpPr>
              <a:spLocks/>
            </p:cNvSpPr>
            <p:nvPr/>
          </p:nvSpPr>
          <p:spPr bwMode="auto">
            <a:xfrm>
              <a:off x="6096152" y="2536825"/>
              <a:ext cx="481514" cy="649288"/>
            </a:xfrm>
            <a:custGeom>
              <a:avLst/>
              <a:gdLst>
                <a:gd name="T0" fmla="*/ 81 w 234"/>
                <a:gd name="T1" fmla="*/ 14 h 341"/>
                <a:gd name="T2" fmla="*/ 91 w 234"/>
                <a:gd name="T3" fmla="*/ 35 h 341"/>
                <a:gd name="T4" fmla="*/ 69 w 234"/>
                <a:gd name="T5" fmla="*/ 48 h 341"/>
                <a:gd name="T6" fmla="*/ 68 w 234"/>
                <a:gd name="T7" fmla="*/ 102 h 341"/>
                <a:gd name="T8" fmla="*/ 56 w 234"/>
                <a:gd name="T9" fmla="*/ 67 h 341"/>
                <a:gd name="T10" fmla="*/ 11 w 234"/>
                <a:gd name="T11" fmla="*/ 101 h 341"/>
                <a:gd name="T12" fmla="*/ 0 w 234"/>
                <a:gd name="T13" fmla="*/ 199 h 341"/>
                <a:gd name="T14" fmla="*/ 29 w 234"/>
                <a:gd name="T15" fmla="*/ 247 h 341"/>
                <a:gd name="T16" fmla="*/ 32 w 234"/>
                <a:gd name="T17" fmla="*/ 272 h 341"/>
                <a:gd name="T18" fmla="*/ 34 w 234"/>
                <a:gd name="T19" fmla="*/ 292 h 341"/>
                <a:gd name="T20" fmla="*/ 32 w 234"/>
                <a:gd name="T21" fmla="*/ 309 h 341"/>
                <a:gd name="T22" fmla="*/ 27 w 234"/>
                <a:gd name="T23" fmla="*/ 341 h 341"/>
                <a:gd name="T24" fmla="*/ 152 w 234"/>
                <a:gd name="T25" fmla="*/ 335 h 341"/>
                <a:gd name="T26" fmla="*/ 318 w 234"/>
                <a:gd name="T27" fmla="*/ 323 h 341"/>
                <a:gd name="T28" fmla="*/ 289 w 234"/>
                <a:gd name="T29" fmla="*/ 316 h 341"/>
                <a:gd name="T30" fmla="*/ 271 w 234"/>
                <a:gd name="T31" fmla="*/ 299 h 341"/>
                <a:gd name="T32" fmla="*/ 297 w 234"/>
                <a:gd name="T33" fmla="*/ 283 h 341"/>
                <a:gd name="T34" fmla="*/ 297 w 234"/>
                <a:gd name="T35" fmla="*/ 265 h 341"/>
                <a:gd name="T36" fmla="*/ 284 w 234"/>
                <a:gd name="T37" fmla="*/ 248 h 341"/>
                <a:gd name="T38" fmla="*/ 297 w 234"/>
                <a:gd name="T39" fmla="*/ 236 h 341"/>
                <a:gd name="T40" fmla="*/ 320 w 234"/>
                <a:gd name="T41" fmla="*/ 238 h 341"/>
                <a:gd name="T42" fmla="*/ 315 w 234"/>
                <a:gd name="T43" fmla="*/ 191 h 341"/>
                <a:gd name="T44" fmla="*/ 308 w 234"/>
                <a:gd name="T45" fmla="*/ 162 h 341"/>
                <a:gd name="T46" fmla="*/ 296 w 234"/>
                <a:gd name="T47" fmla="*/ 145 h 341"/>
                <a:gd name="T48" fmla="*/ 282 w 234"/>
                <a:gd name="T49" fmla="*/ 134 h 341"/>
                <a:gd name="T50" fmla="*/ 262 w 234"/>
                <a:gd name="T51" fmla="*/ 131 h 341"/>
                <a:gd name="T52" fmla="*/ 242 w 234"/>
                <a:gd name="T53" fmla="*/ 131 h 341"/>
                <a:gd name="T54" fmla="*/ 219 w 234"/>
                <a:gd name="T55" fmla="*/ 153 h 341"/>
                <a:gd name="T56" fmla="*/ 207 w 234"/>
                <a:gd name="T57" fmla="*/ 160 h 341"/>
                <a:gd name="T58" fmla="*/ 199 w 234"/>
                <a:gd name="T59" fmla="*/ 162 h 341"/>
                <a:gd name="T60" fmla="*/ 187 w 234"/>
                <a:gd name="T61" fmla="*/ 159 h 341"/>
                <a:gd name="T62" fmla="*/ 185 w 234"/>
                <a:gd name="T63" fmla="*/ 148 h 341"/>
                <a:gd name="T64" fmla="*/ 187 w 234"/>
                <a:gd name="T65" fmla="*/ 141 h 341"/>
                <a:gd name="T66" fmla="*/ 198 w 234"/>
                <a:gd name="T67" fmla="*/ 134 h 341"/>
                <a:gd name="T68" fmla="*/ 205 w 234"/>
                <a:gd name="T69" fmla="*/ 131 h 341"/>
                <a:gd name="T70" fmla="*/ 215 w 234"/>
                <a:gd name="T71" fmla="*/ 129 h 341"/>
                <a:gd name="T72" fmla="*/ 215 w 234"/>
                <a:gd name="T73" fmla="*/ 117 h 341"/>
                <a:gd name="T74" fmla="*/ 239 w 234"/>
                <a:gd name="T75" fmla="*/ 102 h 341"/>
                <a:gd name="T76" fmla="*/ 215 w 234"/>
                <a:gd name="T77" fmla="*/ 58 h 341"/>
                <a:gd name="T78" fmla="*/ 215 w 234"/>
                <a:gd name="T79" fmla="*/ 37 h 341"/>
                <a:gd name="T80" fmla="*/ 174 w 234"/>
                <a:gd name="T81" fmla="*/ 28 h 341"/>
                <a:gd name="T82" fmla="*/ 116 w 234"/>
                <a:gd name="T83" fmla="*/ 0 h 341"/>
                <a:gd name="T84" fmla="*/ 81 w 234"/>
                <a:gd name="T85" fmla="*/ 14 h 3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4"/>
                <a:gd name="T130" fmla="*/ 0 h 341"/>
                <a:gd name="T131" fmla="*/ 234 w 234"/>
                <a:gd name="T132" fmla="*/ 341 h 3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4" h="341">
                  <a:moveTo>
                    <a:pt x="59" y="14"/>
                  </a:moveTo>
                  <a:lnTo>
                    <a:pt x="67" y="35"/>
                  </a:lnTo>
                  <a:lnTo>
                    <a:pt x="51" y="48"/>
                  </a:lnTo>
                  <a:lnTo>
                    <a:pt x="50" y="102"/>
                  </a:lnTo>
                  <a:lnTo>
                    <a:pt x="41" y="67"/>
                  </a:lnTo>
                  <a:lnTo>
                    <a:pt x="7" y="101"/>
                  </a:lnTo>
                  <a:lnTo>
                    <a:pt x="0" y="199"/>
                  </a:lnTo>
                  <a:lnTo>
                    <a:pt x="21" y="247"/>
                  </a:lnTo>
                  <a:lnTo>
                    <a:pt x="24" y="272"/>
                  </a:lnTo>
                  <a:lnTo>
                    <a:pt x="25" y="292"/>
                  </a:lnTo>
                  <a:lnTo>
                    <a:pt x="24" y="309"/>
                  </a:lnTo>
                  <a:lnTo>
                    <a:pt x="19" y="341"/>
                  </a:lnTo>
                  <a:lnTo>
                    <a:pt x="111" y="335"/>
                  </a:lnTo>
                  <a:lnTo>
                    <a:pt x="233" y="323"/>
                  </a:lnTo>
                  <a:lnTo>
                    <a:pt x="211" y="316"/>
                  </a:lnTo>
                  <a:lnTo>
                    <a:pt x="199" y="299"/>
                  </a:lnTo>
                  <a:lnTo>
                    <a:pt x="217" y="283"/>
                  </a:lnTo>
                  <a:lnTo>
                    <a:pt x="217" y="265"/>
                  </a:lnTo>
                  <a:lnTo>
                    <a:pt x="208" y="248"/>
                  </a:lnTo>
                  <a:lnTo>
                    <a:pt x="217" y="236"/>
                  </a:lnTo>
                  <a:lnTo>
                    <a:pt x="234" y="238"/>
                  </a:lnTo>
                  <a:lnTo>
                    <a:pt x="230" y="191"/>
                  </a:lnTo>
                  <a:lnTo>
                    <a:pt x="226" y="162"/>
                  </a:lnTo>
                  <a:lnTo>
                    <a:pt x="216" y="145"/>
                  </a:lnTo>
                  <a:lnTo>
                    <a:pt x="206" y="134"/>
                  </a:lnTo>
                  <a:lnTo>
                    <a:pt x="191" y="131"/>
                  </a:lnTo>
                  <a:lnTo>
                    <a:pt x="177" y="131"/>
                  </a:lnTo>
                  <a:lnTo>
                    <a:pt x="161" y="153"/>
                  </a:lnTo>
                  <a:lnTo>
                    <a:pt x="152" y="160"/>
                  </a:lnTo>
                  <a:lnTo>
                    <a:pt x="145" y="162"/>
                  </a:lnTo>
                  <a:lnTo>
                    <a:pt x="137" y="159"/>
                  </a:lnTo>
                  <a:lnTo>
                    <a:pt x="135" y="148"/>
                  </a:lnTo>
                  <a:lnTo>
                    <a:pt x="137" y="141"/>
                  </a:lnTo>
                  <a:lnTo>
                    <a:pt x="144" y="134"/>
                  </a:lnTo>
                  <a:lnTo>
                    <a:pt x="151" y="131"/>
                  </a:lnTo>
                  <a:lnTo>
                    <a:pt x="157" y="129"/>
                  </a:lnTo>
                  <a:lnTo>
                    <a:pt x="157" y="117"/>
                  </a:lnTo>
                  <a:lnTo>
                    <a:pt x="175" y="102"/>
                  </a:lnTo>
                  <a:lnTo>
                    <a:pt x="157" y="58"/>
                  </a:lnTo>
                  <a:lnTo>
                    <a:pt x="157" y="37"/>
                  </a:lnTo>
                  <a:lnTo>
                    <a:pt x="128" y="28"/>
                  </a:lnTo>
                  <a:lnTo>
                    <a:pt x="85" y="0"/>
                  </a:lnTo>
                  <a:lnTo>
                    <a:pt x="59" y="1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03" name="Freeform 302"/>
            <p:cNvSpPr>
              <a:spLocks/>
            </p:cNvSpPr>
            <p:nvPr/>
          </p:nvSpPr>
          <p:spPr bwMode="auto">
            <a:xfrm>
              <a:off x="6710082" y="4090988"/>
              <a:ext cx="619090" cy="485775"/>
            </a:xfrm>
            <a:custGeom>
              <a:avLst/>
              <a:gdLst>
                <a:gd name="T0" fmla="*/ 15 w 300"/>
                <a:gd name="T1" fmla="*/ 46 h 255"/>
                <a:gd name="T2" fmla="*/ 48 w 300"/>
                <a:gd name="T3" fmla="*/ 21 h 255"/>
                <a:gd name="T4" fmla="*/ 171 w 300"/>
                <a:gd name="T5" fmla="*/ 0 h 255"/>
                <a:gd name="T6" fmla="*/ 210 w 300"/>
                <a:gd name="T7" fmla="*/ 14 h 255"/>
                <a:gd name="T8" fmla="*/ 288 w 300"/>
                <a:gd name="T9" fmla="*/ 4 h 255"/>
                <a:gd name="T10" fmla="*/ 353 w 300"/>
                <a:gd name="T11" fmla="*/ 40 h 255"/>
                <a:gd name="T12" fmla="*/ 413 w 300"/>
                <a:gd name="T13" fmla="*/ 68 h 255"/>
                <a:gd name="T14" fmla="*/ 380 w 300"/>
                <a:gd name="T15" fmla="*/ 145 h 255"/>
                <a:gd name="T16" fmla="*/ 331 w 300"/>
                <a:gd name="T17" fmla="*/ 183 h 255"/>
                <a:gd name="T18" fmla="*/ 276 w 300"/>
                <a:gd name="T19" fmla="*/ 195 h 255"/>
                <a:gd name="T20" fmla="*/ 286 w 300"/>
                <a:gd name="T21" fmla="*/ 226 h 255"/>
                <a:gd name="T22" fmla="*/ 253 w 300"/>
                <a:gd name="T23" fmla="*/ 255 h 255"/>
                <a:gd name="T24" fmla="*/ 192 w 300"/>
                <a:gd name="T25" fmla="*/ 183 h 255"/>
                <a:gd name="T26" fmla="*/ 28 w 300"/>
                <a:gd name="T27" fmla="*/ 68 h 255"/>
                <a:gd name="T28" fmla="*/ 0 w 300"/>
                <a:gd name="T29" fmla="*/ 68 h 255"/>
                <a:gd name="T30" fmla="*/ 15 w 300"/>
                <a:gd name="T31" fmla="*/ 46 h 2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0"/>
                <a:gd name="T49" fmla="*/ 0 h 255"/>
                <a:gd name="T50" fmla="*/ 300 w 300"/>
                <a:gd name="T51" fmla="*/ 255 h 2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0" h="255">
                  <a:moveTo>
                    <a:pt x="11" y="46"/>
                  </a:moveTo>
                  <a:lnTo>
                    <a:pt x="35" y="21"/>
                  </a:lnTo>
                  <a:lnTo>
                    <a:pt x="125" y="0"/>
                  </a:lnTo>
                  <a:lnTo>
                    <a:pt x="152" y="14"/>
                  </a:lnTo>
                  <a:lnTo>
                    <a:pt x="210" y="4"/>
                  </a:lnTo>
                  <a:lnTo>
                    <a:pt x="257" y="40"/>
                  </a:lnTo>
                  <a:lnTo>
                    <a:pt x="300" y="68"/>
                  </a:lnTo>
                  <a:lnTo>
                    <a:pt x="276" y="145"/>
                  </a:lnTo>
                  <a:lnTo>
                    <a:pt x="240" y="183"/>
                  </a:lnTo>
                  <a:lnTo>
                    <a:pt x="200" y="195"/>
                  </a:lnTo>
                  <a:lnTo>
                    <a:pt x="208" y="226"/>
                  </a:lnTo>
                  <a:lnTo>
                    <a:pt x="184" y="255"/>
                  </a:lnTo>
                  <a:lnTo>
                    <a:pt x="138" y="183"/>
                  </a:lnTo>
                  <a:lnTo>
                    <a:pt x="20" y="68"/>
                  </a:lnTo>
                  <a:lnTo>
                    <a:pt x="0" y="68"/>
                  </a:lnTo>
                  <a:lnTo>
                    <a:pt x="11" y="4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04" name="Freeform 303"/>
            <p:cNvSpPr>
              <a:spLocks/>
            </p:cNvSpPr>
            <p:nvPr/>
          </p:nvSpPr>
          <p:spPr bwMode="auto">
            <a:xfrm>
              <a:off x="6630976" y="3375025"/>
              <a:ext cx="932074" cy="576263"/>
            </a:xfrm>
            <a:custGeom>
              <a:avLst/>
              <a:gdLst>
                <a:gd name="T0" fmla="*/ 102 w 452"/>
                <a:gd name="T1" fmla="*/ 211 h 302"/>
                <a:gd name="T2" fmla="*/ 83 w 452"/>
                <a:gd name="T3" fmla="*/ 242 h 302"/>
                <a:gd name="T4" fmla="*/ 57 w 452"/>
                <a:gd name="T5" fmla="*/ 250 h 302"/>
                <a:gd name="T6" fmla="*/ 56 w 452"/>
                <a:gd name="T7" fmla="*/ 270 h 302"/>
                <a:gd name="T8" fmla="*/ 2 w 452"/>
                <a:gd name="T9" fmla="*/ 286 h 302"/>
                <a:gd name="T10" fmla="*/ 0 w 452"/>
                <a:gd name="T11" fmla="*/ 302 h 302"/>
                <a:gd name="T12" fmla="*/ 146 w 452"/>
                <a:gd name="T13" fmla="*/ 282 h 302"/>
                <a:gd name="T14" fmla="*/ 414 w 452"/>
                <a:gd name="T15" fmla="*/ 238 h 302"/>
                <a:gd name="T16" fmla="*/ 619 w 452"/>
                <a:gd name="T17" fmla="*/ 200 h 302"/>
                <a:gd name="T18" fmla="*/ 619 w 452"/>
                <a:gd name="T19" fmla="*/ 169 h 302"/>
                <a:gd name="T20" fmla="*/ 597 w 452"/>
                <a:gd name="T21" fmla="*/ 160 h 302"/>
                <a:gd name="T22" fmla="*/ 578 w 452"/>
                <a:gd name="T23" fmla="*/ 175 h 302"/>
                <a:gd name="T24" fmla="*/ 568 w 452"/>
                <a:gd name="T25" fmla="*/ 134 h 302"/>
                <a:gd name="T26" fmla="*/ 578 w 452"/>
                <a:gd name="T27" fmla="*/ 97 h 302"/>
                <a:gd name="T28" fmla="*/ 501 w 452"/>
                <a:gd name="T29" fmla="*/ 70 h 302"/>
                <a:gd name="T30" fmla="*/ 449 w 452"/>
                <a:gd name="T31" fmla="*/ 77 h 302"/>
                <a:gd name="T32" fmla="*/ 448 w 452"/>
                <a:gd name="T33" fmla="*/ 21 h 302"/>
                <a:gd name="T34" fmla="*/ 396 w 452"/>
                <a:gd name="T35" fmla="*/ 0 h 302"/>
                <a:gd name="T36" fmla="*/ 354 w 452"/>
                <a:gd name="T37" fmla="*/ 13 h 302"/>
                <a:gd name="T38" fmla="*/ 326 w 452"/>
                <a:gd name="T39" fmla="*/ 66 h 302"/>
                <a:gd name="T40" fmla="*/ 278 w 452"/>
                <a:gd name="T41" fmla="*/ 87 h 302"/>
                <a:gd name="T42" fmla="*/ 259 w 452"/>
                <a:gd name="T43" fmla="*/ 170 h 302"/>
                <a:gd name="T44" fmla="*/ 182 w 452"/>
                <a:gd name="T45" fmla="*/ 211 h 302"/>
                <a:gd name="T46" fmla="*/ 118 w 452"/>
                <a:gd name="T47" fmla="*/ 228 h 302"/>
                <a:gd name="T48" fmla="*/ 102 w 452"/>
                <a:gd name="T49" fmla="*/ 211 h 3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52"/>
                <a:gd name="T76" fmla="*/ 0 h 302"/>
                <a:gd name="T77" fmla="*/ 452 w 452"/>
                <a:gd name="T78" fmla="*/ 302 h 3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52" h="302">
                  <a:moveTo>
                    <a:pt x="74" y="211"/>
                  </a:moveTo>
                  <a:lnTo>
                    <a:pt x="61" y="242"/>
                  </a:lnTo>
                  <a:lnTo>
                    <a:pt x="42" y="250"/>
                  </a:lnTo>
                  <a:lnTo>
                    <a:pt x="41" y="270"/>
                  </a:lnTo>
                  <a:lnTo>
                    <a:pt x="2" y="286"/>
                  </a:lnTo>
                  <a:lnTo>
                    <a:pt x="0" y="302"/>
                  </a:lnTo>
                  <a:lnTo>
                    <a:pt x="107" y="282"/>
                  </a:lnTo>
                  <a:lnTo>
                    <a:pt x="302" y="238"/>
                  </a:lnTo>
                  <a:lnTo>
                    <a:pt x="452" y="200"/>
                  </a:lnTo>
                  <a:lnTo>
                    <a:pt x="452" y="169"/>
                  </a:lnTo>
                  <a:lnTo>
                    <a:pt x="435" y="160"/>
                  </a:lnTo>
                  <a:lnTo>
                    <a:pt x="422" y="175"/>
                  </a:lnTo>
                  <a:lnTo>
                    <a:pt x="414" y="134"/>
                  </a:lnTo>
                  <a:lnTo>
                    <a:pt x="422" y="97"/>
                  </a:lnTo>
                  <a:lnTo>
                    <a:pt x="366" y="70"/>
                  </a:lnTo>
                  <a:lnTo>
                    <a:pt x="328" y="77"/>
                  </a:lnTo>
                  <a:lnTo>
                    <a:pt x="327" y="21"/>
                  </a:lnTo>
                  <a:lnTo>
                    <a:pt x="288" y="0"/>
                  </a:lnTo>
                  <a:lnTo>
                    <a:pt x="258" y="13"/>
                  </a:lnTo>
                  <a:lnTo>
                    <a:pt x="238" y="66"/>
                  </a:lnTo>
                  <a:lnTo>
                    <a:pt x="203" y="87"/>
                  </a:lnTo>
                  <a:lnTo>
                    <a:pt x="189" y="170"/>
                  </a:lnTo>
                  <a:lnTo>
                    <a:pt x="132" y="211"/>
                  </a:lnTo>
                  <a:lnTo>
                    <a:pt x="86" y="228"/>
                  </a:lnTo>
                  <a:lnTo>
                    <a:pt x="74" y="21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05" name="Freeform 304"/>
            <p:cNvSpPr>
              <a:spLocks/>
            </p:cNvSpPr>
            <p:nvPr/>
          </p:nvSpPr>
          <p:spPr bwMode="auto">
            <a:xfrm>
              <a:off x="6813264" y="2908300"/>
              <a:ext cx="715393" cy="466725"/>
            </a:xfrm>
            <a:custGeom>
              <a:avLst/>
              <a:gdLst>
                <a:gd name="T0" fmla="*/ 44 w 347"/>
                <a:gd name="T1" fmla="*/ 36 h 245"/>
                <a:gd name="T2" fmla="*/ 0 w 347"/>
                <a:gd name="T3" fmla="*/ 68 h 245"/>
                <a:gd name="T4" fmla="*/ 26 w 347"/>
                <a:gd name="T5" fmla="*/ 187 h 245"/>
                <a:gd name="T6" fmla="*/ 44 w 347"/>
                <a:gd name="T7" fmla="*/ 245 h 245"/>
                <a:gd name="T8" fmla="*/ 126 w 347"/>
                <a:gd name="T9" fmla="*/ 240 h 245"/>
                <a:gd name="T10" fmla="*/ 427 w 347"/>
                <a:gd name="T11" fmla="*/ 195 h 245"/>
                <a:gd name="T12" fmla="*/ 448 w 347"/>
                <a:gd name="T13" fmla="*/ 188 h 245"/>
                <a:gd name="T14" fmla="*/ 478 w 347"/>
                <a:gd name="T15" fmla="*/ 133 h 245"/>
                <a:gd name="T16" fmla="*/ 432 w 347"/>
                <a:gd name="T17" fmla="*/ 103 h 245"/>
                <a:gd name="T18" fmla="*/ 458 w 347"/>
                <a:gd name="T19" fmla="*/ 32 h 245"/>
                <a:gd name="T20" fmla="*/ 424 w 347"/>
                <a:gd name="T21" fmla="*/ 25 h 245"/>
                <a:gd name="T22" fmla="*/ 424 w 347"/>
                <a:gd name="T23" fmla="*/ 7 h 245"/>
                <a:gd name="T24" fmla="*/ 409 w 347"/>
                <a:gd name="T25" fmla="*/ 0 h 245"/>
                <a:gd name="T26" fmla="*/ 59 w 347"/>
                <a:gd name="T27" fmla="*/ 51 h 245"/>
                <a:gd name="T28" fmla="*/ 44 w 347"/>
                <a:gd name="T29" fmla="*/ 36 h 2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7"/>
                <a:gd name="T46" fmla="*/ 0 h 245"/>
                <a:gd name="T47" fmla="*/ 347 w 347"/>
                <a:gd name="T48" fmla="*/ 245 h 2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7" h="245">
                  <a:moveTo>
                    <a:pt x="32" y="36"/>
                  </a:moveTo>
                  <a:lnTo>
                    <a:pt x="0" y="68"/>
                  </a:lnTo>
                  <a:lnTo>
                    <a:pt x="18" y="187"/>
                  </a:lnTo>
                  <a:lnTo>
                    <a:pt x="32" y="245"/>
                  </a:lnTo>
                  <a:lnTo>
                    <a:pt x="91" y="240"/>
                  </a:lnTo>
                  <a:lnTo>
                    <a:pt x="310" y="195"/>
                  </a:lnTo>
                  <a:lnTo>
                    <a:pt x="325" y="188"/>
                  </a:lnTo>
                  <a:lnTo>
                    <a:pt x="347" y="133"/>
                  </a:lnTo>
                  <a:lnTo>
                    <a:pt x="314" y="103"/>
                  </a:lnTo>
                  <a:lnTo>
                    <a:pt x="332" y="32"/>
                  </a:lnTo>
                  <a:lnTo>
                    <a:pt x="307" y="25"/>
                  </a:lnTo>
                  <a:lnTo>
                    <a:pt x="307" y="7"/>
                  </a:lnTo>
                  <a:lnTo>
                    <a:pt x="296" y="0"/>
                  </a:lnTo>
                  <a:lnTo>
                    <a:pt x="42" y="51"/>
                  </a:lnTo>
                  <a:lnTo>
                    <a:pt x="32" y="3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06" name="Freeform 305"/>
            <p:cNvSpPr>
              <a:spLocks/>
            </p:cNvSpPr>
            <p:nvPr/>
          </p:nvSpPr>
          <p:spPr bwMode="auto">
            <a:xfrm>
              <a:off x="6990393" y="3279775"/>
              <a:ext cx="608772" cy="249238"/>
            </a:xfrm>
            <a:custGeom>
              <a:avLst/>
              <a:gdLst>
                <a:gd name="T0" fmla="*/ 0 w 295"/>
                <a:gd name="T1" fmla="*/ 45 h 131"/>
                <a:gd name="T2" fmla="*/ 305 w 295"/>
                <a:gd name="T3" fmla="*/ 0 h 131"/>
                <a:gd name="T4" fmla="*/ 356 w 295"/>
                <a:gd name="T5" fmla="*/ 90 h 131"/>
                <a:gd name="T6" fmla="*/ 407 w 295"/>
                <a:gd name="T7" fmla="*/ 80 h 131"/>
                <a:gd name="T8" fmla="*/ 408 w 295"/>
                <a:gd name="T9" fmla="*/ 125 h 131"/>
                <a:gd name="T10" fmla="*/ 364 w 295"/>
                <a:gd name="T11" fmla="*/ 131 h 131"/>
                <a:gd name="T12" fmla="*/ 329 w 295"/>
                <a:gd name="T13" fmla="*/ 102 h 131"/>
                <a:gd name="T14" fmla="*/ 305 w 295"/>
                <a:gd name="T15" fmla="*/ 66 h 131"/>
                <a:gd name="T16" fmla="*/ 299 w 295"/>
                <a:gd name="T17" fmla="*/ 17 h 131"/>
                <a:gd name="T18" fmla="*/ 281 w 295"/>
                <a:gd name="T19" fmla="*/ 42 h 131"/>
                <a:gd name="T20" fmla="*/ 304 w 295"/>
                <a:gd name="T21" fmla="*/ 116 h 131"/>
                <a:gd name="T22" fmla="*/ 213 w 295"/>
                <a:gd name="T23" fmla="*/ 126 h 131"/>
                <a:gd name="T24" fmla="*/ 210 w 295"/>
                <a:gd name="T25" fmla="*/ 72 h 131"/>
                <a:gd name="T26" fmla="*/ 154 w 295"/>
                <a:gd name="T27" fmla="*/ 49 h 131"/>
                <a:gd name="T28" fmla="*/ 110 w 295"/>
                <a:gd name="T29" fmla="*/ 43 h 131"/>
                <a:gd name="T30" fmla="*/ 12 w 295"/>
                <a:gd name="T31" fmla="*/ 80 h 131"/>
                <a:gd name="T32" fmla="*/ 0 w 295"/>
                <a:gd name="T33" fmla="*/ 45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5"/>
                <a:gd name="T52" fmla="*/ 0 h 131"/>
                <a:gd name="T53" fmla="*/ 295 w 295"/>
                <a:gd name="T54" fmla="*/ 131 h 1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5" h="131">
                  <a:moveTo>
                    <a:pt x="0" y="45"/>
                  </a:moveTo>
                  <a:lnTo>
                    <a:pt x="220" y="0"/>
                  </a:lnTo>
                  <a:lnTo>
                    <a:pt x="256" y="90"/>
                  </a:lnTo>
                  <a:lnTo>
                    <a:pt x="294" y="80"/>
                  </a:lnTo>
                  <a:lnTo>
                    <a:pt x="295" y="125"/>
                  </a:lnTo>
                  <a:lnTo>
                    <a:pt x="264" y="131"/>
                  </a:lnTo>
                  <a:lnTo>
                    <a:pt x="237" y="102"/>
                  </a:lnTo>
                  <a:lnTo>
                    <a:pt x="220" y="66"/>
                  </a:lnTo>
                  <a:lnTo>
                    <a:pt x="216" y="17"/>
                  </a:lnTo>
                  <a:lnTo>
                    <a:pt x="203" y="42"/>
                  </a:lnTo>
                  <a:lnTo>
                    <a:pt x="219" y="116"/>
                  </a:lnTo>
                  <a:lnTo>
                    <a:pt x="154" y="126"/>
                  </a:lnTo>
                  <a:lnTo>
                    <a:pt x="152" y="72"/>
                  </a:lnTo>
                  <a:lnTo>
                    <a:pt x="112" y="49"/>
                  </a:lnTo>
                  <a:lnTo>
                    <a:pt x="79" y="43"/>
                  </a:lnTo>
                  <a:lnTo>
                    <a:pt x="8" y="8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07" name="Freeform 306"/>
            <p:cNvSpPr>
              <a:spLocks/>
            </p:cNvSpPr>
            <p:nvPr/>
          </p:nvSpPr>
          <p:spPr bwMode="auto">
            <a:xfrm>
              <a:off x="2912997" y="2052638"/>
              <a:ext cx="1251937" cy="776287"/>
            </a:xfrm>
            <a:custGeom>
              <a:avLst/>
              <a:gdLst>
                <a:gd name="T0" fmla="*/ 14 w 607"/>
                <a:gd name="T1" fmla="*/ 0 h 407"/>
                <a:gd name="T2" fmla="*/ 179 w 607"/>
                <a:gd name="T3" fmla="*/ 17 h 407"/>
                <a:gd name="T4" fmla="*/ 278 w 607"/>
                <a:gd name="T5" fmla="*/ 27 h 407"/>
                <a:gd name="T6" fmla="*/ 407 w 607"/>
                <a:gd name="T7" fmla="*/ 38 h 407"/>
                <a:gd name="T8" fmla="*/ 527 w 607"/>
                <a:gd name="T9" fmla="*/ 47 h 407"/>
                <a:gd name="T10" fmla="*/ 736 w 607"/>
                <a:gd name="T11" fmla="*/ 59 h 407"/>
                <a:gd name="T12" fmla="*/ 833 w 607"/>
                <a:gd name="T13" fmla="*/ 65 h 407"/>
                <a:gd name="T14" fmla="*/ 830 w 607"/>
                <a:gd name="T15" fmla="*/ 396 h 407"/>
                <a:gd name="T16" fmla="*/ 319 w 607"/>
                <a:gd name="T17" fmla="*/ 362 h 407"/>
                <a:gd name="T18" fmla="*/ 311 w 607"/>
                <a:gd name="T19" fmla="*/ 407 h 407"/>
                <a:gd name="T20" fmla="*/ 289 w 607"/>
                <a:gd name="T21" fmla="*/ 386 h 407"/>
                <a:gd name="T22" fmla="*/ 245 w 607"/>
                <a:gd name="T23" fmla="*/ 389 h 407"/>
                <a:gd name="T24" fmla="*/ 175 w 607"/>
                <a:gd name="T25" fmla="*/ 398 h 407"/>
                <a:gd name="T26" fmla="*/ 166 w 607"/>
                <a:gd name="T27" fmla="*/ 340 h 407"/>
                <a:gd name="T28" fmla="*/ 86 w 607"/>
                <a:gd name="T29" fmla="*/ 294 h 407"/>
                <a:gd name="T30" fmla="*/ 96 w 607"/>
                <a:gd name="T31" fmla="*/ 251 h 407"/>
                <a:gd name="T32" fmla="*/ 104 w 607"/>
                <a:gd name="T33" fmla="*/ 215 h 407"/>
                <a:gd name="T34" fmla="*/ 0 w 607"/>
                <a:gd name="T35" fmla="*/ 101 h 407"/>
                <a:gd name="T36" fmla="*/ 14 w 607"/>
                <a:gd name="T37" fmla="*/ 0 h 4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407"/>
                <a:gd name="T59" fmla="*/ 607 w 607"/>
                <a:gd name="T60" fmla="*/ 407 h 4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407">
                  <a:moveTo>
                    <a:pt x="10" y="0"/>
                  </a:moveTo>
                  <a:lnTo>
                    <a:pt x="129" y="17"/>
                  </a:lnTo>
                  <a:lnTo>
                    <a:pt x="202" y="27"/>
                  </a:lnTo>
                  <a:lnTo>
                    <a:pt x="297" y="38"/>
                  </a:lnTo>
                  <a:lnTo>
                    <a:pt x="384" y="47"/>
                  </a:lnTo>
                  <a:lnTo>
                    <a:pt x="536" y="59"/>
                  </a:lnTo>
                  <a:lnTo>
                    <a:pt x="607" y="65"/>
                  </a:lnTo>
                  <a:lnTo>
                    <a:pt x="605" y="396"/>
                  </a:lnTo>
                  <a:lnTo>
                    <a:pt x="233" y="362"/>
                  </a:lnTo>
                  <a:lnTo>
                    <a:pt x="226" y="407"/>
                  </a:lnTo>
                  <a:lnTo>
                    <a:pt x="211" y="386"/>
                  </a:lnTo>
                  <a:lnTo>
                    <a:pt x="178" y="389"/>
                  </a:lnTo>
                  <a:lnTo>
                    <a:pt x="128" y="398"/>
                  </a:lnTo>
                  <a:lnTo>
                    <a:pt x="120" y="340"/>
                  </a:lnTo>
                  <a:lnTo>
                    <a:pt x="62" y="294"/>
                  </a:lnTo>
                  <a:lnTo>
                    <a:pt x="70" y="251"/>
                  </a:lnTo>
                  <a:lnTo>
                    <a:pt x="76" y="215"/>
                  </a:lnTo>
                  <a:lnTo>
                    <a:pt x="0" y="10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08" name="Freeform 307"/>
            <p:cNvSpPr>
              <a:spLocks/>
            </p:cNvSpPr>
            <p:nvPr/>
          </p:nvSpPr>
          <p:spPr bwMode="auto">
            <a:xfrm>
              <a:off x="5102169" y="3459163"/>
              <a:ext cx="832332" cy="679450"/>
            </a:xfrm>
            <a:custGeom>
              <a:avLst/>
              <a:gdLst>
                <a:gd name="T0" fmla="*/ 0 w 403"/>
                <a:gd name="T1" fmla="*/ 12 h 357"/>
                <a:gd name="T2" fmla="*/ 241 w 403"/>
                <a:gd name="T3" fmla="*/ 0 h 357"/>
                <a:gd name="T4" fmla="*/ 294 w 403"/>
                <a:gd name="T5" fmla="*/ 0 h 357"/>
                <a:gd name="T6" fmla="*/ 331 w 403"/>
                <a:gd name="T7" fmla="*/ 11 h 357"/>
                <a:gd name="T8" fmla="*/ 312 w 403"/>
                <a:gd name="T9" fmla="*/ 42 h 357"/>
                <a:gd name="T10" fmla="*/ 382 w 403"/>
                <a:gd name="T11" fmla="*/ 92 h 357"/>
                <a:gd name="T12" fmla="*/ 404 w 403"/>
                <a:gd name="T13" fmla="*/ 135 h 357"/>
                <a:gd name="T14" fmla="*/ 446 w 403"/>
                <a:gd name="T15" fmla="*/ 124 h 357"/>
                <a:gd name="T16" fmla="*/ 445 w 403"/>
                <a:gd name="T17" fmla="*/ 184 h 357"/>
                <a:gd name="T18" fmla="*/ 486 w 403"/>
                <a:gd name="T19" fmla="*/ 202 h 357"/>
                <a:gd name="T20" fmla="*/ 505 w 403"/>
                <a:gd name="T21" fmla="*/ 254 h 357"/>
                <a:gd name="T22" fmla="*/ 537 w 403"/>
                <a:gd name="T23" fmla="*/ 259 h 357"/>
                <a:gd name="T24" fmla="*/ 553 w 403"/>
                <a:gd name="T25" fmla="*/ 281 h 357"/>
                <a:gd name="T26" fmla="*/ 515 w 403"/>
                <a:gd name="T27" fmla="*/ 312 h 357"/>
                <a:gd name="T28" fmla="*/ 503 w 403"/>
                <a:gd name="T29" fmla="*/ 347 h 357"/>
                <a:gd name="T30" fmla="*/ 449 w 403"/>
                <a:gd name="T31" fmla="*/ 357 h 357"/>
                <a:gd name="T32" fmla="*/ 463 w 403"/>
                <a:gd name="T33" fmla="*/ 318 h 357"/>
                <a:gd name="T34" fmla="*/ 256 w 403"/>
                <a:gd name="T35" fmla="*/ 332 h 357"/>
                <a:gd name="T36" fmla="*/ 108 w 403"/>
                <a:gd name="T37" fmla="*/ 346 h 357"/>
                <a:gd name="T38" fmla="*/ 98 w 403"/>
                <a:gd name="T39" fmla="*/ 309 h 357"/>
                <a:gd name="T40" fmla="*/ 89 w 403"/>
                <a:gd name="T41" fmla="*/ 194 h 357"/>
                <a:gd name="T42" fmla="*/ 88 w 403"/>
                <a:gd name="T43" fmla="*/ 132 h 357"/>
                <a:gd name="T44" fmla="*/ 38 w 403"/>
                <a:gd name="T45" fmla="*/ 104 h 357"/>
                <a:gd name="T46" fmla="*/ 56 w 403"/>
                <a:gd name="T47" fmla="*/ 78 h 357"/>
                <a:gd name="T48" fmla="*/ 31 w 403"/>
                <a:gd name="T49" fmla="*/ 64 h 357"/>
                <a:gd name="T50" fmla="*/ 0 w 403"/>
                <a:gd name="T51" fmla="*/ 12 h 3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03"/>
                <a:gd name="T79" fmla="*/ 0 h 357"/>
                <a:gd name="T80" fmla="*/ 403 w 403"/>
                <a:gd name="T81" fmla="*/ 357 h 3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03" h="357">
                  <a:moveTo>
                    <a:pt x="0" y="12"/>
                  </a:moveTo>
                  <a:lnTo>
                    <a:pt x="176" y="0"/>
                  </a:lnTo>
                  <a:lnTo>
                    <a:pt x="214" y="0"/>
                  </a:lnTo>
                  <a:lnTo>
                    <a:pt x="242" y="11"/>
                  </a:lnTo>
                  <a:lnTo>
                    <a:pt x="227" y="42"/>
                  </a:lnTo>
                  <a:lnTo>
                    <a:pt x="278" y="92"/>
                  </a:lnTo>
                  <a:lnTo>
                    <a:pt x="295" y="135"/>
                  </a:lnTo>
                  <a:lnTo>
                    <a:pt x="325" y="124"/>
                  </a:lnTo>
                  <a:lnTo>
                    <a:pt x="324" y="184"/>
                  </a:lnTo>
                  <a:lnTo>
                    <a:pt x="355" y="202"/>
                  </a:lnTo>
                  <a:lnTo>
                    <a:pt x="369" y="254"/>
                  </a:lnTo>
                  <a:lnTo>
                    <a:pt x="391" y="259"/>
                  </a:lnTo>
                  <a:lnTo>
                    <a:pt x="403" y="281"/>
                  </a:lnTo>
                  <a:lnTo>
                    <a:pt x="376" y="312"/>
                  </a:lnTo>
                  <a:lnTo>
                    <a:pt x="367" y="347"/>
                  </a:lnTo>
                  <a:lnTo>
                    <a:pt x="328" y="357"/>
                  </a:lnTo>
                  <a:lnTo>
                    <a:pt x="338" y="318"/>
                  </a:lnTo>
                  <a:lnTo>
                    <a:pt x="187" y="332"/>
                  </a:lnTo>
                  <a:lnTo>
                    <a:pt x="79" y="346"/>
                  </a:lnTo>
                  <a:lnTo>
                    <a:pt x="72" y="309"/>
                  </a:lnTo>
                  <a:lnTo>
                    <a:pt x="65" y="194"/>
                  </a:lnTo>
                  <a:lnTo>
                    <a:pt x="64" y="132"/>
                  </a:lnTo>
                  <a:lnTo>
                    <a:pt x="28" y="104"/>
                  </a:lnTo>
                  <a:lnTo>
                    <a:pt x="41" y="78"/>
                  </a:lnTo>
                  <a:lnTo>
                    <a:pt x="23" y="6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09" name="Freeform 308"/>
            <p:cNvSpPr>
              <a:spLocks/>
            </p:cNvSpPr>
            <p:nvPr/>
          </p:nvSpPr>
          <p:spPr bwMode="auto">
            <a:xfrm>
              <a:off x="6013606" y="3173413"/>
              <a:ext cx="405848" cy="663575"/>
            </a:xfrm>
            <a:custGeom>
              <a:avLst/>
              <a:gdLst>
                <a:gd name="T0" fmla="*/ 0 w 197"/>
                <a:gd name="T1" fmla="*/ 25 h 348"/>
                <a:gd name="T2" fmla="*/ 31 w 197"/>
                <a:gd name="T3" fmla="*/ 38 h 348"/>
                <a:gd name="T4" fmla="*/ 62 w 197"/>
                <a:gd name="T5" fmla="*/ 35 h 348"/>
                <a:gd name="T6" fmla="*/ 72 w 197"/>
                <a:gd name="T7" fmla="*/ 28 h 348"/>
                <a:gd name="T8" fmla="*/ 80 w 197"/>
                <a:gd name="T9" fmla="*/ 7 h 348"/>
                <a:gd name="T10" fmla="*/ 208 w 197"/>
                <a:gd name="T11" fmla="*/ 0 h 348"/>
                <a:gd name="T12" fmla="*/ 269 w 197"/>
                <a:gd name="T13" fmla="*/ 246 h 348"/>
                <a:gd name="T14" fmla="*/ 265 w 197"/>
                <a:gd name="T15" fmla="*/ 243 h 348"/>
                <a:gd name="T16" fmla="*/ 219 w 197"/>
                <a:gd name="T17" fmla="*/ 257 h 348"/>
                <a:gd name="T18" fmla="*/ 188 w 197"/>
                <a:gd name="T19" fmla="*/ 323 h 348"/>
                <a:gd name="T20" fmla="*/ 142 w 197"/>
                <a:gd name="T21" fmla="*/ 314 h 348"/>
                <a:gd name="T22" fmla="*/ 89 w 197"/>
                <a:gd name="T23" fmla="*/ 339 h 348"/>
                <a:gd name="T24" fmla="*/ 17 w 197"/>
                <a:gd name="T25" fmla="*/ 348 h 348"/>
                <a:gd name="T26" fmla="*/ 49 w 197"/>
                <a:gd name="T27" fmla="*/ 283 h 348"/>
                <a:gd name="T28" fmla="*/ 35 w 197"/>
                <a:gd name="T29" fmla="*/ 247 h 348"/>
                <a:gd name="T30" fmla="*/ 0 w 197"/>
                <a:gd name="T31" fmla="*/ 25 h 3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7"/>
                <a:gd name="T49" fmla="*/ 0 h 348"/>
                <a:gd name="T50" fmla="*/ 197 w 197"/>
                <a:gd name="T51" fmla="*/ 348 h 3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7" h="348">
                  <a:moveTo>
                    <a:pt x="0" y="25"/>
                  </a:moveTo>
                  <a:lnTo>
                    <a:pt x="23" y="38"/>
                  </a:lnTo>
                  <a:lnTo>
                    <a:pt x="45" y="35"/>
                  </a:lnTo>
                  <a:lnTo>
                    <a:pt x="53" y="28"/>
                  </a:lnTo>
                  <a:lnTo>
                    <a:pt x="58" y="7"/>
                  </a:lnTo>
                  <a:lnTo>
                    <a:pt x="153" y="0"/>
                  </a:lnTo>
                  <a:lnTo>
                    <a:pt x="197" y="246"/>
                  </a:lnTo>
                  <a:lnTo>
                    <a:pt x="194" y="243"/>
                  </a:lnTo>
                  <a:lnTo>
                    <a:pt x="161" y="257"/>
                  </a:lnTo>
                  <a:lnTo>
                    <a:pt x="138" y="323"/>
                  </a:lnTo>
                  <a:lnTo>
                    <a:pt x="104" y="314"/>
                  </a:lnTo>
                  <a:lnTo>
                    <a:pt x="65" y="339"/>
                  </a:lnTo>
                  <a:lnTo>
                    <a:pt x="13" y="348"/>
                  </a:lnTo>
                  <a:lnTo>
                    <a:pt x="36" y="283"/>
                  </a:lnTo>
                  <a:lnTo>
                    <a:pt x="26" y="247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10" name="Freeform 309"/>
            <p:cNvSpPr>
              <a:spLocks/>
            </p:cNvSpPr>
            <p:nvPr/>
          </p:nvSpPr>
          <p:spPr bwMode="auto">
            <a:xfrm>
              <a:off x="6328310" y="3038475"/>
              <a:ext cx="522787" cy="598488"/>
            </a:xfrm>
            <a:custGeom>
              <a:avLst/>
              <a:gdLst>
                <a:gd name="T0" fmla="*/ 0 w 253"/>
                <a:gd name="T1" fmla="*/ 71 h 314"/>
                <a:gd name="T2" fmla="*/ 156 w 253"/>
                <a:gd name="T3" fmla="*/ 59 h 314"/>
                <a:gd name="T4" fmla="*/ 188 w 253"/>
                <a:gd name="T5" fmla="*/ 64 h 314"/>
                <a:gd name="T6" fmla="*/ 264 w 253"/>
                <a:gd name="T7" fmla="*/ 37 h 314"/>
                <a:gd name="T8" fmla="*/ 280 w 253"/>
                <a:gd name="T9" fmla="*/ 12 h 314"/>
                <a:gd name="T10" fmla="*/ 325 w 253"/>
                <a:gd name="T11" fmla="*/ 0 h 314"/>
                <a:gd name="T12" fmla="*/ 349 w 253"/>
                <a:gd name="T13" fmla="*/ 119 h 314"/>
                <a:gd name="T14" fmla="*/ 330 w 253"/>
                <a:gd name="T15" fmla="*/ 132 h 314"/>
                <a:gd name="T16" fmla="*/ 335 w 253"/>
                <a:gd name="T17" fmla="*/ 214 h 314"/>
                <a:gd name="T18" fmla="*/ 300 w 253"/>
                <a:gd name="T19" fmla="*/ 221 h 314"/>
                <a:gd name="T20" fmla="*/ 280 w 253"/>
                <a:gd name="T21" fmla="*/ 267 h 314"/>
                <a:gd name="T22" fmla="*/ 253 w 253"/>
                <a:gd name="T23" fmla="*/ 261 h 314"/>
                <a:gd name="T24" fmla="*/ 245 w 253"/>
                <a:gd name="T25" fmla="*/ 314 h 314"/>
                <a:gd name="T26" fmla="*/ 204 w 253"/>
                <a:gd name="T27" fmla="*/ 292 h 314"/>
                <a:gd name="T28" fmla="*/ 128 w 253"/>
                <a:gd name="T29" fmla="*/ 306 h 314"/>
                <a:gd name="T30" fmla="*/ 95 w 253"/>
                <a:gd name="T31" fmla="*/ 286 h 314"/>
                <a:gd name="T32" fmla="*/ 52 w 253"/>
                <a:gd name="T33" fmla="*/ 285 h 314"/>
                <a:gd name="T34" fmla="*/ 29 w 253"/>
                <a:gd name="T35" fmla="*/ 197 h 314"/>
                <a:gd name="T36" fmla="*/ 0 w 253"/>
                <a:gd name="T37" fmla="*/ 71 h 3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3"/>
                <a:gd name="T58" fmla="*/ 0 h 314"/>
                <a:gd name="T59" fmla="*/ 253 w 253"/>
                <a:gd name="T60" fmla="*/ 314 h 3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3" h="314">
                  <a:moveTo>
                    <a:pt x="0" y="71"/>
                  </a:moveTo>
                  <a:lnTo>
                    <a:pt x="114" y="59"/>
                  </a:lnTo>
                  <a:lnTo>
                    <a:pt x="138" y="64"/>
                  </a:lnTo>
                  <a:lnTo>
                    <a:pt x="192" y="37"/>
                  </a:lnTo>
                  <a:lnTo>
                    <a:pt x="204" y="12"/>
                  </a:lnTo>
                  <a:lnTo>
                    <a:pt x="236" y="0"/>
                  </a:lnTo>
                  <a:lnTo>
                    <a:pt x="253" y="119"/>
                  </a:lnTo>
                  <a:lnTo>
                    <a:pt x="240" y="132"/>
                  </a:lnTo>
                  <a:lnTo>
                    <a:pt x="243" y="214"/>
                  </a:lnTo>
                  <a:lnTo>
                    <a:pt x="218" y="221"/>
                  </a:lnTo>
                  <a:lnTo>
                    <a:pt x="204" y="267"/>
                  </a:lnTo>
                  <a:lnTo>
                    <a:pt x="184" y="261"/>
                  </a:lnTo>
                  <a:lnTo>
                    <a:pt x="178" y="314"/>
                  </a:lnTo>
                  <a:lnTo>
                    <a:pt x="149" y="292"/>
                  </a:lnTo>
                  <a:lnTo>
                    <a:pt x="93" y="306"/>
                  </a:lnTo>
                  <a:lnTo>
                    <a:pt x="69" y="286"/>
                  </a:lnTo>
                  <a:lnTo>
                    <a:pt x="38" y="285"/>
                  </a:lnTo>
                  <a:lnTo>
                    <a:pt x="21" y="197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11" name="Freeform 310"/>
            <p:cNvSpPr>
              <a:spLocks/>
            </p:cNvSpPr>
            <p:nvPr/>
          </p:nvSpPr>
          <p:spPr bwMode="auto">
            <a:xfrm>
              <a:off x="5865713" y="3579813"/>
              <a:ext cx="918317" cy="506412"/>
            </a:xfrm>
            <a:custGeom>
              <a:avLst/>
              <a:gdLst>
                <a:gd name="T0" fmla="*/ 0 w 445"/>
                <a:gd name="T1" fmla="*/ 266 h 266"/>
                <a:gd name="T2" fmla="*/ 149 w 445"/>
                <a:gd name="T3" fmla="*/ 249 h 266"/>
                <a:gd name="T4" fmla="*/ 149 w 445"/>
                <a:gd name="T5" fmla="*/ 237 h 266"/>
                <a:gd name="T6" fmla="*/ 509 w 445"/>
                <a:gd name="T7" fmla="*/ 199 h 266"/>
                <a:gd name="T8" fmla="*/ 516 w 445"/>
                <a:gd name="T9" fmla="*/ 179 h 266"/>
                <a:gd name="T10" fmla="*/ 566 w 445"/>
                <a:gd name="T11" fmla="*/ 163 h 266"/>
                <a:gd name="T12" fmla="*/ 575 w 445"/>
                <a:gd name="T13" fmla="*/ 142 h 266"/>
                <a:gd name="T14" fmla="*/ 596 w 445"/>
                <a:gd name="T15" fmla="*/ 135 h 266"/>
                <a:gd name="T16" fmla="*/ 612 w 445"/>
                <a:gd name="T17" fmla="*/ 103 h 266"/>
                <a:gd name="T18" fmla="*/ 563 w 445"/>
                <a:gd name="T19" fmla="*/ 72 h 266"/>
                <a:gd name="T20" fmla="*/ 555 w 445"/>
                <a:gd name="T21" fmla="*/ 29 h 266"/>
                <a:gd name="T22" fmla="*/ 516 w 445"/>
                <a:gd name="T23" fmla="*/ 8 h 266"/>
                <a:gd name="T24" fmla="*/ 434 w 445"/>
                <a:gd name="T25" fmla="*/ 20 h 266"/>
                <a:gd name="T26" fmla="*/ 398 w 445"/>
                <a:gd name="T27" fmla="*/ 1 h 266"/>
                <a:gd name="T28" fmla="*/ 363 w 445"/>
                <a:gd name="T29" fmla="*/ 0 h 266"/>
                <a:gd name="T30" fmla="*/ 368 w 445"/>
                <a:gd name="T31" fmla="*/ 29 h 266"/>
                <a:gd name="T32" fmla="*/ 320 w 445"/>
                <a:gd name="T33" fmla="*/ 44 h 266"/>
                <a:gd name="T34" fmla="*/ 286 w 445"/>
                <a:gd name="T35" fmla="*/ 110 h 266"/>
                <a:gd name="T36" fmla="*/ 242 w 445"/>
                <a:gd name="T37" fmla="*/ 100 h 266"/>
                <a:gd name="T38" fmla="*/ 186 w 445"/>
                <a:gd name="T39" fmla="*/ 124 h 266"/>
                <a:gd name="T40" fmla="*/ 117 w 445"/>
                <a:gd name="T41" fmla="*/ 134 h 266"/>
                <a:gd name="T42" fmla="*/ 117 w 445"/>
                <a:gd name="T43" fmla="*/ 171 h 266"/>
                <a:gd name="T44" fmla="*/ 82 w 445"/>
                <a:gd name="T45" fmla="*/ 170 h 266"/>
                <a:gd name="T46" fmla="*/ 83 w 445"/>
                <a:gd name="T47" fmla="*/ 203 h 266"/>
                <a:gd name="T48" fmla="*/ 48 w 445"/>
                <a:gd name="T49" fmla="*/ 190 h 266"/>
                <a:gd name="T50" fmla="*/ 28 w 445"/>
                <a:gd name="T51" fmla="*/ 196 h 266"/>
                <a:gd name="T52" fmla="*/ 45 w 445"/>
                <a:gd name="T53" fmla="*/ 218 h 266"/>
                <a:gd name="T54" fmla="*/ 5 w 445"/>
                <a:gd name="T55" fmla="*/ 248 h 266"/>
                <a:gd name="T56" fmla="*/ 0 w 445"/>
                <a:gd name="T57" fmla="*/ 266 h 2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45"/>
                <a:gd name="T88" fmla="*/ 0 h 266"/>
                <a:gd name="T89" fmla="*/ 445 w 445"/>
                <a:gd name="T90" fmla="*/ 266 h 2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45" h="266">
                  <a:moveTo>
                    <a:pt x="0" y="266"/>
                  </a:moveTo>
                  <a:lnTo>
                    <a:pt x="108" y="249"/>
                  </a:lnTo>
                  <a:lnTo>
                    <a:pt x="108" y="237"/>
                  </a:lnTo>
                  <a:lnTo>
                    <a:pt x="370" y="199"/>
                  </a:lnTo>
                  <a:lnTo>
                    <a:pt x="374" y="179"/>
                  </a:lnTo>
                  <a:lnTo>
                    <a:pt x="412" y="163"/>
                  </a:lnTo>
                  <a:lnTo>
                    <a:pt x="417" y="142"/>
                  </a:lnTo>
                  <a:lnTo>
                    <a:pt x="433" y="135"/>
                  </a:lnTo>
                  <a:lnTo>
                    <a:pt x="445" y="103"/>
                  </a:lnTo>
                  <a:lnTo>
                    <a:pt x="409" y="72"/>
                  </a:lnTo>
                  <a:lnTo>
                    <a:pt x="403" y="29"/>
                  </a:lnTo>
                  <a:lnTo>
                    <a:pt x="374" y="8"/>
                  </a:lnTo>
                  <a:lnTo>
                    <a:pt x="316" y="20"/>
                  </a:lnTo>
                  <a:lnTo>
                    <a:pt x="289" y="1"/>
                  </a:lnTo>
                  <a:lnTo>
                    <a:pt x="263" y="0"/>
                  </a:lnTo>
                  <a:lnTo>
                    <a:pt x="268" y="29"/>
                  </a:lnTo>
                  <a:lnTo>
                    <a:pt x="232" y="44"/>
                  </a:lnTo>
                  <a:lnTo>
                    <a:pt x="208" y="110"/>
                  </a:lnTo>
                  <a:lnTo>
                    <a:pt x="175" y="100"/>
                  </a:lnTo>
                  <a:lnTo>
                    <a:pt x="136" y="124"/>
                  </a:lnTo>
                  <a:lnTo>
                    <a:pt x="85" y="134"/>
                  </a:lnTo>
                  <a:lnTo>
                    <a:pt x="85" y="171"/>
                  </a:lnTo>
                  <a:lnTo>
                    <a:pt x="60" y="170"/>
                  </a:lnTo>
                  <a:lnTo>
                    <a:pt x="61" y="203"/>
                  </a:lnTo>
                  <a:lnTo>
                    <a:pt x="35" y="190"/>
                  </a:lnTo>
                  <a:lnTo>
                    <a:pt x="20" y="196"/>
                  </a:lnTo>
                  <a:lnTo>
                    <a:pt x="33" y="218"/>
                  </a:lnTo>
                  <a:lnTo>
                    <a:pt x="5" y="248"/>
                  </a:lnTo>
                  <a:lnTo>
                    <a:pt x="0" y="26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12" name="Freeform 311"/>
            <p:cNvSpPr>
              <a:spLocks/>
            </p:cNvSpPr>
            <p:nvPr/>
          </p:nvSpPr>
          <p:spPr bwMode="auto">
            <a:xfrm>
              <a:off x="5802084" y="3905250"/>
              <a:ext cx="1059332" cy="384175"/>
            </a:xfrm>
            <a:custGeom>
              <a:avLst/>
              <a:gdLst>
                <a:gd name="T0" fmla="*/ 43 w 513"/>
                <a:gd name="T1" fmla="*/ 92 h 202"/>
                <a:gd name="T2" fmla="*/ 43 w 513"/>
                <a:gd name="T3" fmla="*/ 96 h 202"/>
                <a:gd name="T4" fmla="*/ 30 w 513"/>
                <a:gd name="T5" fmla="*/ 115 h 202"/>
                <a:gd name="T6" fmla="*/ 44 w 513"/>
                <a:gd name="T7" fmla="*/ 140 h 202"/>
                <a:gd name="T8" fmla="*/ 0 w 513"/>
                <a:gd name="T9" fmla="*/ 163 h 202"/>
                <a:gd name="T10" fmla="*/ 11 w 513"/>
                <a:gd name="T11" fmla="*/ 202 h 202"/>
                <a:gd name="T12" fmla="*/ 196 w 513"/>
                <a:gd name="T13" fmla="*/ 190 h 202"/>
                <a:gd name="T14" fmla="*/ 415 w 513"/>
                <a:gd name="T15" fmla="*/ 170 h 202"/>
                <a:gd name="T16" fmla="*/ 527 w 513"/>
                <a:gd name="T17" fmla="*/ 154 h 202"/>
                <a:gd name="T18" fmla="*/ 548 w 513"/>
                <a:gd name="T19" fmla="*/ 103 h 202"/>
                <a:gd name="T20" fmla="*/ 589 w 513"/>
                <a:gd name="T21" fmla="*/ 100 h 202"/>
                <a:gd name="T22" fmla="*/ 709 w 513"/>
                <a:gd name="T23" fmla="*/ 0 h 202"/>
                <a:gd name="T24" fmla="*/ 552 w 513"/>
                <a:gd name="T25" fmla="*/ 25 h 202"/>
                <a:gd name="T26" fmla="*/ 185 w 513"/>
                <a:gd name="T27" fmla="*/ 66 h 202"/>
                <a:gd name="T28" fmla="*/ 188 w 513"/>
                <a:gd name="T29" fmla="*/ 78 h 202"/>
                <a:gd name="T30" fmla="*/ 43 w 513"/>
                <a:gd name="T31" fmla="*/ 92 h 2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13"/>
                <a:gd name="T49" fmla="*/ 0 h 202"/>
                <a:gd name="T50" fmla="*/ 513 w 513"/>
                <a:gd name="T51" fmla="*/ 202 h 20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13" h="202">
                  <a:moveTo>
                    <a:pt x="31" y="92"/>
                  </a:moveTo>
                  <a:lnTo>
                    <a:pt x="31" y="96"/>
                  </a:lnTo>
                  <a:lnTo>
                    <a:pt x="22" y="115"/>
                  </a:lnTo>
                  <a:lnTo>
                    <a:pt x="32" y="140"/>
                  </a:lnTo>
                  <a:lnTo>
                    <a:pt x="0" y="163"/>
                  </a:lnTo>
                  <a:lnTo>
                    <a:pt x="7" y="202"/>
                  </a:lnTo>
                  <a:lnTo>
                    <a:pt x="142" y="190"/>
                  </a:lnTo>
                  <a:lnTo>
                    <a:pt x="301" y="170"/>
                  </a:lnTo>
                  <a:lnTo>
                    <a:pt x="381" y="154"/>
                  </a:lnTo>
                  <a:lnTo>
                    <a:pt x="398" y="103"/>
                  </a:lnTo>
                  <a:lnTo>
                    <a:pt x="426" y="100"/>
                  </a:lnTo>
                  <a:lnTo>
                    <a:pt x="513" y="0"/>
                  </a:lnTo>
                  <a:lnTo>
                    <a:pt x="400" y="25"/>
                  </a:lnTo>
                  <a:lnTo>
                    <a:pt x="135" y="66"/>
                  </a:lnTo>
                  <a:lnTo>
                    <a:pt x="137" y="78"/>
                  </a:lnTo>
                  <a:lnTo>
                    <a:pt x="31" y="9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13" name="Freeform 312"/>
            <p:cNvSpPr>
              <a:spLocks/>
            </p:cNvSpPr>
            <p:nvPr/>
          </p:nvSpPr>
          <p:spPr bwMode="auto">
            <a:xfrm>
              <a:off x="6269840" y="4787900"/>
              <a:ext cx="1159074" cy="777875"/>
            </a:xfrm>
            <a:custGeom>
              <a:avLst/>
              <a:gdLst>
                <a:gd name="T0" fmla="*/ 0 w 561"/>
                <a:gd name="T1" fmla="*/ 39 h 409"/>
                <a:gd name="T2" fmla="*/ 212 w 561"/>
                <a:gd name="T3" fmla="*/ 23 h 409"/>
                <a:gd name="T4" fmla="*/ 234 w 561"/>
                <a:gd name="T5" fmla="*/ 50 h 409"/>
                <a:gd name="T6" fmla="*/ 463 w 561"/>
                <a:gd name="T7" fmla="*/ 23 h 409"/>
                <a:gd name="T8" fmla="*/ 502 w 561"/>
                <a:gd name="T9" fmla="*/ 45 h 409"/>
                <a:gd name="T10" fmla="*/ 502 w 561"/>
                <a:gd name="T11" fmla="*/ 3 h 409"/>
                <a:gd name="T12" fmla="*/ 500 w 561"/>
                <a:gd name="T13" fmla="*/ 0 h 409"/>
                <a:gd name="T14" fmla="*/ 545 w 561"/>
                <a:gd name="T15" fmla="*/ 2 h 409"/>
                <a:gd name="T16" fmla="*/ 593 w 561"/>
                <a:gd name="T17" fmla="*/ 65 h 409"/>
                <a:gd name="T18" fmla="*/ 670 w 561"/>
                <a:gd name="T19" fmla="*/ 151 h 409"/>
                <a:gd name="T20" fmla="*/ 709 w 561"/>
                <a:gd name="T21" fmla="*/ 225 h 409"/>
                <a:gd name="T22" fmla="*/ 763 w 561"/>
                <a:gd name="T23" fmla="*/ 277 h 409"/>
                <a:gd name="T24" fmla="*/ 774 w 561"/>
                <a:gd name="T25" fmla="*/ 352 h 409"/>
                <a:gd name="T26" fmla="*/ 756 w 561"/>
                <a:gd name="T27" fmla="*/ 397 h 409"/>
                <a:gd name="T28" fmla="*/ 674 w 561"/>
                <a:gd name="T29" fmla="*/ 409 h 409"/>
                <a:gd name="T30" fmla="*/ 660 w 561"/>
                <a:gd name="T31" fmla="*/ 390 h 409"/>
                <a:gd name="T32" fmla="*/ 604 w 561"/>
                <a:gd name="T33" fmla="*/ 363 h 409"/>
                <a:gd name="T34" fmla="*/ 586 w 561"/>
                <a:gd name="T35" fmla="*/ 335 h 409"/>
                <a:gd name="T36" fmla="*/ 571 w 561"/>
                <a:gd name="T37" fmla="*/ 324 h 409"/>
                <a:gd name="T38" fmla="*/ 561 w 561"/>
                <a:gd name="T39" fmla="*/ 298 h 409"/>
                <a:gd name="T40" fmla="*/ 547 w 561"/>
                <a:gd name="T41" fmla="*/ 305 h 409"/>
                <a:gd name="T42" fmla="*/ 502 w 561"/>
                <a:gd name="T43" fmla="*/ 271 h 409"/>
                <a:gd name="T44" fmla="*/ 514 w 561"/>
                <a:gd name="T45" fmla="*/ 239 h 409"/>
                <a:gd name="T46" fmla="*/ 502 w 561"/>
                <a:gd name="T47" fmla="*/ 222 h 409"/>
                <a:gd name="T48" fmla="*/ 489 w 561"/>
                <a:gd name="T49" fmla="*/ 228 h 409"/>
                <a:gd name="T50" fmla="*/ 490 w 561"/>
                <a:gd name="T51" fmla="*/ 246 h 409"/>
                <a:gd name="T52" fmla="*/ 475 w 561"/>
                <a:gd name="T53" fmla="*/ 222 h 409"/>
                <a:gd name="T54" fmla="*/ 476 w 561"/>
                <a:gd name="T55" fmla="*/ 164 h 409"/>
                <a:gd name="T56" fmla="*/ 448 w 561"/>
                <a:gd name="T57" fmla="*/ 130 h 409"/>
                <a:gd name="T58" fmla="*/ 376 w 561"/>
                <a:gd name="T59" fmla="*/ 102 h 409"/>
                <a:gd name="T60" fmla="*/ 339 w 561"/>
                <a:gd name="T61" fmla="*/ 70 h 409"/>
                <a:gd name="T62" fmla="*/ 298 w 561"/>
                <a:gd name="T63" fmla="*/ 67 h 409"/>
                <a:gd name="T64" fmla="*/ 282 w 561"/>
                <a:gd name="T65" fmla="*/ 87 h 409"/>
                <a:gd name="T66" fmla="*/ 222 w 561"/>
                <a:gd name="T67" fmla="*/ 101 h 409"/>
                <a:gd name="T68" fmla="*/ 185 w 561"/>
                <a:gd name="T69" fmla="*/ 87 h 409"/>
                <a:gd name="T70" fmla="*/ 168 w 561"/>
                <a:gd name="T71" fmla="*/ 65 h 409"/>
                <a:gd name="T72" fmla="*/ 55 w 561"/>
                <a:gd name="T73" fmla="*/ 84 h 409"/>
                <a:gd name="T74" fmla="*/ 31 w 561"/>
                <a:gd name="T75" fmla="*/ 69 h 409"/>
                <a:gd name="T76" fmla="*/ 4 w 561"/>
                <a:gd name="T77" fmla="*/ 85 h 409"/>
                <a:gd name="T78" fmla="*/ 0 w 561"/>
                <a:gd name="T79" fmla="*/ 39 h 40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1"/>
                <a:gd name="T121" fmla="*/ 0 h 409"/>
                <a:gd name="T122" fmla="*/ 561 w 561"/>
                <a:gd name="T123" fmla="*/ 409 h 40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1" h="409">
                  <a:moveTo>
                    <a:pt x="0" y="39"/>
                  </a:moveTo>
                  <a:lnTo>
                    <a:pt x="154" y="23"/>
                  </a:lnTo>
                  <a:lnTo>
                    <a:pt x="170" y="50"/>
                  </a:lnTo>
                  <a:lnTo>
                    <a:pt x="336" y="23"/>
                  </a:lnTo>
                  <a:lnTo>
                    <a:pt x="364" y="45"/>
                  </a:lnTo>
                  <a:lnTo>
                    <a:pt x="364" y="3"/>
                  </a:lnTo>
                  <a:lnTo>
                    <a:pt x="362" y="0"/>
                  </a:lnTo>
                  <a:lnTo>
                    <a:pt x="395" y="2"/>
                  </a:lnTo>
                  <a:lnTo>
                    <a:pt x="430" y="65"/>
                  </a:lnTo>
                  <a:lnTo>
                    <a:pt x="485" y="151"/>
                  </a:lnTo>
                  <a:lnTo>
                    <a:pt x="513" y="225"/>
                  </a:lnTo>
                  <a:lnTo>
                    <a:pt x="554" y="277"/>
                  </a:lnTo>
                  <a:lnTo>
                    <a:pt x="561" y="352"/>
                  </a:lnTo>
                  <a:lnTo>
                    <a:pt x="548" y="397"/>
                  </a:lnTo>
                  <a:lnTo>
                    <a:pt x="489" y="409"/>
                  </a:lnTo>
                  <a:lnTo>
                    <a:pt x="479" y="390"/>
                  </a:lnTo>
                  <a:lnTo>
                    <a:pt x="437" y="363"/>
                  </a:lnTo>
                  <a:lnTo>
                    <a:pt x="424" y="335"/>
                  </a:lnTo>
                  <a:lnTo>
                    <a:pt x="413" y="324"/>
                  </a:lnTo>
                  <a:lnTo>
                    <a:pt x="407" y="298"/>
                  </a:lnTo>
                  <a:lnTo>
                    <a:pt x="397" y="305"/>
                  </a:lnTo>
                  <a:lnTo>
                    <a:pt x="364" y="271"/>
                  </a:lnTo>
                  <a:lnTo>
                    <a:pt x="372" y="239"/>
                  </a:lnTo>
                  <a:lnTo>
                    <a:pt x="364" y="222"/>
                  </a:lnTo>
                  <a:lnTo>
                    <a:pt x="354" y="228"/>
                  </a:lnTo>
                  <a:lnTo>
                    <a:pt x="355" y="246"/>
                  </a:lnTo>
                  <a:lnTo>
                    <a:pt x="344" y="222"/>
                  </a:lnTo>
                  <a:lnTo>
                    <a:pt x="345" y="164"/>
                  </a:lnTo>
                  <a:lnTo>
                    <a:pt x="325" y="130"/>
                  </a:lnTo>
                  <a:lnTo>
                    <a:pt x="272" y="102"/>
                  </a:lnTo>
                  <a:lnTo>
                    <a:pt x="246" y="70"/>
                  </a:lnTo>
                  <a:lnTo>
                    <a:pt x="216" y="67"/>
                  </a:lnTo>
                  <a:lnTo>
                    <a:pt x="204" y="87"/>
                  </a:lnTo>
                  <a:lnTo>
                    <a:pt x="161" y="101"/>
                  </a:lnTo>
                  <a:lnTo>
                    <a:pt x="135" y="87"/>
                  </a:lnTo>
                  <a:lnTo>
                    <a:pt x="122" y="65"/>
                  </a:lnTo>
                  <a:lnTo>
                    <a:pt x="40" y="84"/>
                  </a:lnTo>
                  <a:lnTo>
                    <a:pt x="23" y="69"/>
                  </a:lnTo>
                  <a:lnTo>
                    <a:pt x="4" y="85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14" name="Freeform 313"/>
            <p:cNvSpPr>
              <a:spLocks/>
            </p:cNvSpPr>
            <p:nvPr/>
          </p:nvSpPr>
          <p:spPr bwMode="auto">
            <a:xfrm>
              <a:off x="6696324" y="3260725"/>
              <a:ext cx="529666" cy="549275"/>
            </a:xfrm>
            <a:custGeom>
              <a:avLst/>
              <a:gdLst>
                <a:gd name="T0" fmla="*/ 36 w 256"/>
                <a:gd name="T1" fmla="*/ 150 h 288"/>
                <a:gd name="T2" fmla="*/ 10 w 256"/>
                <a:gd name="T3" fmla="*/ 144 h 288"/>
                <a:gd name="T4" fmla="*/ 0 w 256"/>
                <a:gd name="T5" fmla="*/ 190 h 288"/>
                <a:gd name="T6" fmla="*/ 10 w 256"/>
                <a:gd name="T7" fmla="*/ 239 h 288"/>
                <a:gd name="T8" fmla="*/ 60 w 256"/>
                <a:gd name="T9" fmla="*/ 271 h 288"/>
                <a:gd name="T10" fmla="*/ 72 w 256"/>
                <a:gd name="T11" fmla="*/ 288 h 288"/>
                <a:gd name="T12" fmla="*/ 138 w 256"/>
                <a:gd name="T13" fmla="*/ 271 h 288"/>
                <a:gd name="T14" fmla="*/ 215 w 256"/>
                <a:gd name="T15" fmla="*/ 233 h 288"/>
                <a:gd name="T16" fmla="*/ 238 w 256"/>
                <a:gd name="T17" fmla="*/ 148 h 288"/>
                <a:gd name="T18" fmla="*/ 288 w 256"/>
                <a:gd name="T19" fmla="*/ 126 h 288"/>
                <a:gd name="T20" fmla="*/ 316 w 256"/>
                <a:gd name="T21" fmla="*/ 74 h 288"/>
                <a:gd name="T22" fmla="*/ 356 w 256"/>
                <a:gd name="T23" fmla="*/ 60 h 288"/>
                <a:gd name="T24" fmla="*/ 303 w 256"/>
                <a:gd name="T25" fmla="*/ 53 h 288"/>
                <a:gd name="T26" fmla="*/ 214 w 256"/>
                <a:gd name="T27" fmla="*/ 90 h 288"/>
                <a:gd name="T28" fmla="*/ 200 w 256"/>
                <a:gd name="T29" fmla="*/ 54 h 288"/>
                <a:gd name="T30" fmla="*/ 123 w 256"/>
                <a:gd name="T31" fmla="*/ 57 h 288"/>
                <a:gd name="T32" fmla="*/ 104 w 256"/>
                <a:gd name="T33" fmla="*/ 0 h 288"/>
                <a:gd name="T34" fmla="*/ 85 w 256"/>
                <a:gd name="T35" fmla="*/ 15 h 288"/>
                <a:gd name="T36" fmla="*/ 91 w 256"/>
                <a:gd name="T37" fmla="*/ 97 h 288"/>
                <a:gd name="T38" fmla="*/ 55 w 256"/>
                <a:gd name="T39" fmla="*/ 104 h 288"/>
                <a:gd name="T40" fmla="*/ 36 w 256"/>
                <a:gd name="T41" fmla="*/ 150 h 2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6"/>
                <a:gd name="T64" fmla="*/ 0 h 288"/>
                <a:gd name="T65" fmla="*/ 256 w 256"/>
                <a:gd name="T66" fmla="*/ 288 h 2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6" h="288">
                  <a:moveTo>
                    <a:pt x="26" y="150"/>
                  </a:moveTo>
                  <a:lnTo>
                    <a:pt x="6" y="144"/>
                  </a:lnTo>
                  <a:lnTo>
                    <a:pt x="0" y="190"/>
                  </a:lnTo>
                  <a:lnTo>
                    <a:pt x="6" y="239"/>
                  </a:lnTo>
                  <a:lnTo>
                    <a:pt x="43" y="271"/>
                  </a:lnTo>
                  <a:lnTo>
                    <a:pt x="52" y="288"/>
                  </a:lnTo>
                  <a:lnTo>
                    <a:pt x="99" y="271"/>
                  </a:lnTo>
                  <a:lnTo>
                    <a:pt x="155" y="233"/>
                  </a:lnTo>
                  <a:lnTo>
                    <a:pt x="171" y="148"/>
                  </a:lnTo>
                  <a:lnTo>
                    <a:pt x="207" y="126"/>
                  </a:lnTo>
                  <a:lnTo>
                    <a:pt x="227" y="74"/>
                  </a:lnTo>
                  <a:lnTo>
                    <a:pt x="256" y="60"/>
                  </a:lnTo>
                  <a:lnTo>
                    <a:pt x="218" y="53"/>
                  </a:lnTo>
                  <a:lnTo>
                    <a:pt x="154" y="90"/>
                  </a:lnTo>
                  <a:lnTo>
                    <a:pt x="144" y="54"/>
                  </a:lnTo>
                  <a:lnTo>
                    <a:pt x="88" y="57"/>
                  </a:lnTo>
                  <a:lnTo>
                    <a:pt x="75" y="0"/>
                  </a:lnTo>
                  <a:lnTo>
                    <a:pt x="61" y="15"/>
                  </a:lnTo>
                  <a:lnTo>
                    <a:pt x="65" y="97"/>
                  </a:lnTo>
                  <a:lnTo>
                    <a:pt x="40" y="104"/>
                  </a:lnTo>
                  <a:lnTo>
                    <a:pt x="26" y="15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15" name="Freeform 314"/>
            <p:cNvSpPr>
              <a:spLocks/>
            </p:cNvSpPr>
            <p:nvPr/>
          </p:nvSpPr>
          <p:spPr bwMode="auto">
            <a:xfrm>
              <a:off x="7492543" y="2346325"/>
              <a:ext cx="208082" cy="384175"/>
            </a:xfrm>
            <a:custGeom>
              <a:avLst/>
              <a:gdLst>
                <a:gd name="T0" fmla="*/ 0 w 101"/>
                <a:gd name="T1" fmla="*/ 21 h 202"/>
                <a:gd name="T2" fmla="*/ 100 w 101"/>
                <a:gd name="T3" fmla="*/ 0 h 202"/>
                <a:gd name="T4" fmla="*/ 137 w 101"/>
                <a:gd name="T5" fmla="*/ 55 h 202"/>
                <a:gd name="T6" fmla="*/ 118 w 101"/>
                <a:gd name="T7" fmla="*/ 70 h 202"/>
                <a:gd name="T8" fmla="*/ 126 w 101"/>
                <a:gd name="T9" fmla="*/ 192 h 202"/>
                <a:gd name="T10" fmla="*/ 68 w 101"/>
                <a:gd name="T11" fmla="*/ 202 h 202"/>
                <a:gd name="T12" fmla="*/ 39 w 101"/>
                <a:gd name="T13" fmla="*/ 152 h 202"/>
                <a:gd name="T14" fmla="*/ 38 w 101"/>
                <a:gd name="T15" fmla="*/ 92 h 202"/>
                <a:gd name="T16" fmla="*/ 13 w 101"/>
                <a:gd name="T17" fmla="*/ 74 h 202"/>
                <a:gd name="T18" fmla="*/ 0 w 101"/>
                <a:gd name="T19" fmla="*/ 21 h 2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1"/>
                <a:gd name="T31" fmla="*/ 0 h 202"/>
                <a:gd name="T32" fmla="*/ 101 w 101"/>
                <a:gd name="T33" fmla="*/ 202 h 2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1" h="202">
                  <a:moveTo>
                    <a:pt x="0" y="21"/>
                  </a:moveTo>
                  <a:lnTo>
                    <a:pt x="74" y="0"/>
                  </a:lnTo>
                  <a:lnTo>
                    <a:pt x="101" y="55"/>
                  </a:lnTo>
                  <a:lnTo>
                    <a:pt x="87" y="70"/>
                  </a:lnTo>
                  <a:lnTo>
                    <a:pt x="93" y="192"/>
                  </a:lnTo>
                  <a:lnTo>
                    <a:pt x="50" y="202"/>
                  </a:lnTo>
                  <a:lnTo>
                    <a:pt x="29" y="152"/>
                  </a:lnTo>
                  <a:lnTo>
                    <a:pt x="28" y="92"/>
                  </a:lnTo>
                  <a:lnTo>
                    <a:pt x="9" y="74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16" name="Freeform 315"/>
            <p:cNvSpPr>
              <a:spLocks/>
            </p:cNvSpPr>
            <p:nvPr/>
          </p:nvSpPr>
          <p:spPr bwMode="auto">
            <a:xfrm>
              <a:off x="7592286" y="2647950"/>
              <a:ext cx="445400" cy="201613"/>
            </a:xfrm>
            <a:custGeom>
              <a:avLst/>
              <a:gdLst>
                <a:gd name="T0" fmla="*/ 0 w 216"/>
                <a:gd name="T1" fmla="*/ 42 h 106"/>
                <a:gd name="T2" fmla="*/ 152 w 216"/>
                <a:gd name="T3" fmla="*/ 13 h 106"/>
                <a:gd name="T4" fmla="*/ 169 w 216"/>
                <a:gd name="T5" fmla="*/ 14 h 106"/>
                <a:gd name="T6" fmla="*/ 187 w 216"/>
                <a:gd name="T7" fmla="*/ 0 h 106"/>
                <a:gd name="T8" fmla="*/ 203 w 216"/>
                <a:gd name="T9" fmla="*/ 7 h 106"/>
                <a:gd name="T10" fmla="*/ 184 w 216"/>
                <a:gd name="T11" fmla="*/ 37 h 106"/>
                <a:gd name="T12" fmla="*/ 216 w 216"/>
                <a:gd name="T13" fmla="*/ 35 h 106"/>
                <a:gd name="T14" fmla="*/ 234 w 216"/>
                <a:gd name="T15" fmla="*/ 59 h 106"/>
                <a:gd name="T16" fmla="*/ 257 w 216"/>
                <a:gd name="T17" fmla="*/ 61 h 106"/>
                <a:gd name="T18" fmla="*/ 271 w 216"/>
                <a:gd name="T19" fmla="*/ 57 h 106"/>
                <a:gd name="T20" fmla="*/ 271 w 216"/>
                <a:gd name="T21" fmla="*/ 44 h 106"/>
                <a:gd name="T22" fmla="*/ 245 w 216"/>
                <a:gd name="T23" fmla="*/ 28 h 106"/>
                <a:gd name="T24" fmla="*/ 264 w 216"/>
                <a:gd name="T25" fmla="*/ 27 h 106"/>
                <a:gd name="T26" fmla="*/ 297 w 216"/>
                <a:gd name="T27" fmla="*/ 62 h 106"/>
                <a:gd name="T28" fmla="*/ 265 w 216"/>
                <a:gd name="T29" fmla="*/ 83 h 106"/>
                <a:gd name="T30" fmla="*/ 230 w 216"/>
                <a:gd name="T31" fmla="*/ 73 h 106"/>
                <a:gd name="T32" fmla="*/ 209 w 216"/>
                <a:gd name="T33" fmla="*/ 98 h 106"/>
                <a:gd name="T34" fmla="*/ 164 w 216"/>
                <a:gd name="T35" fmla="*/ 73 h 106"/>
                <a:gd name="T36" fmla="*/ 13 w 216"/>
                <a:gd name="T37" fmla="*/ 106 h 106"/>
                <a:gd name="T38" fmla="*/ 0 w 216"/>
                <a:gd name="T39" fmla="*/ 42 h 10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6"/>
                <a:gd name="T61" fmla="*/ 0 h 106"/>
                <a:gd name="T62" fmla="*/ 216 w 216"/>
                <a:gd name="T63" fmla="*/ 106 h 10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6" h="106">
                  <a:moveTo>
                    <a:pt x="0" y="42"/>
                  </a:moveTo>
                  <a:lnTo>
                    <a:pt x="110" y="13"/>
                  </a:lnTo>
                  <a:lnTo>
                    <a:pt x="123" y="14"/>
                  </a:lnTo>
                  <a:lnTo>
                    <a:pt x="137" y="0"/>
                  </a:lnTo>
                  <a:lnTo>
                    <a:pt x="148" y="7"/>
                  </a:lnTo>
                  <a:lnTo>
                    <a:pt x="134" y="37"/>
                  </a:lnTo>
                  <a:lnTo>
                    <a:pt x="157" y="35"/>
                  </a:lnTo>
                  <a:lnTo>
                    <a:pt x="170" y="59"/>
                  </a:lnTo>
                  <a:lnTo>
                    <a:pt x="186" y="61"/>
                  </a:lnTo>
                  <a:lnTo>
                    <a:pt x="197" y="57"/>
                  </a:lnTo>
                  <a:lnTo>
                    <a:pt x="197" y="44"/>
                  </a:lnTo>
                  <a:lnTo>
                    <a:pt x="178" y="28"/>
                  </a:lnTo>
                  <a:lnTo>
                    <a:pt x="192" y="27"/>
                  </a:lnTo>
                  <a:lnTo>
                    <a:pt x="216" y="62"/>
                  </a:lnTo>
                  <a:lnTo>
                    <a:pt x="193" y="83"/>
                  </a:lnTo>
                  <a:lnTo>
                    <a:pt x="167" y="73"/>
                  </a:lnTo>
                  <a:lnTo>
                    <a:pt x="151" y="98"/>
                  </a:lnTo>
                  <a:lnTo>
                    <a:pt x="118" y="73"/>
                  </a:lnTo>
                  <a:lnTo>
                    <a:pt x="9" y="10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17" name="Freeform 316"/>
            <p:cNvSpPr>
              <a:spLocks/>
            </p:cNvSpPr>
            <p:nvPr/>
          </p:nvSpPr>
          <p:spPr bwMode="auto">
            <a:xfrm>
              <a:off x="7643876" y="2271713"/>
              <a:ext cx="245916" cy="434975"/>
            </a:xfrm>
            <a:custGeom>
              <a:avLst/>
              <a:gdLst>
                <a:gd name="T0" fmla="*/ 34 w 119"/>
                <a:gd name="T1" fmla="*/ 0 h 228"/>
                <a:gd name="T2" fmla="*/ 0 w 119"/>
                <a:gd name="T3" fmla="*/ 40 h 228"/>
                <a:gd name="T4" fmla="*/ 37 w 119"/>
                <a:gd name="T5" fmla="*/ 93 h 228"/>
                <a:gd name="T6" fmla="*/ 15 w 119"/>
                <a:gd name="T7" fmla="*/ 107 h 228"/>
                <a:gd name="T8" fmla="*/ 24 w 119"/>
                <a:gd name="T9" fmla="*/ 228 h 228"/>
                <a:gd name="T10" fmla="*/ 116 w 119"/>
                <a:gd name="T11" fmla="*/ 211 h 228"/>
                <a:gd name="T12" fmla="*/ 141 w 119"/>
                <a:gd name="T13" fmla="*/ 211 h 228"/>
                <a:gd name="T14" fmla="*/ 154 w 119"/>
                <a:gd name="T15" fmla="*/ 198 h 228"/>
                <a:gd name="T16" fmla="*/ 154 w 119"/>
                <a:gd name="T17" fmla="*/ 176 h 228"/>
                <a:gd name="T18" fmla="*/ 165 w 119"/>
                <a:gd name="T19" fmla="*/ 161 h 228"/>
                <a:gd name="T20" fmla="*/ 113 w 119"/>
                <a:gd name="T21" fmla="*/ 144 h 228"/>
                <a:gd name="T22" fmla="*/ 47 w 119"/>
                <a:gd name="T23" fmla="*/ 11 h 228"/>
                <a:gd name="T24" fmla="*/ 34 w 119"/>
                <a:gd name="T25" fmla="*/ 0 h 2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9"/>
                <a:gd name="T40" fmla="*/ 0 h 228"/>
                <a:gd name="T41" fmla="*/ 119 w 119"/>
                <a:gd name="T42" fmla="*/ 228 h 2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9" h="228">
                  <a:moveTo>
                    <a:pt x="25" y="0"/>
                  </a:moveTo>
                  <a:lnTo>
                    <a:pt x="0" y="40"/>
                  </a:lnTo>
                  <a:lnTo>
                    <a:pt x="27" y="93"/>
                  </a:lnTo>
                  <a:lnTo>
                    <a:pt x="11" y="107"/>
                  </a:lnTo>
                  <a:lnTo>
                    <a:pt x="17" y="228"/>
                  </a:lnTo>
                  <a:lnTo>
                    <a:pt x="84" y="211"/>
                  </a:lnTo>
                  <a:lnTo>
                    <a:pt x="102" y="211"/>
                  </a:lnTo>
                  <a:lnTo>
                    <a:pt x="112" y="198"/>
                  </a:lnTo>
                  <a:lnTo>
                    <a:pt x="112" y="176"/>
                  </a:lnTo>
                  <a:lnTo>
                    <a:pt x="119" y="161"/>
                  </a:lnTo>
                  <a:lnTo>
                    <a:pt x="82" y="144"/>
                  </a:lnTo>
                  <a:lnTo>
                    <a:pt x="34" y="11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318" name="Group 317"/>
            <p:cNvGrpSpPr>
              <a:grpSpLocks/>
            </p:cNvGrpSpPr>
            <p:nvPr/>
          </p:nvGrpSpPr>
          <p:grpSpPr bwMode="auto">
            <a:xfrm>
              <a:off x="2199628" y="2176832"/>
              <a:ext cx="5701793" cy="2675059"/>
              <a:chOff x="1657" y="1277"/>
              <a:chExt cx="2764" cy="1404"/>
            </a:xfrm>
            <a:grpFill/>
          </p:grpSpPr>
          <p:sp>
            <p:nvSpPr>
              <p:cNvPr id="331" name="Freeform 28"/>
              <p:cNvSpPr>
                <a:spLocks/>
              </p:cNvSpPr>
              <p:nvPr/>
            </p:nvSpPr>
            <p:spPr bwMode="auto">
              <a:xfrm>
                <a:off x="1657" y="1722"/>
                <a:ext cx="388" cy="629"/>
              </a:xfrm>
              <a:custGeom>
                <a:avLst/>
                <a:gdLst>
                  <a:gd name="T0" fmla="*/ 50 w 388"/>
                  <a:gd name="T1" fmla="*/ 0 h 629"/>
                  <a:gd name="T2" fmla="*/ 0 w 388"/>
                  <a:gd name="T3" fmla="*/ 250 h 629"/>
                  <a:gd name="T4" fmla="*/ 264 w 388"/>
                  <a:gd name="T5" fmla="*/ 629 h 629"/>
                  <a:gd name="T6" fmla="*/ 281 w 388"/>
                  <a:gd name="T7" fmla="*/ 613 h 629"/>
                  <a:gd name="T8" fmla="*/ 279 w 388"/>
                  <a:gd name="T9" fmla="*/ 538 h 629"/>
                  <a:gd name="T10" fmla="*/ 312 w 388"/>
                  <a:gd name="T11" fmla="*/ 544 h 629"/>
                  <a:gd name="T12" fmla="*/ 346 w 388"/>
                  <a:gd name="T13" fmla="*/ 313 h 629"/>
                  <a:gd name="T14" fmla="*/ 369 w 388"/>
                  <a:gd name="T15" fmla="*/ 157 h 629"/>
                  <a:gd name="T16" fmla="*/ 376 w 388"/>
                  <a:gd name="T17" fmla="*/ 110 h 629"/>
                  <a:gd name="T18" fmla="*/ 388 w 388"/>
                  <a:gd name="T19" fmla="*/ 67 h 629"/>
                  <a:gd name="T20" fmla="*/ 214 w 388"/>
                  <a:gd name="T21" fmla="*/ 38 h 629"/>
                  <a:gd name="T22" fmla="*/ 50 w 388"/>
                  <a:gd name="T23" fmla="*/ 0 h 6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8"/>
                  <a:gd name="T37" fmla="*/ 0 h 629"/>
                  <a:gd name="T38" fmla="*/ 388 w 388"/>
                  <a:gd name="T39" fmla="*/ 629 h 6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8" h="629">
                    <a:moveTo>
                      <a:pt x="50" y="0"/>
                    </a:moveTo>
                    <a:lnTo>
                      <a:pt x="0" y="250"/>
                    </a:lnTo>
                    <a:lnTo>
                      <a:pt x="264" y="629"/>
                    </a:lnTo>
                    <a:lnTo>
                      <a:pt x="281" y="613"/>
                    </a:lnTo>
                    <a:lnTo>
                      <a:pt x="279" y="538"/>
                    </a:lnTo>
                    <a:lnTo>
                      <a:pt x="312" y="544"/>
                    </a:lnTo>
                    <a:lnTo>
                      <a:pt x="346" y="313"/>
                    </a:lnTo>
                    <a:lnTo>
                      <a:pt x="369" y="157"/>
                    </a:lnTo>
                    <a:lnTo>
                      <a:pt x="376" y="110"/>
                    </a:lnTo>
                    <a:lnTo>
                      <a:pt x="388" y="67"/>
                    </a:lnTo>
                    <a:lnTo>
                      <a:pt x="214" y="3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32" name="Freeform 29"/>
              <p:cNvSpPr>
                <a:spLocks/>
              </p:cNvSpPr>
              <p:nvPr/>
            </p:nvSpPr>
            <p:spPr bwMode="auto">
              <a:xfrm>
                <a:off x="1978" y="1791"/>
                <a:ext cx="324" cy="449"/>
              </a:xfrm>
              <a:custGeom>
                <a:avLst/>
                <a:gdLst>
                  <a:gd name="T0" fmla="*/ 60 w 324"/>
                  <a:gd name="T1" fmla="*/ 0 h 449"/>
                  <a:gd name="T2" fmla="*/ 219 w 324"/>
                  <a:gd name="T3" fmla="*/ 23 h 449"/>
                  <a:gd name="T4" fmla="*/ 208 w 324"/>
                  <a:gd name="T5" fmla="*/ 109 h 449"/>
                  <a:gd name="T6" fmla="*/ 324 w 324"/>
                  <a:gd name="T7" fmla="*/ 121 h 449"/>
                  <a:gd name="T8" fmla="*/ 292 w 324"/>
                  <a:gd name="T9" fmla="*/ 449 h 449"/>
                  <a:gd name="T10" fmla="*/ 0 w 324"/>
                  <a:gd name="T11" fmla="*/ 415 h 449"/>
                  <a:gd name="T12" fmla="*/ 30 w 324"/>
                  <a:gd name="T13" fmla="*/ 205 h 449"/>
                  <a:gd name="T14" fmla="*/ 60 w 324"/>
                  <a:gd name="T15" fmla="*/ 0 h 4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4"/>
                  <a:gd name="T25" fmla="*/ 0 h 449"/>
                  <a:gd name="T26" fmla="*/ 324 w 324"/>
                  <a:gd name="T27" fmla="*/ 449 h 4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4" h="449">
                    <a:moveTo>
                      <a:pt x="60" y="0"/>
                    </a:moveTo>
                    <a:lnTo>
                      <a:pt x="219" y="23"/>
                    </a:lnTo>
                    <a:lnTo>
                      <a:pt x="208" y="109"/>
                    </a:lnTo>
                    <a:lnTo>
                      <a:pt x="324" y="121"/>
                    </a:lnTo>
                    <a:lnTo>
                      <a:pt x="292" y="449"/>
                    </a:lnTo>
                    <a:lnTo>
                      <a:pt x="0" y="415"/>
                    </a:lnTo>
                    <a:lnTo>
                      <a:pt x="30" y="205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33" name="Freeform 30"/>
              <p:cNvSpPr>
                <a:spLocks/>
              </p:cNvSpPr>
              <p:nvPr/>
            </p:nvSpPr>
            <p:spPr bwMode="auto">
              <a:xfrm>
                <a:off x="2183" y="1571"/>
                <a:ext cx="415" cy="365"/>
              </a:xfrm>
              <a:custGeom>
                <a:avLst/>
                <a:gdLst>
                  <a:gd name="T0" fmla="*/ 40 w 415"/>
                  <a:gd name="T1" fmla="*/ 0 h 365"/>
                  <a:gd name="T2" fmla="*/ 25 w 415"/>
                  <a:gd name="T3" fmla="*/ 136 h 365"/>
                  <a:gd name="T4" fmla="*/ 0 w 415"/>
                  <a:gd name="T5" fmla="*/ 331 h 365"/>
                  <a:gd name="T6" fmla="*/ 120 w 415"/>
                  <a:gd name="T7" fmla="*/ 342 h 365"/>
                  <a:gd name="T8" fmla="*/ 401 w 415"/>
                  <a:gd name="T9" fmla="*/ 365 h 365"/>
                  <a:gd name="T10" fmla="*/ 415 w 415"/>
                  <a:gd name="T11" fmla="*/ 37 h 365"/>
                  <a:gd name="T12" fmla="*/ 40 w 415"/>
                  <a:gd name="T13" fmla="*/ 0 h 3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5"/>
                  <a:gd name="T22" fmla="*/ 0 h 365"/>
                  <a:gd name="T23" fmla="*/ 415 w 415"/>
                  <a:gd name="T24" fmla="*/ 365 h 3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5" h="365">
                    <a:moveTo>
                      <a:pt x="40" y="0"/>
                    </a:moveTo>
                    <a:lnTo>
                      <a:pt x="25" y="136"/>
                    </a:lnTo>
                    <a:lnTo>
                      <a:pt x="0" y="331"/>
                    </a:lnTo>
                    <a:lnTo>
                      <a:pt x="120" y="342"/>
                    </a:lnTo>
                    <a:lnTo>
                      <a:pt x="401" y="365"/>
                    </a:lnTo>
                    <a:lnTo>
                      <a:pt x="415" y="37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34" name="Freeform 31"/>
              <p:cNvSpPr>
                <a:spLocks/>
              </p:cNvSpPr>
              <p:nvPr/>
            </p:nvSpPr>
            <p:spPr bwMode="auto">
              <a:xfrm>
                <a:off x="2267" y="1912"/>
                <a:ext cx="433" cy="347"/>
              </a:xfrm>
              <a:custGeom>
                <a:avLst/>
                <a:gdLst>
                  <a:gd name="T0" fmla="*/ 36 w 433"/>
                  <a:gd name="T1" fmla="*/ 0 h 347"/>
                  <a:gd name="T2" fmla="*/ 14 w 433"/>
                  <a:gd name="T3" fmla="*/ 208 h 347"/>
                  <a:gd name="T4" fmla="*/ 0 w 433"/>
                  <a:gd name="T5" fmla="*/ 328 h 347"/>
                  <a:gd name="T6" fmla="*/ 216 w 433"/>
                  <a:gd name="T7" fmla="*/ 339 h 347"/>
                  <a:gd name="T8" fmla="*/ 423 w 433"/>
                  <a:gd name="T9" fmla="*/ 347 h 347"/>
                  <a:gd name="T10" fmla="*/ 430 w 433"/>
                  <a:gd name="T11" fmla="*/ 184 h 347"/>
                  <a:gd name="T12" fmla="*/ 433 w 433"/>
                  <a:gd name="T13" fmla="*/ 26 h 347"/>
                  <a:gd name="T14" fmla="*/ 315 w 433"/>
                  <a:gd name="T15" fmla="*/ 23 h 347"/>
                  <a:gd name="T16" fmla="*/ 36 w 433"/>
                  <a:gd name="T17" fmla="*/ 0 h 3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3"/>
                  <a:gd name="T28" fmla="*/ 0 h 347"/>
                  <a:gd name="T29" fmla="*/ 433 w 433"/>
                  <a:gd name="T30" fmla="*/ 347 h 3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3" h="347">
                    <a:moveTo>
                      <a:pt x="36" y="0"/>
                    </a:moveTo>
                    <a:lnTo>
                      <a:pt x="14" y="208"/>
                    </a:lnTo>
                    <a:lnTo>
                      <a:pt x="0" y="328"/>
                    </a:lnTo>
                    <a:lnTo>
                      <a:pt x="216" y="339"/>
                    </a:lnTo>
                    <a:lnTo>
                      <a:pt x="423" y="347"/>
                    </a:lnTo>
                    <a:lnTo>
                      <a:pt x="430" y="184"/>
                    </a:lnTo>
                    <a:lnTo>
                      <a:pt x="433" y="26"/>
                    </a:lnTo>
                    <a:lnTo>
                      <a:pt x="315" y="23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35" name="Freeform 32"/>
              <p:cNvSpPr>
                <a:spLocks/>
              </p:cNvSpPr>
              <p:nvPr/>
            </p:nvSpPr>
            <p:spPr bwMode="auto">
              <a:xfrm>
                <a:off x="1877" y="2203"/>
                <a:ext cx="393" cy="469"/>
              </a:xfrm>
              <a:custGeom>
                <a:avLst/>
                <a:gdLst>
                  <a:gd name="T0" fmla="*/ 100 w 393"/>
                  <a:gd name="T1" fmla="*/ 0 h 469"/>
                  <a:gd name="T2" fmla="*/ 92 w 393"/>
                  <a:gd name="T3" fmla="*/ 61 h 469"/>
                  <a:gd name="T4" fmla="*/ 58 w 393"/>
                  <a:gd name="T5" fmla="*/ 54 h 469"/>
                  <a:gd name="T6" fmla="*/ 61 w 393"/>
                  <a:gd name="T7" fmla="*/ 133 h 469"/>
                  <a:gd name="T8" fmla="*/ 44 w 393"/>
                  <a:gd name="T9" fmla="*/ 148 h 469"/>
                  <a:gd name="T10" fmla="*/ 68 w 393"/>
                  <a:gd name="T11" fmla="*/ 197 h 469"/>
                  <a:gd name="T12" fmla="*/ 44 w 393"/>
                  <a:gd name="T13" fmla="*/ 218 h 469"/>
                  <a:gd name="T14" fmla="*/ 31 w 393"/>
                  <a:gd name="T15" fmla="*/ 253 h 469"/>
                  <a:gd name="T16" fmla="*/ 12 w 393"/>
                  <a:gd name="T17" fmla="*/ 287 h 469"/>
                  <a:gd name="T18" fmla="*/ 26 w 393"/>
                  <a:gd name="T19" fmla="*/ 307 h 469"/>
                  <a:gd name="T20" fmla="*/ 3 w 393"/>
                  <a:gd name="T21" fmla="*/ 315 h 469"/>
                  <a:gd name="T22" fmla="*/ 0 w 393"/>
                  <a:gd name="T23" fmla="*/ 347 h 469"/>
                  <a:gd name="T24" fmla="*/ 221 w 393"/>
                  <a:gd name="T25" fmla="*/ 467 h 469"/>
                  <a:gd name="T26" fmla="*/ 346 w 393"/>
                  <a:gd name="T27" fmla="*/ 469 h 469"/>
                  <a:gd name="T28" fmla="*/ 393 w 393"/>
                  <a:gd name="T29" fmla="*/ 37 h 469"/>
                  <a:gd name="T30" fmla="*/ 100 w 393"/>
                  <a:gd name="T31" fmla="*/ 0 h 46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93"/>
                  <a:gd name="T49" fmla="*/ 0 h 469"/>
                  <a:gd name="T50" fmla="*/ 393 w 393"/>
                  <a:gd name="T51" fmla="*/ 469 h 46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93" h="469">
                    <a:moveTo>
                      <a:pt x="100" y="0"/>
                    </a:moveTo>
                    <a:lnTo>
                      <a:pt x="92" y="61"/>
                    </a:lnTo>
                    <a:lnTo>
                      <a:pt x="58" y="54"/>
                    </a:lnTo>
                    <a:lnTo>
                      <a:pt x="61" y="133"/>
                    </a:lnTo>
                    <a:lnTo>
                      <a:pt x="44" y="148"/>
                    </a:lnTo>
                    <a:lnTo>
                      <a:pt x="68" y="197"/>
                    </a:lnTo>
                    <a:lnTo>
                      <a:pt x="44" y="218"/>
                    </a:lnTo>
                    <a:lnTo>
                      <a:pt x="31" y="253"/>
                    </a:lnTo>
                    <a:lnTo>
                      <a:pt x="12" y="287"/>
                    </a:lnTo>
                    <a:lnTo>
                      <a:pt x="26" y="307"/>
                    </a:lnTo>
                    <a:lnTo>
                      <a:pt x="3" y="315"/>
                    </a:lnTo>
                    <a:lnTo>
                      <a:pt x="0" y="347"/>
                    </a:lnTo>
                    <a:lnTo>
                      <a:pt x="221" y="467"/>
                    </a:lnTo>
                    <a:lnTo>
                      <a:pt x="346" y="469"/>
                    </a:lnTo>
                    <a:lnTo>
                      <a:pt x="393" y="37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36" name="Freeform 33"/>
              <p:cNvSpPr>
                <a:spLocks/>
              </p:cNvSpPr>
              <p:nvPr/>
            </p:nvSpPr>
            <p:spPr bwMode="auto">
              <a:xfrm>
                <a:off x="2220" y="2236"/>
                <a:ext cx="417" cy="445"/>
              </a:xfrm>
              <a:custGeom>
                <a:avLst/>
                <a:gdLst>
                  <a:gd name="T0" fmla="*/ 50 w 417"/>
                  <a:gd name="T1" fmla="*/ 0 h 445"/>
                  <a:gd name="T2" fmla="*/ 417 w 417"/>
                  <a:gd name="T3" fmla="*/ 18 h 445"/>
                  <a:gd name="T4" fmla="*/ 399 w 417"/>
                  <a:gd name="T5" fmla="*/ 411 h 445"/>
                  <a:gd name="T6" fmla="*/ 280 w 417"/>
                  <a:gd name="T7" fmla="*/ 403 h 445"/>
                  <a:gd name="T8" fmla="*/ 168 w 417"/>
                  <a:gd name="T9" fmla="*/ 400 h 445"/>
                  <a:gd name="T10" fmla="*/ 168 w 417"/>
                  <a:gd name="T11" fmla="*/ 415 h 445"/>
                  <a:gd name="T12" fmla="*/ 75 w 417"/>
                  <a:gd name="T13" fmla="*/ 415 h 445"/>
                  <a:gd name="T14" fmla="*/ 70 w 417"/>
                  <a:gd name="T15" fmla="*/ 445 h 445"/>
                  <a:gd name="T16" fmla="*/ 0 w 417"/>
                  <a:gd name="T17" fmla="*/ 435 h 445"/>
                  <a:gd name="T18" fmla="*/ 39 w 417"/>
                  <a:gd name="T19" fmla="*/ 102 h 445"/>
                  <a:gd name="T20" fmla="*/ 50 w 417"/>
                  <a:gd name="T21" fmla="*/ 0 h 4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7"/>
                  <a:gd name="T34" fmla="*/ 0 h 445"/>
                  <a:gd name="T35" fmla="*/ 417 w 417"/>
                  <a:gd name="T36" fmla="*/ 445 h 4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7" h="445">
                    <a:moveTo>
                      <a:pt x="50" y="0"/>
                    </a:moveTo>
                    <a:lnTo>
                      <a:pt x="417" y="18"/>
                    </a:lnTo>
                    <a:lnTo>
                      <a:pt x="399" y="411"/>
                    </a:lnTo>
                    <a:lnTo>
                      <a:pt x="280" y="403"/>
                    </a:lnTo>
                    <a:lnTo>
                      <a:pt x="168" y="400"/>
                    </a:lnTo>
                    <a:lnTo>
                      <a:pt x="168" y="415"/>
                    </a:lnTo>
                    <a:lnTo>
                      <a:pt x="75" y="415"/>
                    </a:lnTo>
                    <a:lnTo>
                      <a:pt x="70" y="445"/>
                    </a:lnTo>
                    <a:lnTo>
                      <a:pt x="0" y="435"/>
                    </a:lnTo>
                    <a:lnTo>
                      <a:pt x="39" y="102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37" name="Freeform 34"/>
              <p:cNvSpPr>
                <a:spLocks/>
              </p:cNvSpPr>
              <p:nvPr/>
            </p:nvSpPr>
            <p:spPr bwMode="auto">
              <a:xfrm>
                <a:off x="2599" y="1277"/>
                <a:ext cx="407" cy="256"/>
              </a:xfrm>
              <a:custGeom>
                <a:avLst/>
                <a:gdLst>
                  <a:gd name="T0" fmla="*/ 1 w 407"/>
                  <a:gd name="T1" fmla="*/ 0 h 256"/>
                  <a:gd name="T2" fmla="*/ 342 w 407"/>
                  <a:gd name="T3" fmla="*/ 8 h 256"/>
                  <a:gd name="T4" fmla="*/ 367 w 407"/>
                  <a:gd name="T5" fmla="*/ 83 h 256"/>
                  <a:gd name="T6" fmla="*/ 391 w 407"/>
                  <a:gd name="T7" fmla="*/ 141 h 256"/>
                  <a:gd name="T8" fmla="*/ 407 w 407"/>
                  <a:gd name="T9" fmla="*/ 235 h 256"/>
                  <a:gd name="T10" fmla="*/ 397 w 407"/>
                  <a:gd name="T11" fmla="*/ 256 h 256"/>
                  <a:gd name="T12" fmla="*/ 272 w 407"/>
                  <a:gd name="T13" fmla="*/ 253 h 256"/>
                  <a:gd name="T14" fmla="*/ 0 w 407"/>
                  <a:gd name="T15" fmla="*/ 248 h 256"/>
                  <a:gd name="T16" fmla="*/ 1 w 407"/>
                  <a:gd name="T17" fmla="*/ 0 h 2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7"/>
                  <a:gd name="T28" fmla="*/ 0 h 256"/>
                  <a:gd name="T29" fmla="*/ 407 w 407"/>
                  <a:gd name="T30" fmla="*/ 256 h 2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7" h="256">
                    <a:moveTo>
                      <a:pt x="1" y="0"/>
                    </a:moveTo>
                    <a:lnTo>
                      <a:pt x="342" y="8"/>
                    </a:lnTo>
                    <a:lnTo>
                      <a:pt x="367" y="83"/>
                    </a:lnTo>
                    <a:lnTo>
                      <a:pt x="391" y="141"/>
                    </a:lnTo>
                    <a:lnTo>
                      <a:pt x="407" y="235"/>
                    </a:lnTo>
                    <a:lnTo>
                      <a:pt x="397" y="256"/>
                    </a:lnTo>
                    <a:lnTo>
                      <a:pt x="272" y="253"/>
                    </a:lnTo>
                    <a:lnTo>
                      <a:pt x="0" y="24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38" name="Freeform 35"/>
              <p:cNvSpPr>
                <a:spLocks/>
              </p:cNvSpPr>
              <p:nvPr/>
            </p:nvSpPr>
            <p:spPr bwMode="auto">
              <a:xfrm>
                <a:off x="2588" y="1524"/>
                <a:ext cx="428" cy="300"/>
              </a:xfrm>
              <a:custGeom>
                <a:avLst/>
                <a:gdLst>
                  <a:gd name="T0" fmla="*/ 8 w 428"/>
                  <a:gd name="T1" fmla="*/ 0 h 300"/>
                  <a:gd name="T2" fmla="*/ 7 w 428"/>
                  <a:gd name="T3" fmla="*/ 116 h 300"/>
                  <a:gd name="T4" fmla="*/ 0 w 428"/>
                  <a:gd name="T5" fmla="*/ 252 h 300"/>
                  <a:gd name="T6" fmla="*/ 311 w 428"/>
                  <a:gd name="T7" fmla="*/ 257 h 300"/>
                  <a:gd name="T8" fmla="*/ 344 w 428"/>
                  <a:gd name="T9" fmla="*/ 276 h 300"/>
                  <a:gd name="T10" fmla="*/ 367 w 428"/>
                  <a:gd name="T11" fmla="*/ 250 h 300"/>
                  <a:gd name="T12" fmla="*/ 428 w 428"/>
                  <a:gd name="T13" fmla="*/ 300 h 300"/>
                  <a:gd name="T14" fmla="*/ 419 w 428"/>
                  <a:gd name="T15" fmla="*/ 248 h 300"/>
                  <a:gd name="T16" fmla="*/ 425 w 428"/>
                  <a:gd name="T17" fmla="*/ 208 h 300"/>
                  <a:gd name="T18" fmla="*/ 428 w 428"/>
                  <a:gd name="T19" fmla="*/ 71 h 300"/>
                  <a:gd name="T20" fmla="*/ 401 w 428"/>
                  <a:gd name="T21" fmla="*/ 42 h 300"/>
                  <a:gd name="T22" fmla="*/ 412 w 428"/>
                  <a:gd name="T23" fmla="*/ 4 h 300"/>
                  <a:gd name="T24" fmla="*/ 208 w 428"/>
                  <a:gd name="T25" fmla="*/ 3 h 300"/>
                  <a:gd name="T26" fmla="*/ 8 w 428"/>
                  <a:gd name="T27" fmla="*/ 0 h 3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8"/>
                  <a:gd name="T43" fmla="*/ 0 h 300"/>
                  <a:gd name="T44" fmla="*/ 428 w 428"/>
                  <a:gd name="T45" fmla="*/ 300 h 3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8" h="300">
                    <a:moveTo>
                      <a:pt x="8" y="0"/>
                    </a:moveTo>
                    <a:lnTo>
                      <a:pt x="7" y="116"/>
                    </a:lnTo>
                    <a:lnTo>
                      <a:pt x="0" y="252"/>
                    </a:lnTo>
                    <a:lnTo>
                      <a:pt x="311" y="257"/>
                    </a:lnTo>
                    <a:lnTo>
                      <a:pt x="344" y="276"/>
                    </a:lnTo>
                    <a:lnTo>
                      <a:pt x="367" y="250"/>
                    </a:lnTo>
                    <a:lnTo>
                      <a:pt x="428" y="300"/>
                    </a:lnTo>
                    <a:lnTo>
                      <a:pt x="419" y="248"/>
                    </a:lnTo>
                    <a:lnTo>
                      <a:pt x="425" y="208"/>
                    </a:lnTo>
                    <a:lnTo>
                      <a:pt x="428" y="71"/>
                    </a:lnTo>
                    <a:lnTo>
                      <a:pt x="401" y="42"/>
                    </a:lnTo>
                    <a:lnTo>
                      <a:pt x="412" y="4"/>
                    </a:lnTo>
                    <a:lnTo>
                      <a:pt x="208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39" name="Freeform 36"/>
              <p:cNvSpPr>
                <a:spLocks/>
              </p:cNvSpPr>
              <p:nvPr/>
            </p:nvSpPr>
            <p:spPr bwMode="auto">
              <a:xfrm>
                <a:off x="2582" y="1773"/>
                <a:ext cx="510" cy="247"/>
              </a:xfrm>
              <a:custGeom>
                <a:avLst/>
                <a:gdLst>
                  <a:gd name="T0" fmla="*/ 5 w 510"/>
                  <a:gd name="T1" fmla="*/ 0 h 247"/>
                  <a:gd name="T2" fmla="*/ 0 w 510"/>
                  <a:gd name="T3" fmla="*/ 163 h 247"/>
                  <a:gd name="T4" fmla="*/ 115 w 510"/>
                  <a:gd name="T5" fmla="*/ 167 h 247"/>
                  <a:gd name="T6" fmla="*/ 114 w 510"/>
                  <a:gd name="T7" fmla="*/ 247 h 247"/>
                  <a:gd name="T8" fmla="*/ 269 w 510"/>
                  <a:gd name="T9" fmla="*/ 245 h 247"/>
                  <a:gd name="T10" fmla="*/ 408 w 510"/>
                  <a:gd name="T11" fmla="*/ 242 h 247"/>
                  <a:gd name="T12" fmla="*/ 510 w 510"/>
                  <a:gd name="T13" fmla="*/ 245 h 247"/>
                  <a:gd name="T14" fmla="*/ 478 w 510"/>
                  <a:gd name="T15" fmla="*/ 175 h 247"/>
                  <a:gd name="T16" fmla="*/ 456 w 510"/>
                  <a:gd name="T17" fmla="*/ 110 h 247"/>
                  <a:gd name="T18" fmla="*/ 432 w 510"/>
                  <a:gd name="T19" fmla="*/ 43 h 247"/>
                  <a:gd name="T20" fmla="*/ 374 w 510"/>
                  <a:gd name="T21" fmla="*/ 1 h 247"/>
                  <a:gd name="T22" fmla="*/ 348 w 510"/>
                  <a:gd name="T23" fmla="*/ 26 h 247"/>
                  <a:gd name="T24" fmla="*/ 316 w 510"/>
                  <a:gd name="T25" fmla="*/ 8 h 247"/>
                  <a:gd name="T26" fmla="*/ 177 w 510"/>
                  <a:gd name="T27" fmla="*/ 3 h 247"/>
                  <a:gd name="T28" fmla="*/ 5 w 510"/>
                  <a:gd name="T29" fmla="*/ 0 h 2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10"/>
                  <a:gd name="T46" fmla="*/ 0 h 247"/>
                  <a:gd name="T47" fmla="*/ 510 w 510"/>
                  <a:gd name="T48" fmla="*/ 247 h 24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10" h="247">
                    <a:moveTo>
                      <a:pt x="5" y="0"/>
                    </a:moveTo>
                    <a:lnTo>
                      <a:pt x="0" y="163"/>
                    </a:lnTo>
                    <a:lnTo>
                      <a:pt x="115" y="167"/>
                    </a:lnTo>
                    <a:lnTo>
                      <a:pt x="114" y="247"/>
                    </a:lnTo>
                    <a:lnTo>
                      <a:pt x="269" y="245"/>
                    </a:lnTo>
                    <a:lnTo>
                      <a:pt x="408" y="242"/>
                    </a:lnTo>
                    <a:lnTo>
                      <a:pt x="510" y="245"/>
                    </a:lnTo>
                    <a:lnTo>
                      <a:pt x="478" y="175"/>
                    </a:lnTo>
                    <a:lnTo>
                      <a:pt x="456" y="110"/>
                    </a:lnTo>
                    <a:lnTo>
                      <a:pt x="432" y="43"/>
                    </a:lnTo>
                    <a:lnTo>
                      <a:pt x="374" y="1"/>
                    </a:lnTo>
                    <a:lnTo>
                      <a:pt x="348" y="26"/>
                    </a:lnTo>
                    <a:lnTo>
                      <a:pt x="316" y="8"/>
                    </a:lnTo>
                    <a:lnTo>
                      <a:pt x="177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40" name="Freeform 37"/>
              <p:cNvSpPr>
                <a:spLocks/>
              </p:cNvSpPr>
              <p:nvPr/>
            </p:nvSpPr>
            <p:spPr bwMode="auto">
              <a:xfrm>
                <a:off x="2690" y="2014"/>
                <a:ext cx="449" cy="246"/>
              </a:xfrm>
              <a:custGeom>
                <a:avLst/>
                <a:gdLst>
                  <a:gd name="T0" fmla="*/ 5 w 449"/>
                  <a:gd name="T1" fmla="*/ 2 h 246"/>
                  <a:gd name="T2" fmla="*/ 3 w 449"/>
                  <a:gd name="T3" fmla="*/ 143 h 246"/>
                  <a:gd name="T4" fmla="*/ 0 w 449"/>
                  <a:gd name="T5" fmla="*/ 243 h 246"/>
                  <a:gd name="T6" fmla="*/ 449 w 449"/>
                  <a:gd name="T7" fmla="*/ 246 h 246"/>
                  <a:gd name="T8" fmla="*/ 440 w 449"/>
                  <a:gd name="T9" fmla="*/ 118 h 246"/>
                  <a:gd name="T10" fmla="*/ 440 w 449"/>
                  <a:gd name="T11" fmla="*/ 69 h 246"/>
                  <a:gd name="T12" fmla="*/ 404 w 449"/>
                  <a:gd name="T13" fmla="*/ 40 h 246"/>
                  <a:gd name="T14" fmla="*/ 415 w 449"/>
                  <a:gd name="T15" fmla="*/ 14 h 246"/>
                  <a:gd name="T16" fmla="*/ 399 w 449"/>
                  <a:gd name="T17" fmla="*/ 0 h 246"/>
                  <a:gd name="T18" fmla="*/ 196 w 449"/>
                  <a:gd name="T19" fmla="*/ 2 h 246"/>
                  <a:gd name="T20" fmla="*/ 5 w 449"/>
                  <a:gd name="T21" fmla="*/ 2 h 2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9"/>
                  <a:gd name="T34" fmla="*/ 0 h 246"/>
                  <a:gd name="T35" fmla="*/ 449 w 449"/>
                  <a:gd name="T36" fmla="*/ 246 h 24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9" h="246">
                    <a:moveTo>
                      <a:pt x="5" y="2"/>
                    </a:moveTo>
                    <a:lnTo>
                      <a:pt x="3" y="143"/>
                    </a:lnTo>
                    <a:lnTo>
                      <a:pt x="0" y="243"/>
                    </a:lnTo>
                    <a:lnTo>
                      <a:pt x="449" y="246"/>
                    </a:lnTo>
                    <a:lnTo>
                      <a:pt x="440" y="118"/>
                    </a:lnTo>
                    <a:lnTo>
                      <a:pt x="440" y="69"/>
                    </a:lnTo>
                    <a:lnTo>
                      <a:pt x="404" y="40"/>
                    </a:lnTo>
                    <a:lnTo>
                      <a:pt x="415" y="14"/>
                    </a:lnTo>
                    <a:lnTo>
                      <a:pt x="399" y="0"/>
                    </a:lnTo>
                    <a:lnTo>
                      <a:pt x="196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41" name="Freeform 38"/>
              <p:cNvSpPr>
                <a:spLocks/>
              </p:cNvSpPr>
              <p:nvPr/>
            </p:nvSpPr>
            <p:spPr bwMode="auto">
              <a:xfrm>
                <a:off x="2630" y="2254"/>
                <a:ext cx="523" cy="270"/>
              </a:xfrm>
              <a:custGeom>
                <a:avLst/>
                <a:gdLst>
                  <a:gd name="T0" fmla="*/ 3 w 523"/>
                  <a:gd name="T1" fmla="*/ 0 h 270"/>
                  <a:gd name="T2" fmla="*/ 0 w 523"/>
                  <a:gd name="T3" fmla="*/ 48 h 270"/>
                  <a:gd name="T4" fmla="*/ 186 w 523"/>
                  <a:gd name="T5" fmla="*/ 55 h 270"/>
                  <a:gd name="T6" fmla="*/ 187 w 523"/>
                  <a:gd name="T7" fmla="*/ 209 h 270"/>
                  <a:gd name="T8" fmla="*/ 282 w 523"/>
                  <a:gd name="T9" fmla="*/ 251 h 270"/>
                  <a:gd name="T10" fmla="*/ 308 w 523"/>
                  <a:gd name="T11" fmla="*/ 236 h 270"/>
                  <a:gd name="T12" fmla="*/ 369 w 523"/>
                  <a:gd name="T13" fmla="*/ 270 h 270"/>
                  <a:gd name="T14" fmla="*/ 408 w 523"/>
                  <a:gd name="T15" fmla="*/ 269 h 270"/>
                  <a:gd name="T16" fmla="*/ 480 w 523"/>
                  <a:gd name="T17" fmla="*/ 236 h 270"/>
                  <a:gd name="T18" fmla="*/ 523 w 523"/>
                  <a:gd name="T19" fmla="*/ 268 h 270"/>
                  <a:gd name="T20" fmla="*/ 523 w 523"/>
                  <a:gd name="T21" fmla="*/ 101 h 270"/>
                  <a:gd name="T22" fmla="*/ 510 w 523"/>
                  <a:gd name="T23" fmla="*/ 3 h 270"/>
                  <a:gd name="T24" fmla="*/ 3 w 523"/>
                  <a:gd name="T25" fmla="*/ 0 h 2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3"/>
                  <a:gd name="T40" fmla="*/ 0 h 270"/>
                  <a:gd name="T41" fmla="*/ 523 w 523"/>
                  <a:gd name="T42" fmla="*/ 270 h 2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3" h="270">
                    <a:moveTo>
                      <a:pt x="3" y="0"/>
                    </a:moveTo>
                    <a:lnTo>
                      <a:pt x="0" y="48"/>
                    </a:lnTo>
                    <a:lnTo>
                      <a:pt x="186" y="55"/>
                    </a:lnTo>
                    <a:lnTo>
                      <a:pt x="187" y="209"/>
                    </a:lnTo>
                    <a:lnTo>
                      <a:pt x="282" y="251"/>
                    </a:lnTo>
                    <a:lnTo>
                      <a:pt x="308" y="236"/>
                    </a:lnTo>
                    <a:lnTo>
                      <a:pt x="369" y="270"/>
                    </a:lnTo>
                    <a:lnTo>
                      <a:pt x="408" y="269"/>
                    </a:lnTo>
                    <a:lnTo>
                      <a:pt x="480" y="236"/>
                    </a:lnTo>
                    <a:lnTo>
                      <a:pt x="523" y="268"/>
                    </a:lnTo>
                    <a:lnTo>
                      <a:pt x="523" y="101"/>
                    </a:lnTo>
                    <a:lnTo>
                      <a:pt x="51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42" name="Freeform 39"/>
              <p:cNvSpPr>
                <a:spLocks/>
              </p:cNvSpPr>
              <p:nvPr/>
            </p:nvSpPr>
            <p:spPr bwMode="auto">
              <a:xfrm>
                <a:off x="3006" y="1715"/>
                <a:ext cx="354" cy="247"/>
              </a:xfrm>
              <a:custGeom>
                <a:avLst/>
                <a:gdLst>
                  <a:gd name="T0" fmla="*/ 6 w 354"/>
                  <a:gd name="T1" fmla="*/ 13 h 247"/>
                  <a:gd name="T2" fmla="*/ 0 w 354"/>
                  <a:gd name="T3" fmla="*/ 57 h 247"/>
                  <a:gd name="T4" fmla="*/ 8 w 354"/>
                  <a:gd name="T5" fmla="*/ 103 h 247"/>
                  <a:gd name="T6" fmla="*/ 41 w 354"/>
                  <a:gd name="T7" fmla="*/ 197 h 247"/>
                  <a:gd name="T8" fmla="*/ 59 w 354"/>
                  <a:gd name="T9" fmla="*/ 247 h 247"/>
                  <a:gd name="T10" fmla="*/ 267 w 354"/>
                  <a:gd name="T11" fmla="*/ 235 h 247"/>
                  <a:gd name="T12" fmla="*/ 301 w 354"/>
                  <a:gd name="T13" fmla="*/ 247 h 247"/>
                  <a:gd name="T14" fmla="*/ 322 w 354"/>
                  <a:gd name="T15" fmla="*/ 199 h 247"/>
                  <a:gd name="T16" fmla="*/ 314 w 354"/>
                  <a:gd name="T17" fmla="*/ 165 h 247"/>
                  <a:gd name="T18" fmla="*/ 349 w 354"/>
                  <a:gd name="T19" fmla="*/ 158 h 247"/>
                  <a:gd name="T20" fmla="*/ 354 w 354"/>
                  <a:gd name="T21" fmla="*/ 104 h 247"/>
                  <a:gd name="T22" fmla="*/ 333 w 354"/>
                  <a:gd name="T23" fmla="*/ 80 h 247"/>
                  <a:gd name="T24" fmla="*/ 297 w 354"/>
                  <a:gd name="T25" fmla="*/ 57 h 247"/>
                  <a:gd name="T26" fmla="*/ 304 w 354"/>
                  <a:gd name="T27" fmla="*/ 24 h 247"/>
                  <a:gd name="T28" fmla="*/ 289 w 354"/>
                  <a:gd name="T29" fmla="*/ 0 h 247"/>
                  <a:gd name="T30" fmla="*/ 211 w 354"/>
                  <a:gd name="T31" fmla="*/ 4 h 247"/>
                  <a:gd name="T32" fmla="*/ 133 w 354"/>
                  <a:gd name="T33" fmla="*/ 7 h 247"/>
                  <a:gd name="T34" fmla="*/ 6 w 354"/>
                  <a:gd name="T35" fmla="*/ 13 h 2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4"/>
                  <a:gd name="T55" fmla="*/ 0 h 247"/>
                  <a:gd name="T56" fmla="*/ 354 w 354"/>
                  <a:gd name="T57" fmla="*/ 247 h 24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4" h="247">
                    <a:moveTo>
                      <a:pt x="6" y="13"/>
                    </a:moveTo>
                    <a:lnTo>
                      <a:pt x="0" y="57"/>
                    </a:lnTo>
                    <a:lnTo>
                      <a:pt x="8" y="103"/>
                    </a:lnTo>
                    <a:lnTo>
                      <a:pt x="41" y="197"/>
                    </a:lnTo>
                    <a:lnTo>
                      <a:pt x="59" y="247"/>
                    </a:lnTo>
                    <a:lnTo>
                      <a:pt x="267" y="235"/>
                    </a:lnTo>
                    <a:lnTo>
                      <a:pt x="301" y="247"/>
                    </a:lnTo>
                    <a:lnTo>
                      <a:pt x="322" y="199"/>
                    </a:lnTo>
                    <a:lnTo>
                      <a:pt x="314" y="165"/>
                    </a:lnTo>
                    <a:lnTo>
                      <a:pt x="349" y="158"/>
                    </a:lnTo>
                    <a:lnTo>
                      <a:pt x="354" y="104"/>
                    </a:lnTo>
                    <a:lnTo>
                      <a:pt x="333" y="80"/>
                    </a:lnTo>
                    <a:lnTo>
                      <a:pt x="297" y="57"/>
                    </a:lnTo>
                    <a:lnTo>
                      <a:pt x="304" y="24"/>
                    </a:lnTo>
                    <a:lnTo>
                      <a:pt x="289" y="0"/>
                    </a:lnTo>
                    <a:lnTo>
                      <a:pt x="211" y="4"/>
                    </a:lnTo>
                    <a:lnTo>
                      <a:pt x="133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43" name="Freeform 40"/>
              <p:cNvSpPr>
                <a:spLocks/>
              </p:cNvSpPr>
              <p:nvPr/>
            </p:nvSpPr>
            <p:spPr bwMode="auto">
              <a:xfrm>
                <a:off x="3290" y="1768"/>
                <a:ext cx="253" cy="451"/>
              </a:xfrm>
              <a:custGeom>
                <a:avLst/>
                <a:gdLst>
                  <a:gd name="T0" fmla="*/ 47 w 253"/>
                  <a:gd name="T1" fmla="*/ 26 h 451"/>
                  <a:gd name="T2" fmla="*/ 192 w 253"/>
                  <a:gd name="T3" fmla="*/ 0 h 451"/>
                  <a:gd name="T4" fmla="*/ 215 w 253"/>
                  <a:gd name="T5" fmla="*/ 56 h 451"/>
                  <a:gd name="T6" fmla="*/ 245 w 253"/>
                  <a:gd name="T7" fmla="*/ 286 h 451"/>
                  <a:gd name="T8" fmla="*/ 253 w 253"/>
                  <a:gd name="T9" fmla="*/ 317 h 451"/>
                  <a:gd name="T10" fmla="*/ 230 w 253"/>
                  <a:gd name="T11" fmla="*/ 378 h 451"/>
                  <a:gd name="T12" fmla="*/ 230 w 253"/>
                  <a:gd name="T13" fmla="*/ 420 h 451"/>
                  <a:gd name="T14" fmla="*/ 204 w 253"/>
                  <a:gd name="T15" fmla="*/ 415 h 451"/>
                  <a:gd name="T16" fmla="*/ 205 w 253"/>
                  <a:gd name="T17" fmla="*/ 451 h 451"/>
                  <a:gd name="T18" fmla="*/ 178 w 253"/>
                  <a:gd name="T19" fmla="*/ 436 h 451"/>
                  <a:gd name="T20" fmla="*/ 164 w 253"/>
                  <a:gd name="T21" fmla="*/ 441 h 451"/>
                  <a:gd name="T22" fmla="*/ 143 w 253"/>
                  <a:gd name="T23" fmla="*/ 438 h 451"/>
                  <a:gd name="T24" fmla="*/ 128 w 253"/>
                  <a:gd name="T25" fmla="*/ 384 h 451"/>
                  <a:gd name="T26" fmla="*/ 98 w 253"/>
                  <a:gd name="T27" fmla="*/ 367 h 451"/>
                  <a:gd name="T28" fmla="*/ 98 w 253"/>
                  <a:gd name="T29" fmla="*/ 309 h 451"/>
                  <a:gd name="T30" fmla="*/ 69 w 253"/>
                  <a:gd name="T31" fmla="*/ 317 h 451"/>
                  <a:gd name="T32" fmla="*/ 52 w 253"/>
                  <a:gd name="T33" fmla="*/ 274 h 451"/>
                  <a:gd name="T34" fmla="*/ 0 w 253"/>
                  <a:gd name="T35" fmla="*/ 225 h 451"/>
                  <a:gd name="T36" fmla="*/ 38 w 253"/>
                  <a:gd name="T37" fmla="*/ 147 h 451"/>
                  <a:gd name="T38" fmla="*/ 27 w 253"/>
                  <a:gd name="T39" fmla="*/ 111 h 451"/>
                  <a:gd name="T40" fmla="*/ 65 w 253"/>
                  <a:gd name="T41" fmla="*/ 104 h 451"/>
                  <a:gd name="T42" fmla="*/ 69 w 253"/>
                  <a:gd name="T43" fmla="*/ 53 h 451"/>
                  <a:gd name="T44" fmla="*/ 47 w 253"/>
                  <a:gd name="T45" fmla="*/ 26 h 4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3"/>
                  <a:gd name="T70" fmla="*/ 0 h 451"/>
                  <a:gd name="T71" fmla="*/ 253 w 253"/>
                  <a:gd name="T72" fmla="*/ 451 h 45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3" h="451">
                    <a:moveTo>
                      <a:pt x="47" y="26"/>
                    </a:moveTo>
                    <a:lnTo>
                      <a:pt x="192" y="0"/>
                    </a:lnTo>
                    <a:lnTo>
                      <a:pt x="215" y="56"/>
                    </a:lnTo>
                    <a:lnTo>
                      <a:pt x="245" y="286"/>
                    </a:lnTo>
                    <a:lnTo>
                      <a:pt x="253" y="317"/>
                    </a:lnTo>
                    <a:lnTo>
                      <a:pt x="230" y="378"/>
                    </a:lnTo>
                    <a:lnTo>
                      <a:pt x="230" y="420"/>
                    </a:lnTo>
                    <a:lnTo>
                      <a:pt x="204" y="415"/>
                    </a:lnTo>
                    <a:lnTo>
                      <a:pt x="205" y="451"/>
                    </a:lnTo>
                    <a:lnTo>
                      <a:pt x="178" y="436"/>
                    </a:lnTo>
                    <a:lnTo>
                      <a:pt x="164" y="441"/>
                    </a:lnTo>
                    <a:lnTo>
                      <a:pt x="143" y="438"/>
                    </a:lnTo>
                    <a:lnTo>
                      <a:pt x="128" y="384"/>
                    </a:lnTo>
                    <a:lnTo>
                      <a:pt x="98" y="367"/>
                    </a:lnTo>
                    <a:lnTo>
                      <a:pt x="98" y="309"/>
                    </a:lnTo>
                    <a:lnTo>
                      <a:pt x="69" y="317"/>
                    </a:lnTo>
                    <a:lnTo>
                      <a:pt x="52" y="274"/>
                    </a:lnTo>
                    <a:lnTo>
                      <a:pt x="0" y="225"/>
                    </a:lnTo>
                    <a:lnTo>
                      <a:pt x="38" y="147"/>
                    </a:lnTo>
                    <a:lnTo>
                      <a:pt x="27" y="111"/>
                    </a:lnTo>
                    <a:lnTo>
                      <a:pt x="65" y="104"/>
                    </a:lnTo>
                    <a:lnTo>
                      <a:pt x="69" y="53"/>
                    </a:lnTo>
                    <a:lnTo>
                      <a:pt x="47" y="2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44" name="Freeform 41"/>
              <p:cNvSpPr>
                <a:spLocks/>
              </p:cNvSpPr>
              <p:nvPr/>
            </p:nvSpPr>
            <p:spPr bwMode="auto">
              <a:xfrm>
                <a:off x="4206" y="1689"/>
                <a:ext cx="92" cy="196"/>
              </a:xfrm>
              <a:custGeom>
                <a:avLst/>
                <a:gdLst>
                  <a:gd name="T0" fmla="*/ 17 w 92"/>
                  <a:gd name="T1" fmla="*/ 2 h 196"/>
                  <a:gd name="T2" fmla="*/ 39 w 92"/>
                  <a:gd name="T3" fmla="*/ 0 h 196"/>
                  <a:gd name="T4" fmla="*/ 82 w 92"/>
                  <a:gd name="T5" fmla="*/ 30 h 196"/>
                  <a:gd name="T6" fmla="*/ 76 w 92"/>
                  <a:gd name="T7" fmla="*/ 53 h 196"/>
                  <a:gd name="T8" fmla="*/ 91 w 92"/>
                  <a:gd name="T9" fmla="*/ 69 h 196"/>
                  <a:gd name="T10" fmla="*/ 92 w 92"/>
                  <a:gd name="T11" fmla="*/ 160 h 196"/>
                  <a:gd name="T12" fmla="*/ 77 w 92"/>
                  <a:gd name="T13" fmla="*/ 196 h 196"/>
                  <a:gd name="T14" fmla="*/ 59 w 92"/>
                  <a:gd name="T15" fmla="*/ 183 h 196"/>
                  <a:gd name="T16" fmla="*/ 41 w 92"/>
                  <a:gd name="T17" fmla="*/ 182 h 196"/>
                  <a:gd name="T18" fmla="*/ 9 w 92"/>
                  <a:gd name="T19" fmla="*/ 163 h 196"/>
                  <a:gd name="T20" fmla="*/ 33 w 92"/>
                  <a:gd name="T21" fmla="*/ 105 h 196"/>
                  <a:gd name="T22" fmla="*/ 0 w 92"/>
                  <a:gd name="T23" fmla="*/ 75 h 196"/>
                  <a:gd name="T24" fmla="*/ 17 w 92"/>
                  <a:gd name="T25" fmla="*/ 2 h 1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2"/>
                  <a:gd name="T40" fmla="*/ 0 h 196"/>
                  <a:gd name="T41" fmla="*/ 92 w 92"/>
                  <a:gd name="T42" fmla="*/ 196 h 19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2" h="196">
                    <a:moveTo>
                      <a:pt x="17" y="2"/>
                    </a:moveTo>
                    <a:lnTo>
                      <a:pt x="39" y="0"/>
                    </a:lnTo>
                    <a:lnTo>
                      <a:pt x="82" y="30"/>
                    </a:lnTo>
                    <a:lnTo>
                      <a:pt x="76" y="53"/>
                    </a:lnTo>
                    <a:lnTo>
                      <a:pt x="91" y="69"/>
                    </a:lnTo>
                    <a:lnTo>
                      <a:pt x="92" y="160"/>
                    </a:lnTo>
                    <a:lnTo>
                      <a:pt x="77" y="196"/>
                    </a:lnTo>
                    <a:lnTo>
                      <a:pt x="59" y="183"/>
                    </a:lnTo>
                    <a:lnTo>
                      <a:pt x="41" y="182"/>
                    </a:lnTo>
                    <a:lnTo>
                      <a:pt x="9" y="163"/>
                    </a:lnTo>
                    <a:lnTo>
                      <a:pt x="33" y="105"/>
                    </a:lnTo>
                    <a:lnTo>
                      <a:pt x="0" y="75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45" name="Freeform 42"/>
              <p:cNvSpPr>
                <a:spLocks/>
              </p:cNvSpPr>
              <p:nvPr/>
            </p:nvSpPr>
            <p:spPr bwMode="auto">
              <a:xfrm>
                <a:off x="4277" y="1604"/>
                <a:ext cx="113" cy="93"/>
              </a:xfrm>
              <a:custGeom>
                <a:avLst/>
                <a:gdLst>
                  <a:gd name="T0" fmla="*/ 0 w 113"/>
                  <a:gd name="T1" fmla="*/ 23 h 93"/>
                  <a:gd name="T2" fmla="*/ 87 w 113"/>
                  <a:gd name="T3" fmla="*/ 0 h 93"/>
                  <a:gd name="T4" fmla="*/ 113 w 113"/>
                  <a:gd name="T5" fmla="*/ 42 h 93"/>
                  <a:gd name="T6" fmla="*/ 98 w 113"/>
                  <a:gd name="T7" fmla="*/ 61 h 93"/>
                  <a:gd name="T8" fmla="*/ 70 w 113"/>
                  <a:gd name="T9" fmla="*/ 54 h 93"/>
                  <a:gd name="T10" fmla="*/ 28 w 113"/>
                  <a:gd name="T11" fmla="*/ 93 h 93"/>
                  <a:gd name="T12" fmla="*/ 5 w 113"/>
                  <a:gd name="T13" fmla="*/ 73 h 93"/>
                  <a:gd name="T14" fmla="*/ 0 w 113"/>
                  <a:gd name="T15" fmla="*/ 23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3"/>
                  <a:gd name="T25" fmla="*/ 0 h 93"/>
                  <a:gd name="T26" fmla="*/ 113 w 113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3" h="93">
                    <a:moveTo>
                      <a:pt x="0" y="23"/>
                    </a:moveTo>
                    <a:lnTo>
                      <a:pt x="87" y="0"/>
                    </a:lnTo>
                    <a:lnTo>
                      <a:pt x="113" y="42"/>
                    </a:lnTo>
                    <a:lnTo>
                      <a:pt x="98" y="61"/>
                    </a:lnTo>
                    <a:lnTo>
                      <a:pt x="70" y="54"/>
                    </a:lnTo>
                    <a:lnTo>
                      <a:pt x="28" y="93"/>
                    </a:lnTo>
                    <a:lnTo>
                      <a:pt x="5" y="73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46" name="Freeform 43"/>
              <p:cNvSpPr>
                <a:spLocks/>
              </p:cNvSpPr>
              <p:nvPr/>
            </p:nvSpPr>
            <p:spPr bwMode="auto">
              <a:xfrm>
                <a:off x="4364" y="1595"/>
                <a:ext cx="57" cy="51"/>
              </a:xfrm>
              <a:custGeom>
                <a:avLst/>
                <a:gdLst>
                  <a:gd name="T0" fmla="*/ 0 w 57"/>
                  <a:gd name="T1" fmla="*/ 9 h 51"/>
                  <a:gd name="T2" fmla="*/ 24 w 57"/>
                  <a:gd name="T3" fmla="*/ 0 h 51"/>
                  <a:gd name="T4" fmla="*/ 57 w 57"/>
                  <a:gd name="T5" fmla="*/ 26 h 51"/>
                  <a:gd name="T6" fmla="*/ 50 w 57"/>
                  <a:gd name="T7" fmla="*/ 33 h 51"/>
                  <a:gd name="T8" fmla="*/ 34 w 57"/>
                  <a:gd name="T9" fmla="*/ 33 h 51"/>
                  <a:gd name="T10" fmla="*/ 26 w 57"/>
                  <a:gd name="T11" fmla="*/ 51 h 51"/>
                  <a:gd name="T12" fmla="*/ 0 w 57"/>
                  <a:gd name="T13" fmla="*/ 9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51"/>
                  <a:gd name="T23" fmla="*/ 57 w 57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51">
                    <a:moveTo>
                      <a:pt x="0" y="9"/>
                    </a:moveTo>
                    <a:lnTo>
                      <a:pt x="24" y="0"/>
                    </a:lnTo>
                    <a:lnTo>
                      <a:pt x="57" y="26"/>
                    </a:lnTo>
                    <a:lnTo>
                      <a:pt x="50" y="33"/>
                    </a:lnTo>
                    <a:lnTo>
                      <a:pt x="34" y="33"/>
                    </a:lnTo>
                    <a:lnTo>
                      <a:pt x="26" y="5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319" name="Freeform 44"/>
            <p:cNvSpPr>
              <a:spLocks/>
            </p:cNvSpPr>
            <p:nvPr/>
          </p:nvSpPr>
          <p:spPr bwMode="auto">
            <a:xfrm>
              <a:off x="2030795" y="1914525"/>
              <a:ext cx="801377" cy="584200"/>
            </a:xfrm>
            <a:custGeom>
              <a:avLst/>
              <a:gdLst>
                <a:gd name="T0" fmla="*/ 134 w 389"/>
                <a:gd name="T1" fmla="*/ 0 h 307"/>
                <a:gd name="T2" fmla="*/ 245 w 389"/>
                <a:gd name="T3" fmla="*/ 24 h 307"/>
                <a:gd name="T4" fmla="*/ 328 w 389"/>
                <a:gd name="T5" fmla="*/ 39 h 307"/>
                <a:gd name="T6" fmla="*/ 369 w 389"/>
                <a:gd name="T7" fmla="*/ 46 h 307"/>
                <a:gd name="T8" fmla="*/ 411 w 389"/>
                <a:gd name="T9" fmla="*/ 51 h 307"/>
                <a:gd name="T10" fmla="*/ 466 w 389"/>
                <a:gd name="T11" fmla="*/ 59 h 307"/>
                <a:gd name="T12" fmla="*/ 535 w 389"/>
                <a:gd name="T13" fmla="*/ 68 h 307"/>
                <a:gd name="T14" fmla="*/ 489 w 389"/>
                <a:gd name="T15" fmla="*/ 307 h 307"/>
                <a:gd name="T16" fmla="*/ 282 w 389"/>
                <a:gd name="T17" fmla="*/ 273 h 307"/>
                <a:gd name="T18" fmla="*/ 255 w 389"/>
                <a:gd name="T19" fmla="*/ 288 h 307"/>
                <a:gd name="T20" fmla="*/ 216 w 389"/>
                <a:gd name="T21" fmla="*/ 265 h 307"/>
                <a:gd name="T22" fmla="*/ 184 w 389"/>
                <a:gd name="T23" fmla="*/ 288 h 307"/>
                <a:gd name="T24" fmla="*/ 154 w 389"/>
                <a:gd name="T25" fmla="*/ 268 h 307"/>
                <a:gd name="T26" fmla="*/ 68 w 389"/>
                <a:gd name="T27" fmla="*/ 265 h 307"/>
                <a:gd name="T28" fmla="*/ 81 w 389"/>
                <a:gd name="T29" fmla="*/ 226 h 307"/>
                <a:gd name="T30" fmla="*/ 18 w 389"/>
                <a:gd name="T31" fmla="*/ 222 h 307"/>
                <a:gd name="T32" fmla="*/ 13 w 389"/>
                <a:gd name="T33" fmla="*/ 200 h 307"/>
                <a:gd name="T34" fmla="*/ 25 w 389"/>
                <a:gd name="T35" fmla="*/ 177 h 307"/>
                <a:gd name="T36" fmla="*/ 11 w 389"/>
                <a:gd name="T37" fmla="*/ 155 h 307"/>
                <a:gd name="T38" fmla="*/ 12 w 389"/>
                <a:gd name="T39" fmla="*/ 96 h 307"/>
                <a:gd name="T40" fmla="*/ 0 w 389"/>
                <a:gd name="T41" fmla="*/ 50 h 307"/>
                <a:gd name="T42" fmla="*/ 5 w 389"/>
                <a:gd name="T43" fmla="*/ 32 h 307"/>
                <a:gd name="T44" fmla="*/ 34 w 389"/>
                <a:gd name="T45" fmla="*/ 39 h 307"/>
                <a:gd name="T46" fmla="*/ 63 w 389"/>
                <a:gd name="T47" fmla="*/ 66 h 307"/>
                <a:gd name="T48" fmla="*/ 115 w 389"/>
                <a:gd name="T49" fmla="*/ 72 h 307"/>
                <a:gd name="T50" fmla="*/ 129 w 389"/>
                <a:gd name="T51" fmla="*/ 94 h 307"/>
                <a:gd name="T52" fmla="*/ 103 w 389"/>
                <a:gd name="T53" fmla="*/ 94 h 307"/>
                <a:gd name="T54" fmla="*/ 100 w 389"/>
                <a:gd name="T55" fmla="*/ 113 h 307"/>
                <a:gd name="T56" fmla="*/ 115 w 389"/>
                <a:gd name="T57" fmla="*/ 115 h 307"/>
                <a:gd name="T58" fmla="*/ 120 w 389"/>
                <a:gd name="T59" fmla="*/ 134 h 307"/>
                <a:gd name="T60" fmla="*/ 89 w 389"/>
                <a:gd name="T61" fmla="*/ 148 h 307"/>
                <a:gd name="T62" fmla="*/ 89 w 389"/>
                <a:gd name="T63" fmla="*/ 161 h 307"/>
                <a:gd name="T64" fmla="*/ 124 w 389"/>
                <a:gd name="T65" fmla="*/ 161 h 307"/>
                <a:gd name="T66" fmla="*/ 134 w 389"/>
                <a:gd name="T67" fmla="*/ 128 h 307"/>
                <a:gd name="T68" fmla="*/ 162 w 389"/>
                <a:gd name="T69" fmla="*/ 108 h 307"/>
                <a:gd name="T70" fmla="*/ 129 w 389"/>
                <a:gd name="T71" fmla="*/ 57 h 307"/>
                <a:gd name="T72" fmla="*/ 150 w 389"/>
                <a:gd name="T73" fmla="*/ 40 h 307"/>
                <a:gd name="T74" fmla="*/ 134 w 389"/>
                <a:gd name="T75" fmla="*/ 0 h 3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89"/>
                <a:gd name="T115" fmla="*/ 0 h 307"/>
                <a:gd name="T116" fmla="*/ 389 w 389"/>
                <a:gd name="T117" fmla="*/ 307 h 30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89" h="307">
                  <a:moveTo>
                    <a:pt x="98" y="0"/>
                  </a:moveTo>
                  <a:lnTo>
                    <a:pt x="178" y="24"/>
                  </a:lnTo>
                  <a:lnTo>
                    <a:pt x="239" y="39"/>
                  </a:lnTo>
                  <a:lnTo>
                    <a:pt x="269" y="46"/>
                  </a:lnTo>
                  <a:lnTo>
                    <a:pt x="299" y="51"/>
                  </a:lnTo>
                  <a:lnTo>
                    <a:pt x="340" y="59"/>
                  </a:lnTo>
                  <a:lnTo>
                    <a:pt x="389" y="68"/>
                  </a:lnTo>
                  <a:lnTo>
                    <a:pt x="357" y="307"/>
                  </a:lnTo>
                  <a:lnTo>
                    <a:pt x="206" y="273"/>
                  </a:lnTo>
                  <a:lnTo>
                    <a:pt x="186" y="288"/>
                  </a:lnTo>
                  <a:lnTo>
                    <a:pt x="158" y="265"/>
                  </a:lnTo>
                  <a:lnTo>
                    <a:pt x="134" y="288"/>
                  </a:lnTo>
                  <a:lnTo>
                    <a:pt x="112" y="268"/>
                  </a:lnTo>
                  <a:lnTo>
                    <a:pt x="50" y="265"/>
                  </a:lnTo>
                  <a:lnTo>
                    <a:pt x="59" y="226"/>
                  </a:lnTo>
                  <a:lnTo>
                    <a:pt x="14" y="222"/>
                  </a:lnTo>
                  <a:lnTo>
                    <a:pt x="9" y="200"/>
                  </a:lnTo>
                  <a:lnTo>
                    <a:pt x="18" y="177"/>
                  </a:lnTo>
                  <a:lnTo>
                    <a:pt x="7" y="155"/>
                  </a:lnTo>
                  <a:lnTo>
                    <a:pt x="8" y="96"/>
                  </a:lnTo>
                  <a:lnTo>
                    <a:pt x="0" y="50"/>
                  </a:lnTo>
                  <a:lnTo>
                    <a:pt x="5" y="32"/>
                  </a:lnTo>
                  <a:lnTo>
                    <a:pt x="25" y="39"/>
                  </a:lnTo>
                  <a:lnTo>
                    <a:pt x="46" y="66"/>
                  </a:lnTo>
                  <a:lnTo>
                    <a:pt x="84" y="72"/>
                  </a:lnTo>
                  <a:lnTo>
                    <a:pt x="94" y="94"/>
                  </a:lnTo>
                  <a:lnTo>
                    <a:pt x="75" y="94"/>
                  </a:lnTo>
                  <a:lnTo>
                    <a:pt x="73" y="113"/>
                  </a:lnTo>
                  <a:lnTo>
                    <a:pt x="84" y="115"/>
                  </a:lnTo>
                  <a:lnTo>
                    <a:pt x="88" y="134"/>
                  </a:lnTo>
                  <a:lnTo>
                    <a:pt x="65" y="148"/>
                  </a:lnTo>
                  <a:lnTo>
                    <a:pt x="65" y="161"/>
                  </a:lnTo>
                  <a:lnTo>
                    <a:pt x="91" y="161"/>
                  </a:lnTo>
                  <a:lnTo>
                    <a:pt x="98" y="128"/>
                  </a:lnTo>
                  <a:lnTo>
                    <a:pt x="118" y="108"/>
                  </a:lnTo>
                  <a:lnTo>
                    <a:pt x="94" y="57"/>
                  </a:lnTo>
                  <a:lnTo>
                    <a:pt x="109" y="4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20" name="Freeform 45"/>
            <p:cNvSpPr>
              <a:spLocks/>
            </p:cNvSpPr>
            <p:nvPr/>
          </p:nvSpPr>
          <p:spPr bwMode="auto">
            <a:xfrm>
              <a:off x="1839908" y="2336800"/>
              <a:ext cx="1002582" cy="760413"/>
            </a:xfrm>
            <a:custGeom>
              <a:avLst/>
              <a:gdLst>
                <a:gd name="T0" fmla="*/ 147 w 485"/>
                <a:gd name="T1" fmla="*/ 0 h 399"/>
                <a:gd name="T2" fmla="*/ 127 w 485"/>
                <a:gd name="T3" fmla="*/ 9 h 399"/>
                <a:gd name="T4" fmla="*/ 115 w 485"/>
                <a:gd name="T5" fmla="*/ 44 h 399"/>
                <a:gd name="T6" fmla="*/ 102 w 485"/>
                <a:gd name="T7" fmla="*/ 73 h 399"/>
                <a:gd name="T8" fmla="*/ 94 w 485"/>
                <a:gd name="T9" fmla="*/ 97 h 399"/>
                <a:gd name="T10" fmla="*/ 81 w 485"/>
                <a:gd name="T11" fmla="*/ 123 h 399"/>
                <a:gd name="T12" fmla="*/ 67 w 485"/>
                <a:gd name="T13" fmla="*/ 149 h 399"/>
                <a:gd name="T14" fmla="*/ 50 w 485"/>
                <a:gd name="T15" fmla="*/ 177 h 399"/>
                <a:gd name="T16" fmla="*/ 26 w 485"/>
                <a:gd name="T17" fmla="*/ 210 h 399"/>
                <a:gd name="T18" fmla="*/ 0 w 485"/>
                <a:gd name="T19" fmla="*/ 241 h 399"/>
                <a:gd name="T20" fmla="*/ 0 w 485"/>
                <a:gd name="T21" fmla="*/ 311 h 399"/>
                <a:gd name="T22" fmla="*/ 376 w 485"/>
                <a:gd name="T23" fmla="*/ 371 h 399"/>
                <a:gd name="T24" fmla="*/ 552 w 485"/>
                <a:gd name="T25" fmla="*/ 399 h 399"/>
                <a:gd name="T26" fmla="*/ 587 w 485"/>
                <a:gd name="T27" fmla="*/ 260 h 399"/>
                <a:gd name="T28" fmla="*/ 610 w 485"/>
                <a:gd name="T29" fmla="*/ 249 h 399"/>
                <a:gd name="T30" fmla="*/ 588 w 485"/>
                <a:gd name="T31" fmla="*/ 218 h 399"/>
                <a:gd name="T32" fmla="*/ 600 w 485"/>
                <a:gd name="T33" fmla="*/ 186 h 399"/>
                <a:gd name="T34" fmla="*/ 670 w 485"/>
                <a:gd name="T35" fmla="*/ 133 h 399"/>
                <a:gd name="T36" fmla="*/ 621 w 485"/>
                <a:gd name="T37" fmla="*/ 85 h 399"/>
                <a:gd name="T38" fmla="*/ 412 w 485"/>
                <a:gd name="T39" fmla="*/ 51 h 399"/>
                <a:gd name="T40" fmla="*/ 386 w 485"/>
                <a:gd name="T41" fmla="*/ 65 h 399"/>
                <a:gd name="T42" fmla="*/ 346 w 485"/>
                <a:gd name="T43" fmla="*/ 42 h 399"/>
                <a:gd name="T44" fmla="*/ 312 w 485"/>
                <a:gd name="T45" fmla="*/ 66 h 399"/>
                <a:gd name="T46" fmla="*/ 281 w 485"/>
                <a:gd name="T47" fmla="*/ 42 h 399"/>
                <a:gd name="T48" fmla="*/ 197 w 485"/>
                <a:gd name="T49" fmla="*/ 43 h 399"/>
                <a:gd name="T50" fmla="*/ 209 w 485"/>
                <a:gd name="T51" fmla="*/ 4 h 399"/>
                <a:gd name="T52" fmla="*/ 147 w 485"/>
                <a:gd name="T53" fmla="*/ 0 h 39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5"/>
                <a:gd name="T82" fmla="*/ 0 h 399"/>
                <a:gd name="T83" fmla="*/ 485 w 485"/>
                <a:gd name="T84" fmla="*/ 399 h 39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5" h="399">
                  <a:moveTo>
                    <a:pt x="106" y="0"/>
                  </a:moveTo>
                  <a:lnTo>
                    <a:pt x="92" y="9"/>
                  </a:lnTo>
                  <a:lnTo>
                    <a:pt x="83" y="44"/>
                  </a:lnTo>
                  <a:lnTo>
                    <a:pt x="74" y="73"/>
                  </a:lnTo>
                  <a:lnTo>
                    <a:pt x="68" y="97"/>
                  </a:lnTo>
                  <a:lnTo>
                    <a:pt x="59" y="123"/>
                  </a:lnTo>
                  <a:lnTo>
                    <a:pt x="49" y="149"/>
                  </a:lnTo>
                  <a:lnTo>
                    <a:pt x="36" y="177"/>
                  </a:lnTo>
                  <a:lnTo>
                    <a:pt x="18" y="210"/>
                  </a:lnTo>
                  <a:lnTo>
                    <a:pt x="0" y="241"/>
                  </a:lnTo>
                  <a:lnTo>
                    <a:pt x="0" y="311"/>
                  </a:lnTo>
                  <a:lnTo>
                    <a:pt x="272" y="371"/>
                  </a:lnTo>
                  <a:lnTo>
                    <a:pt x="398" y="399"/>
                  </a:lnTo>
                  <a:lnTo>
                    <a:pt x="424" y="260"/>
                  </a:lnTo>
                  <a:lnTo>
                    <a:pt x="441" y="249"/>
                  </a:lnTo>
                  <a:lnTo>
                    <a:pt x="425" y="218"/>
                  </a:lnTo>
                  <a:lnTo>
                    <a:pt x="433" y="186"/>
                  </a:lnTo>
                  <a:lnTo>
                    <a:pt x="485" y="133"/>
                  </a:lnTo>
                  <a:lnTo>
                    <a:pt x="449" y="85"/>
                  </a:lnTo>
                  <a:lnTo>
                    <a:pt x="298" y="51"/>
                  </a:lnTo>
                  <a:lnTo>
                    <a:pt x="278" y="65"/>
                  </a:lnTo>
                  <a:lnTo>
                    <a:pt x="250" y="42"/>
                  </a:lnTo>
                  <a:lnTo>
                    <a:pt x="226" y="66"/>
                  </a:lnTo>
                  <a:lnTo>
                    <a:pt x="203" y="42"/>
                  </a:lnTo>
                  <a:lnTo>
                    <a:pt x="143" y="43"/>
                  </a:lnTo>
                  <a:lnTo>
                    <a:pt x="151" y="4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21" name="Freeform 46"/>
            <p:cNvSpPr>
              <a:spLocks/>
            </p:cNvSpPr>
            <p:nvPr/>
          </p:nvSpPr>
          <p:spPr bwMode="auto">
            <a:xfrm>
              <a:off x="1757363" y="2925763"/>
              <a:ext cx="1057612" cy="1619250"/>
            </a:xfrm>
            <a:custGeom>
              <a:avLst/>
              <a:gdLst>
                <a:gd name="T0" fmla="*/ 55 w 512"/>
                <a:gd name="T1" fmla="*/ 0 h 850"/>
                <a:gd name="T2" fmla="*/ 379 w 512"/>
                <a:gd name="T3" fmla="*/ 50 h 850"/>
                <a:gd name="T4" fmla="*/ 308 w 512"/>
                <a:gd name="T5" fmla="*/ 300 h 850"/>
                <a:gd name="T6" fmla="*/ 673 w 512"/>
                <a:gd name="T7" fmla="*/ 681 h 850"/>
                <a:gd name="T8" fmla="*/ 708 w 512"/>
                <a:gd name="T9" fmla="*/ 730 h 850"/>
                <a:gd name="T10" fmla="*/ 672 w 512"/>
                <a:gd name="T11" fmla="*/ 753 h 850"/>
                <a:gd name="T12" fmla="*/ 651 w 512"/>
                <a:gd name="T13" fmla="*/ 795 h 850"/>
                <a:gd name="T14" fmla="*/ 628 w 512"/>
                <a:gd name="T15" fmla="*/ 820 h 850"/>
                <a:gd name="T16" fmla="*/ 653 w 512"/>
                <a:gd name="T17" fmla="*/ 842 h 850"/>
                <a:gd name="T18" fmla="*/ 612 w 512"/>
                <a:gd name="T19" fmla="*/ 850 h 850"/>
                <a:gd name="T20" fmla="*/ 398 w 512"/>
                <a:gd name="T21" fmla="*/ 844 h 850"/>
                <a:gd name="T22" fmla="*/ 384 w 512"/>
                <a:gd name="T23" fmla="*/ 794 h 850"/>
                <a:gd name="T24" fmla="*/ 348 w 512"/>
                <a:gd name="T25" fmla="*/ 758 h 850"/>
                <a:gd name="T26" fmla="*/ 320 w 512"/>
                <a:gd name="T27" fmla="*/ 745 h 850"/>
                <a:gd name="T28" fmla="*/ 313 w 512"/>
                <a:gd name="T29" fmla="*/ 719 h 850"/>
                <a:gd name="T30" fmla="*/ 291 w 512"/>
                <a:gd name="T31" fmla="*/ 705 h 850"/>
                <a:gd name="T32" fmla="*/ 268 w 512"/>
                <a:gd name="T33" fmla="*/ 687 h 850"/>
                <a:gd name="T34" fmla="*/ 260 w 512"/>
                <a:gd name="T35" fmla="*/ 667 h 850"/>
                <a:gd name="T36" fmla="*/ 240 w 512"/>
                <a:gd name="T37" fmla="*/ 654 h 850"/>
                <a:gd name="T38" fmla="*/ 207 w 512"/>
                <a:gd name="T39" fmla="*/ 661 h 850"/>
                <a:gd name="T40" fmla="*/ 168 w 512"/>
                <a:gd name="T41" fmla="*/ 651 h 850"/>
                <a:gd name="T42" fmla="*/ 168 w 512"/>
                <a:gd name="T43" fmla="*/ 640 h 850"/>
                <a:gd name="T44" fmla="*/ 167 w 512"/>
                <a:gd name="T45" fmla="*/ 617 h 850"/>
                <a:gd name="T46" fmla="*/ 152 w 512"/>
                <a:gd name="T47" fmla="*/ 591 h 850"/>
                <a:gd name="T48" fmla="*/ 151 w 512"/>
                <a:gd name="T49" fmla="*/ 570 h 850"/>
                <a:gd name="T50" fmla="*/ 134 w 512"/>
                <a:gd name="T51" fmla="*/ 551 h 850"/>
                <a:gd name="T52" fmla="*/ 138 w 512"/>
                <a:gd name="T53" fmla="*/ 533 h 850"/>
                <a:gd name="T54" fmla="*/ 92 w 512"/>
                <a:gd name="T55" fmla="*/ 490 h 850"/>
                <a:gd name="T56" fmla="*/ 92 w 512"/>
                <a:gd name="T57" fmla="*/ 465 h 850"/>
                <a:gd name="T58" fmla="*/ 115 w 512"/>
                <a:gd name="T59" fmla="*/ 456 h 850"/>
                <a:gd name="T60" fmla="*/ 115 w 512"/>
                <a:gd name="T61" fmla="*/ 440 h 850"/>
                <a:gd name="T62" fmla="*/ 92 w 512"/>
                <a:gd name="T63" fmla="*/ 436 h 850"/>
                <a:gd name="T64" fmla="*/ 80 w 512"/>
                <a:gd name="T65" fmla="*/ 412 h 850"/>
                <a:gd name="T66" fmla="*/ 69 w 512"/>
                <a:gd name="T67" fmla="*/ 371 h 850"/>
                <a:gd name="T68" fmla="*/ 103 w 512"/>
                <a:gd name="T69" fmla="*/ 393 h 850"/>
                <a:gd name="T70" fmla="*/ 89 w 512"/>
                <a:gd name="T71" fmla="*/ 364 h 850"/>
                <a:gd name="T72" fmla="*/ 115 w 512"/>
                <a:gd name="T73" fmla="*/ 364 h 850"/>
                <a:gd name="T74" fmla="*/ 115 w 512"/>
                <a:gd name="T75" fmla="*/ 343 h 850"/>
                <a:gd name="T76" fmla="*/ 89 w 512"/>
                <a:gd name="T77" fmla="*/ 329 h 850"/>
                <a:gd name="T78" fmla="*/ 78 w 512"/>
                <a:gd name="T79" fmla="*/ 349 h 850"/>
                <a:gd name="T80" fmla="*/ 55 w 512"/>
                <a:gd name="T81" fmla="*/ 342 h 850"/>
                <a:gd name="T82" fmla="*/ 11 w 512"/>
                <a:gd name="T83" fmla="*/ 246 h 850"/>
                <a:gd name="T84" fmla="*/ 22 w 512"/>
                <a:gd name="T85" fmla="*/ 178 h 850"/>
                <a:gd name="T86" fmla="*/ 0 w 512"/>
                <a:gd name="T87" fmla="*/ 139 h 850"/>
                <a:gd name="T88" fmla="*/ 12 w 512"/>
                <a:gd name="T89" fmla="*/ 110 h 850"/>
                <a:gd name="T90" fmla="*/ 33 w 512"/>
                <a:gd name="T91" fmla="*/ 104 h 850"/>
                <a:gd name="T92" fmla="*/ 55 w 512"/>
                <a:gd name="T93" fmla="*/ 57 h 850"/>
                <a:gd name="T94" fmla="*/ 55 w 512"/>
                <a:gd name="T95" fmla="*/ 0 h 8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2"/>
                <a:gd name="T145" fmla="*/ 0 h 850"/>
                <a:gd name="T146" fmla="*/ 512 w 512"/>
                <a:gd name="T147" fmla="*/ 850 h 8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2" h="850">
                  <a:moveTo>
                    <a:pt x="40" y="0"/>
                  </a:moveTo>
                  <a:lnTo>
                    <a:pt x="275" y="50"/>
                  </a:lnTo>
                  <a:lnTo>
                    <a:pt x="223" y="300"/>
                  </a:lnTo>
                  <a:lnTo>
                    <a:pt x="488" y="681"/>
                  </a:lnTo>
                  <a:lnTo>
                    <a:pt x="512" y="730"/>
                  </a:lnTo>
                  <a:lnTo>
                    <a:pt x="487" y="753"/>
                  </a:lnTo>
                  <a:lnTo>
                    <a:pt x="471" y="795"/>
                  </a:lnTo>
                  <a:lnTo>
                    <a:pt x="455" y="820"/>
                  </a:lnTo>
                  <a:lnTo>
                    <a:pt x="472" y="842"/>
                  </a:lnTo>
                  <a:lnTo>
                    <a:pt x="444" y="850"/>
                  </a:lnTo>
                  <a:lnTo>
                    <a:pt x="289" y="844"/>
                  </a:lnTo>
                  <a:lnTo>
                    <a:pt x="279" y="794"/>
                  </a:lnTo>
                  <a:lnTo>
                    <a:pt x="252" y="758"/>
                  </a:lnTo>
                  <a:lnTo>
                    <a:pt x="232" y="745"/>
                  </a:lnTo>
                  <a:lnTo>
                    <a:pt x="227" y="719"/>
                  </a:lnTo>
                  <a:lnTo>
                    <a:pt x="210" y="705"/>
                  </a:lnTo>
                  <a:lnTo>
                    <a:pt x="194" y="687"/>
                  </a:lnTo>
                  <a:lnTo>
                    <a:pt x="188" y="667"/>
                  </a:lnTo>
                  <a:lnTo>
                    <a:pt x="173" y="654"/>
                  </a:lnTo>
                  <a:lnTo>
                    <a:pt x="149" y="661"/>
                  </a:lnTo>
                  <a:lnTo>
                    <a:pt x="122" y="651"/>
                  </a:lnTo>
                  <a:lnTo>
                    <a:pt x="122" y="640"/>
                  </a:lnTo>
                  <a:lnTo>
                    <a:pt x="121" y="617"/>
                  </a:lnTo>
                  <a:lnTo>
                    <a:pt x="110" y="591"/>
                  </a:lnTo>
                  <a:lnTo>
                    <a:pt x="109" y="570"/>
                  </a:lnTo>
                  <a:lnTo>
                    <a:pt x="97" y="551"/>
                  </a:lnTo>
                  <a:lnTo>
                    <a:pt x="100" y="533"/>
                  </a:lnTo>
                  <a:lnTo>
                    <a:pt x="66" y="490"/>
                  </a:lnTo>
                  <a:lnTo>
                    <a:pt x="66" y="465"/>
                  </a:lnTo>
                  <a:lnTo>
                    <a:pt x="83" y="456"/>
                  </a:lnTo>
                  <a:lnTo>
                    <a:pt x="83" y="440"/>
                  </a:lnTo>
                  <a:lnTo>
                    <a:pt x="66" y="436"/>
                  </a:lnTo>
                  <a:lnTo>
                    <a:pt x="58" y="412"/>
                  </a:lnTo>
                  <a:lnTo>
                    <a:pt x="50" y="371"/>
                  </a:lnTo>
                  <a:lnTo>
                    <a:pt x="75" y="393"/>
                  </a:lnTo>
                  <a:lnTo>
                    <a:pt x="65" y="364"/>
                  </a:lnTo>
                  <a:lnTo>
                    <a:pt x="83" y="364"/>
                  </a:lnTo>
                  <a:lnTo>
                    <a:pt x="83" y="343"/>
                  </a:lnTo>
                  <a:lnTo>
                    <a:pt x="65" y="329"/>
                  </a:lnTo>
                  <a:lnTo>
                    <a:pt x="56" y="349"/>
                  </a:lnTo>
                  <a:lnTo>
                    <a:pt x="40" y="342"/>
                  </a:lnTo>
                  <a:lnTo>
                    <a:pt x="7" y="246"/>
                  </a:lnTo>
                  <a:lnTo>
                    <a:pt x="16" y="178"/>
                  </a:lnTo>
                  <a:lnTo>
                    <a:pt x="0" y="139"/>
                  </a:lnTo>
                  <a:lnTo>
                    <a:pt x="8" y="110"/>
                  </a:lnTo>
                  <a:lnTo>
                    <a:pt x="24" y="104"/>
                  </a:lnTo>
                  <a:lnTo>
                    <a:pt x="40" y="5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22" name="Freeform 47"/>
            <p:cNvSpPr>
              <a:spLocks/>
            </p:cNvSpPr>
            <p:nvPr/>
          </p:nvSpPr>
          <p:spPr bwMode="auto">
            <a:xfrm>
              <a:off x="2658483" y="2041525"/>
              <a:ext cx="722272" cy="1158875"/>
            </a:xfrm>
            <a:custGeom>
              <a:avLst/>
              <a:gdLst>
                <a:gd name="T0" fmla="*/ 117 w 349"/>
                <a:gd name="T1" fmla="*/ 0 h 608"/>
                <a:gd name="T2" fmla="*/ 72 w 349"/>
                <a:gd name="T3" fmla="*/ 238 h 608"/>
                <a:gd name="T4" fmla="*/ 118 w 349"/>
                <a:gd name="T5" fmla="*/ 288 h 608"/>
                <a:gd name="T6" fmla="*/ 47 w 349"/>
                <a:gd name="T7" fmla="*/ 341 h 608"/>
                <a:gd name="T8" fmla="*/ 37 w 349"/>
                <a:gd name="T9" fmla="*/ 378 h 608"/>
                <a:gd name="T10" fmla="*/ 58 w 349"/>
                <a:gd name="T11" fmla="*/ 404 h 608"/>
                <a:gd name="T12" fmla="*/ 37 w 349"/>
                <a:gd name="T13" fmla="*/ 416 h 608"/>
                <a:gd name="T14" fmla="*/ 0 w 349"/>
                <a:gd name="T15" fmla="*/ 554 h 608"/>
                <a:gd name="T16" fmla="*/ 230 w 349"/>
                <a:gd name="T17" fmla="*/ 586 h 608"/>
                <a:gd name="T18" fmla="*/ 451 w 349"/>
                <a:gd name="T19" fmla="*/ 608 h 608"/>
                <a:gd name="T20" fmla="*/ 472 w 349"/>
                <a:gd name="T21" fmla="*/ 482 h 608"/>
                <a:gd name="T22" fmla="*/ 485 w 349"/>
                <a:gd name="T23" fmla="*/ 413 h 608"/>
                <a:gd name="T24" fmla="*/ 464 w 349"/>
                <a:gd name="T25" fmla="*/ 388 h 608"/>
                <a:gd name="T26" fmla="*/ 414 w 349"/>
                <a:gd name="T27" fmla="*/ 395 h 608"/>
                <a:gd name="T28" fmla="*/ 346 w 349"/>
                <a:gd name="T29" fmla="*/ 401 h 608"/>
                <a:gd name="T30" fmla="*/ 338 w 349"/>
                <a:gd name="T31" fmla="*/ 345 h 608"/>
                <a:gd name="T32" fmla="*/ 257 w 349"/>
                <a:gd name="T33" fmla="*/ 299 h 608"/>
                <a:gd name="T34" fmla="*/ 268 w 349"/>
                <a:gd name="T35" fmla="*/ 270 h 608"/>
                <a:gd name="T36" fmla="*/ 275 w 349"/>
                <a:gd name="T37" fmla="*/ 218 h 608"/>
                <a:gd name="T38" fmla="*/ 175 w 349"/>
                <a:gd name="T39" fmla="*/ 106 h 608"/>
                <a:gd name="T40" fmla="*/ 188 w 349"/>
                <a:gd name="T41" fmla="*/ 7 h 608"/>
                <a:gd name="T42" fmla="*/ 117 w 349"/>
                <a:gd name="T43" fmla="*/ 0 h 6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9"/>
                <a:gd name="T67" fmla="*/ 0 h 608"/>
                <a:gd name="T68" fmla="*/ 349 w 349"/>
                <a:gd name="T69" fmla="*/ 608 h 6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9" h="608">
                  <a:moveTo>
                    <a:pt x="84" y="0"/>
                  </a:moveTo>
                  <a:lnTo>
                    <a:pt x="52" y="238"/>
                  </a:lnTo>
                  <a:lnTo>
                    <a:pt x="85" y="288"/>
                  </a:lnTo>
                  <a:lnTo>
                    <a:pt x="34" y="341"/>
                  </a:lnTo>
                  <a:lnTo>
                    <a:pt x="27" y="378"/>
                  </a:lnTo>
                  <a:lnTo>
                    <a:pt x="41" y="404"/>
                  </a:lnTo>
                  <a:lnTo>
                    <a:pt x="27" y="416"/>
                  </a:lnTo>
                  <a:lnTo>
                    <a:pt x="0" y="554"/>
                  </a:lnTo>
                  <a:lnTo>
                    <a:pt x="166" y="586"/>
                  </a:lnTo>
                  <a:lnTo>
                    <a:pt x="324" y="608"/>
                  </a:lnTo>
                  <a:lnTo>
                    <a:pt x="340" y="482"/>
                  </a:lnTo>
                  <a:lnTo>
                    <a:pt x="349" y="413"/>
                  </a:lnTo>
                  <a:lnTo>
                    <a:pt x="333" y="388"/>
                  </a:lnTo>
                  <a:lnTo>
                    <a:pt x="297" y="395"/>
                  </a:lnTo>
                  <a:lnTo>
                    <a:pt x="250" y="401"/>
                  </a:lnTo>
                  <a:lnTo>
                    <a:pt x="242" y="345"/>
                  </a:lnTo>
                  <a:lnTo>
                    <a:pt x="185" y="299"/>
                  </a:lnTo>
                  <a:lnTo>
                    <a:pt x="192" y="270"/>
                  </a:lnTo>
                  <a:lnTo>
                    <a:pt x="198" y="218"/>
                  </a:lnTo>
                  <a:lnTo>
                    <a:pt x="125" y="106"/>
                  </a:lnTo>
                  <a:lnTo>
                    <a:pt x="134" y="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23" name="Freeform 48"/>
            <p:cNvSpPr>
              <a:spLocks/>
            </p:cNvSpPr>
            <p:nvPr/>
          </p:nvSpPr>
          <p:spPr bwMode="auto">
            <a:xfrm>
              <a:off x="5698902" y="4259263"/>
              <a:ext cx="433363" cy="750887"/>
            </a:xfrm>
            <a:custGeom>
              <a:avLst/>
              <a:gdLst>
                <a:gd name="T0" fmla="*/ 81 w 210"/>
                <a:gd name="T1" fmla="*/ 13 h 394"/>
                <a:gd name="T2" fmla="*/ 37 w 210"/>
                <a:gd name="T3" fmla="*/ 80 h 394"/>
                <a:gd name="T4" fmla="*/ 0 w 210"/>
                <a:gd name="T5" fmla="*/ 124 h 394"/>
                <a:gd name="T6" fmla="*/ 13 w 210"/>
                <a:gd name="T7" fmla="*/ 175 h 394"/>
                <a:gd name="T8" fmla="*/ 57 w 210"/>
                <a:gd name="T9" fmla="*/ 246 h 394"/>
                <a:gd name="T10" fmla="*/ 23 w 210"/>
                <a:gd name="T11" fmla="*/ 318 h 394"/>
                <a:gd name="T12" fmla="*/ 6 w 210"/>
                <a:gd name="T13" fmla="*/ 355 h 394"/>
                <a:gd name="T14" fmla="*/ 174 w 210"/>
                <a:gd name="T15" fmla="*/ 340 h 394"/>
                <a:gd name="T16" fmla="*/ 184 w 210"/>
                <a:gd name="T17" fmla="*/ 388 h 394"/>
                <a:gd name="T18" fmla="*/ 217 w 210"/>
                <a:gd name="T19" fmla="*/ 394 h 394"/>
                <a:gd name="T20" fmla="*/ 225 w 210"/>
                <a:gd name="T21" fmla="*/ 369 h 394"/>
                <a:gd name="T22" fmla="*/ 286 w 210"/>
                <a:gd name="T23" fmla="*/ 362 h 394"/>
                <a:gd name="T24" fmla="*/ 272 w 210"/>
                <a:gd name="T25" fmla="*/ 282 h 394"/>
                <a:gd name="T26" fmla="*/ 270 w 210"/>
                <a:gd name="T27" fmla="*/ 0 h 394"/>
                <a:gd name="T28" fmla="*/ 81 w 210"/>
                <a:gd name="T29" fmla="*/ 13 h 3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0"/>
                <a:gd name="T46" fmla="*/ 0 h 394"/>
                <a:gd name="T47" fmla="*/ 210 w 210"/>
                <a:gd name="T48" fmla="*/ 394 h 3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0" h="394">
                  <a:moveTo>
                    <a:pt x="59" y="13"/>
                  </a:moveTo>
                  <a:lnTo>
                    <a:pt x="27" y="80"/>
                  </a:lnTo>
                  <a:lnTo>
                    <a:pt x="0" y="124"/>
                  </a:lnTo>
                  <a:lnTo>
                    <a:pt x="9" y="175"/>
                  </a:lnTo>
                  <a:lnTo>
                    <a:pt x="42" y="246"/>
                  </a:lnTo>
                  <a:lnTo>
                    <a:pt x="17" y="318"/>
                  </a:lnTo>
                  <a:lnTo>
                    <a:pt x="6" y="355"/>
                  </a:lnTo>
                  <a:lnTo>
                    <a:pt x="128" y="340"/>
                  </a:lnTo>
                  <a:lnTo>
                    <a:pt x="134" y="388"/>
                  </a:lnTo>
                  <a:lnTo>
                    <a:pt x="159" y="394"/>
                  </a:lnTo>
                  <a:lnTo>
                    <a:pt x="165" y="369"/>
                  </a:lnTo>
                  <a:lnTo>
                    <a:pt x="210" y="362"/>
                  </a:lnTo>
                  <a:lnTo>
                    <a:pt x="200" y="282"/>
                  </a:lnTo>
                  <a:lnTo>
                    <a:pt x="198" y="0"/>
                  </a:lnTo>
                  <a:lnTo>
                    <a:pt x="59" y="1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24" name="Freeform 49"/>
            <p:cNvSpPr>
              <a:spLocks/>
            </p:cNvSpPr>
            <p:nvPr/>
          </p:nvSpPr>
          <p:spPr bwMode="auto">
            <a:xfrm>
              <a:off x="6104750" y="4222750"/>
              <a:ext cx="490113" cy="758825"/>
            </a:xfrm>
            <a:custGeom>
              <a:avLst/>
              <a:gdLst>
                <a:gd name="T0" fmla="*/ 0 w 237"/>
                <a:gd name="T1" fmla="*/ 20 h 398"/>
                <a:gd name="T2" fmla="*/ 213 w 237"/>
                <a:gd name="T3" fmla="*/ 0 h 398"/>
                <a:gd name="T4" fmla="*/ 281 w 237"/>
                <a:gd name="T5" fmla="*/ 184 h 398"/>
                <a:gd name="T6" fmla="*/ 329 w 237"/>
                <a:gd name="T7" fmla="*/ 213 h 398"/>
                <a:gd name="T8" fmla="*/ 291 w 237"/>
                <a:gd name="T9" fmla="*/ 267 h 398"/>
                <a:gd name="T10" fmla="*/ 326 w 237"/>
                <a:gd name="T11" fmla="*/ 319 h 398"/>
                <a:gd name="T12" fmla="*/ 110 w 237"/>
                <a:gd name="T13" fmla="*/ 338 h 398"/>
                <a:gd name="T14" fmla="*/ 117 w 237"/>
                <a:gd name="T15" fmla="*/ 383 h 398"/>
                <a:gd name="T16" fmla="*/ 86 w 237"/>
                <a:gd name="T17" fmla="*/ 398 h 398"/>
                <a:gd name="T18" fmla="*/ 61 w 237"/>
                <a:gd name="T19" fmla="*/ 341 h 398"/>
                <a:gd name="T20" fmla="*/ 46 w 237"/>
                <a:gd name="T21" fmla="*/ 387 h 398"/>
                <a:gd name="T22" fmla="*/ 17 w 237"/>
                <a:gd name="T23" fmla="*/ 383 h 398"/>
                <a:gd name="T24" fmla="*/ 11 w 237"/>
                <a:gd name="T25" fmla="*/ 337 h 398"/>
                <a:gd name="T26" fmla="*/ 1 w 237"/>
                <a:gd name="T27" fmla="*/ 297 h 398"/>
                <a:gd name="T28" fmla="*/ 0 w 237"/>
                <a:gd name="T29" fmla="*/ 20 h 3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7"/>
                <a:gd name="T46" fmla="*/ 0 h 398"/>
                <a:gd name="T47" fmla="*/ 237 w 237"/>
                <a:gd name="T48" fmla="*/ 398 h 3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7" h="398">
                  <a:moveTo>
                    <a:pt x="0" y="20"/>
                  </a:moveTo>
                  <a:lnTo>
                    <a:pt x="154" y="0"/>
                  </a:lnTo>
                  <a:lnTo>
                    <a:pt x="203" y="184"/>
                  </a:lnTo>
                  <a:lnTo>
                    <a:pt x="237" y="213"/>
                  </a:lnTo>
                  <a:lnTo>
                    <a:pt x="210" y="267"/>
                  </a:lnTo>
                  <a:lnTo>
                    <a:pt x="236" y="319"/>
                  </a:lnTo>
                  <a:lnTo>
                    <a:pt x="79" y="338"/>
                  </a:lnTo>
                  <a:lnTo>
                    <a:pt x="85" y="383"/>
                  </a:lnTo>
                  <a:lnTo>
                    <a:pt x="62" y="398"/>
                  </a:lnTo>
                  <a:lnTo>
                    <a:pt x="44" y="341"/>
                  </a:lnTo>
                  <a:lnTo>
                    <a:pt x="33" y="387"/>
                  </a:lnTo>
                  <a:lnTo>
                    <a:pt x="13" y="383"/>
                  </a:lnTo>
                  <a:lnTo>
                    <a:pt x="7" y="337"/>
                  </a:lnTo>
                  <a:lnTo>
                    <a:pt x="1" y="297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25" name="Freeform 50"/>
            <p:cNvSpPr>
              <a:spLocks/>
            </p:cNvSpPr>
            <p:nvPr/>
          </p:nvSpPr>
          <p:spPr bwMode="auto">
            <a:xfrm>
              <a:off x="6422894" y="4184650"/>
              <a:ext cx="679279" cy="698500"/>
            </a:xfrm>
            <a:custGeom>
              <a:avLst/>
              <a:gdLst>
                <a:gd name="T0" fmla="*/ 0 w 328"/>
                <a:gd name="T1" fmla="*/ 23 h 366"/>
                <a:gd name="T2" fmla="*/ 4 w 328"/>
                <a:gd name="T3" fmla="*/ 23 h 366"/>
                <a:gd name="T4" fmla="*/ 111 w 328"/>
                <a:gd name="T5" fmla="*/ 7 h 366"/>
                <a:gd name="T6" fmla="*/ 206 w 328"/>
                <a:gd name="T7" fmla="*/ 0 h 366"/>
                <a:gd name="T8" fmla="*/ 192 w 328"/>
                <a:gd name="T9" fmla="*/ 19 h 366"/>
                <a:gd name="T10" fmla="*/ 221 w 328"/>
                <a:gd name="T11" fmla="*/ 19 h 366"/>
                <a:gd name="T12" fmla="*/ 384 w 328"/>
                <a:gd name="T13" fmla="*/ 132 h 366"/>
                <a:gd name="T14" fmla="*/ 446 w 328"/>
                <a:gd name="T15" fmla="*/ 205 h 366"/>
                <a:gd name="T16" fmla="*/ 455 w 328"/>
                <a:gd name="T17" fmla="*/ 254 h 366"/>
                <a:gd name="T18" fmla="*/ 434 w 328"/>
                <a:gd name="T19" fmla="*/ 266 h 366"/>
                <a:gd name="T20" fmla="*/ 446 w 328"/>
                <a:gd name="T21" fmla="*/ 316 h 366"/>
                <a:gd name="T22" fmla="*/ 402 w 328"/>
                <a:gd name="T23" fmla="*/ 318 h 366"/>
                <a:gd name="T24" fmla="*/ 402 w 328"/>
                <a:gd name="T25" fmla="*/ 360 h 366"/>
                <a:gd name="T26" fmla="*/ 364 w 328"/>
                <a:gd name="T27" fmla="*/ 339 h 366"/>
                <a:gd name="T28" fmla="*/ 130 w 328"/>
                <a:gd name="T29" fmla="*/ 366 h 366"/>
                <a:gd name="T30" fmla="*/ 78 w 328"/>
                <a:gd name="T31" fmla="*/ 287 h 366"/>
                <a:gd name="T32" fmla="*/ 115 w 328"/>
                <a:gd name="T33" fmla="*/ 233 h 366"/>
                <a:gd name="T34" fmla="*/ 65 w 328"/>
                <a:gd name="T35" fmla="*/ 206 h 366"/>
                <a:gd name="T36" fmla="*/ 0 w 328"/>
                <a:gd name="T37" fmla="*/ 23 h 3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28"/>
                <a:gd name="T58" fmla="*/ 0 h 366"/>
                <a:gd name="T59" fmla="*/ 328 w 328"/>
                <a:gd name="T60" fmla="*/ 366 h 3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28" h="366">
                  <a:moveTo>
                    <a:pt x="0" y="23"/>
                  </a:moveTo>
                  <a:lnTo>
                    <a:pt x="4" y="23"/>
                  </a:lnTo>
                  <a:lnTo>
                    <a:pt x="80" y="7"/>
                  </a:lnTo>
                  <a:lnTo>
                    <a:pt x="148" y="0"/>
                  </a:lnTo>
                  <a:lnTo>
                    <a:pt x="138" y="19"/>
                  </a:lnTo>
                  <a:lnTo>
                    <a:pt x="159" y="19"/>
                  </a:lnTo>
                  <a:lnTo>
                    <a:pt x="276" y="132"/>
                  </a:lnTo>
                  <a:lnTo>
                    <a:pt x="322" y="205"/>
                  </a:lnTo>
                  <a:lnTo>
                    <a:pt x="328" y="254"/>
                  </a:lnTo>
                  <a:lnTo>
                    <a:pt x="313" y="266"/>
                  </a:lnTo>
                  <a:lnTo>
                    <a:pt x="322" y="316"/>
                  </a:lnTo>
                  <a:lnTo>
                    <a:pt x="289" y="318"/>
                  </a:lnTo>
                  <a:lnTo>
                    <a:pt x="289" y="360"/>
                  </a:lnTo>
                  <a:lnTo>
                    <a:pt x="263" y="339"/>
                  </a:lnTo>
                  <a:lnTo>
                    <a:pt x="94" y="366"/>
                  </a:lnTo>
                  <a:lnTo>
                    <a:pt x="56" y="287"/>
                  </a:lnTo>
                  <a:lnTo>
                    <a:pt x="83" y="233"/>
                  </a:lnTo>
                  <a:lnTo>
                    <a:pt x="47" y="20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26" name="Freeform 51"/>
            <p:cNvSpPr>
              <a:spLocks/>
            </p:cNvSpPr>
            <p:nvPr/>
          </p:nvSpPr>
          <p:spPr bwMode="auto">
            <a:xfrm>
              <a:off x="6587984" y="3757613"/>
              <a:ext cx="1064490" cy="463550"/>
            </a:xfrm>
            <a:custGeom>
              <a:avLst/>
              <a:gdLst>
                <a:gd name="T0" fmla="*/ 25 w 516"/>
                <a:gd name="T1" fmla="*/ 180 h 243"/>
                <a:gd name="T2" fmla="*/ 0 w 516"/>
                <a:gd name="T3" fmla="*/ 231 h 243"/>
                <a:gd name="T4" fmla="*/ 93 w 516"/>
                <a:gd name="T5" fmla="*/ 224 h 243"/>
                <a:gd name="T6" fmla="*/ 128 w 516"/>
                <a:gd name="T7" fmla="*/ 201 h 243"/>
                <a:gd name="T8" fmla="*/ 253 w 516"/>
                <a:gd name="T9" fmla="*/ 175 h 243"/>
                <a:gd name="T10" fmla="*/ 287 w 516"/>
                <a:gd name="T11" fmla="*/ 189 h 243"/>
                <a:gd name="T12" fmla="*/ 369 w 516"/>
                <a:gd name="T13" fmla="*/ 180 h 243"/>
                <a:gd name="T14" fmla="*/ 369 w 516"/>
                <a:gd name="T15" fmla="*/ 183 h 243"/>
                <a:gd name="T16" fmla="*/ 494 w 516"/>
                <a:gd name="T17" fmla="*/ 243 h 243"/>
                <a:gd name="T18" fmla="*/ 565 w 516"/>
                <a:gd name="T19" fmla="*/ 226 h 243"/>
                <a:gd name="T20" fmla="*/ 608 w 516"/>
                <a:gd name="T21" fmla="*/ 159 h 243"/>
                <a:gd name="T22" fmla="*/ 677 w 516"/>
                <a:gd name="T23" fmla="*/ 140 h 243"/>
                <a:gd name="T24" fmla="*/ 711 w 516"/>
                <a:gd name="T25" fmla="*/ 90 h 243"/>
                <a:gd name="T26" fmla="*/ 708 w 516"/>
                <a:gd name="T27" fmla="*/ 30 h 243"/>
                <a:gd name="T28" fmla="*/ 701 w 516"/>
                <a:gd name="T29" fmla="*/ 80 h 243"/>
                <a:gd name="T30" fmla="*/ 661 w 516"/>
                <a:gd name="T31" fmla="*/ 122 h 243"/>
                <a:gd name="T32" fmla="*/ 646 w 516"/>
                <a:gd name="T33" fmla="*/ 119 h 243"/>
                <a:gd name="T34" fmla="*/ 594 w 516"/>
                <a:gd name="T35" fmla="*/ 130 h 243"/>
                <a:gd name="T36" fmla="*/ 594 w 516"/>
                <a:gd name="T37" fmla="*/ 116 h 243"/>
                <a:gd name="T38" fmla="*/ 646 w 516"/>
                <a:gd name="T39" fmla="*/ 102 h 243"/>
                <a:gd name="T40" fmla="*/ 597 w 516"/>
                <a:gd name="T41" fmla="*/ 97 h 243"/>
                <a:gd name="T42" fmla="*/ 652 w 516"/>
                <a:gd name="T43" fmla="*/ 85 h 243"/>
                <a:gd name="T44" fmla="*/ 674 w 516"/>
                <a:gd name="T45" fmla="*/ 92 h 243"/>
                <a:gd name="T46" fmla="*/ 685 w 516"/>
                <a:gd name="T47" fmla="*/ 45 h 243"/>
                <a:gd name="T48" fmla="*/ 672 w 516"/>
                <a:gd name="T49" fmla="*/ 34 h 243"/>
                <a:gd name="T50" fmla="*/ 607 w 516"/>
                <a:gd name="T51" fmla="*/ 53 h 243"/>
                <a:gd name="T52" fmla="*/ 608 w 516"/>
                <a:gd name="T53" fmla="*/ 25 h 243"/>
                <a:gd name="T54" fmla="*/ 635 w 516"/>
                <a:gd name="T55" fmla="*/ 32 h 243"/>
                <a:gd name="T56" fmla="*/ 672 w 516"/>
                <a:gd name="T57" fmla="*/ 10 h 243"/>
                <a:gd name="T58" fmla="*/ 651 w 516"/>
                <a:gd name="T59" fmla="*/ 0 h 243"/>
                <a:gd name="T60" fmla="*/ 438 w 516"/>
                <a:gd name="T61" fmla="*/ 37 h 243"/>
                <a:gd name="T62" fmla="*/ 179 w 516"/>
                <a:gd name="T63" fmla="*/ 79 h 243"/>
                <a:gd name="T64" fmla="*/ 60 w 516"/>
                <a:gd name="T65" fmla="*/ 179 h 243"/>
                <a:gd name="T66" fmla="*/ 25 w 516"/>
                <a:gd name="T67" fmla="*/ 180 h 2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16"/>
                <a:gd name="T103" fmla="*/ 0 h 243"/>
                <a:gd name="T104" fmla="*/ 516 w 516"/>
                <a:gd name="T105" fmla="*/ 243 h 24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16" h="243">
                  <a:moveTo>
                    <a:pt x="18" y="180"/>
                  </a:moveTo>
                  <a:lnTo>
                    <a:pt x="0" y="231"/>
                  </a:lnTo>
                  <a:lnTo>
                    <a:pt x="67" y="224"/>
                  </a:lnTo>
                  <a:lnTo>
                    <a:pt x="93" y="201"/>
                  </a:lnTo>
                  <a:lnTo>
                    <a:pt x="184" y="175"/>
                  </a:lnTo>
                  <a:lnTo>
                    <a:pt x="209" y="189"/>
                  </a:lnTo>
                  <a:lnTo>
                    <a:pt x="269" y="180"/>
                  </a:lnTo>
                  <a:lnTo>
                    <a:pt x="269" y="183"/>
                  </a:lnTo>
                  <a:lnTo>
                    <a:pt x="359" y="243"/>
                  </a:lnTo>
                  <a:lnTo>
                    <a:pt x="411" y="226"/>
                  </a:lnTo>
                  <a:lnTo>
                    <a:pt x="441" y="159"/>
                  </a:lnTo>
                  <a:lnTo>
                    <a:pt x="492" y="140"/>
                  </a:lnTo>
                  <a:lnTo>
                    <a:pt x="516" y="90"/>
                  </a:lnTo>
                  <a:lnTo>
                    <a:pt x="515" y="30"/>
                  </a:lnTo>
                  <a:lnTo>
                    <a:pt x="509" y="80"/>
                  </a:lnTo>
                  <a:lnTo>
                    <a:pt x="480" y="122"/>
                  </a:lnTo>
                  <a:lnTo>
                    <a:pt x="469" y="119"/>
                  </a:lnTo>
                  <a:lnTo>
                    <a:pt x="431" y="130"/>
                  </a:lnTo>
                  <a:lnTo>
                    <a:pt x="431" y="116"/>
                  </a:lnTo>
                  <a:lnTo>
                    <a:pt x="469" y="102"/>
                  </a:lnTo>
                  <a:lnTo>
                    <a:pt x="434" y="97"/>
                  </a:lnTo>
                  <a:lnTo>
                    <a:pt x="474" y="85"/>
                  </a:lnTo>
                  <a:lnTo>
                    <a:pt x="489" y="92"/>
                  </a:lnTo>
                  <a:lnTo>
                    <a:pt x="497" y="45"/>
                  </a:lnTo>
                  <a:lnTo>
                    <a:pt x="487" y="34"/>
                  </a:lnTo>
                  <a:lnTo>
                    <a:pt x="440" y="53"/>
                  </a:lnTo>
                  <a:lnTo>
                    <a:pt x="441" y="25"/>
                  </a:lnTo>
                  <a:lnTo>
                    <a:pt x="461" y="32"/>
                  </a:lnTo>
                  <a:lnTo>
                    <a:pt x="487" y="10"/>
                  </a:lnTo>
                  <a:lnTo>
                    <a:pt x="473" y="0"/>
                  </a:lnTo>
                  <a:lnTo>
                    <a:pt x="318" y="37"/>
                  </a:lnTo>
                  <a:lnTo>
                    <a:pt x="129" y="79"/>
                  </a:lnTo>
                  <a:lnTo>
                    <a:pt x="43" y="179"/>
                  </a:lnTo>
                  <a:lnTo>
                    <a:pt x="18" y="18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27" name="Freeform 52"/>
            <p:cNvSpPr>
              <a:spLocks/>
            </p:cNvSpPr>
            <p:nvPr/>
          </p:nvSpPr>
          <p:spPr bwMode="auto">
            <a:xfrm>
              <a:off x="7449550" y="3270250"/>
              <a:ext cx="147894" cy="182563"/>
            </a:xfrm>
            <a:custGeom>
              <a:avLst/>
              <a:gdLst>
                <a:gd name="T0" fmla="*/ 0 w 72"/>
                <a:gd name="T1" fmla="*/ 5 h 96"/>
                <a:gd name="T2" fmla="*/ 20 w 72"/>
                <a:gd name="T3" fmla="*/ 0 h 96"/>
                <a:gd name="T4" fmla="*/ 66 w 72"/>
                <a:gd name="T5" fmla="*/ 21 h 96"/>
                <a:gd name="T6" fmla="*/ 66 w 72"/>
                <a:gd name="T7" fmla="*/ 42 h 96"/>
                <a:gd name="T8" fmla="*/ 97 w 72"/>
                <a:gd name="T9" fmla="*/ 57 h 96"/>
                <a:gd name="T10" fmla="*/ 99 w 72"/>
                <a:gd name="T11" fmla="*/ 85 h 96"/>
                <a:gd name="T12" fmla="*/ 48 w 72"/>
                <a:gd name="T13" fmla="*/ 96 h 96"/>
                <a:gd name="T14" fmla="*/ 0 w 72"/>
                <a:gd name="T15" fmla="*/ 5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"/>
                <a:gd name="T25" fmla="*/ 0 h 96"/>
                <a:gd name="T26" fmla="*/ 72 w 72"/>
                <a:gd name="T27" fmla="*/ 96 h 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" h="96">
                  <a:moveTo>
                    <a:pt x="0" y="5"/>
                  </a:moveTo>
                  <a:lnTo>
                    <a:pt x="15" y="0"/>
                  </a:lnTo>
                  <a:lnTo>
                    <a:pt x="48" y="21"/>
                  </a:lnTo>
                  <a:lnTo>
                    <a:pt x="48" y="42"/>
                  </a:lnTo>
                  <a:lnTo>
                    <a:pt x="71" y="57"/>
                  </a:lnTo>
                  <a:lnTo>
                    <a:pt x="72" y="85"/>
                  </a:lnTo>
                  <a:lnTo>
                    <a:pt x="35" y="96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28" name="Freeform 53"/>
            <p:cNvSpPr>
              <a:spLocks/>
            </p:cNvSpPr>
            <p:nvPr/>
          </p:nvSpPr>
          <p:spPr bwMode="auto">
            <a:xfrm>
              <a:off x="6873453" y="2382838"/>
              <a:ext cx="792778" cy="639762"/>
            </a:xfrm>
            <a:custGeom>
              <a:avLst/>
              <a:gdLst>
                <a:gd name="T0" fmla="*/ 40 w 384"/>
                <a:gd name="T1" fmla="*/ 226 h 336"/>
                <a:gd name="T2" fmla="*/ 92 w 384"/>
                <a:gd name="T3" fmla="*/ 206 h 336"/>
                <a:gd name="T4" fmla="*/ 158 w 384"/>
                <a:gd name="T5" fmla="*/ 201 h 336"/>
                <a:gd name="T6" fmla="*/ 177 w 384"/>
                <a:gd name="T7" fmla="*/ 183 h 336"/>
                <a:gd name="T8" fmla="*/ 198 w 384"/>
                <a:gd name="T9" fmla="*/ 181 h 336"/>
                <a:gd name="T10" fmla="*/ 212 w 384"/>
                <a:gd name="T11" fmla="*/ 162 h 336"/>
                <a:gd name="T12" fmla="*/ 235 w 384"/>
                <a:gd name="T13" fmla="*/ 155 h 336"/>
                <a:gd name="T14" fmla="*/ 225 w 384"/>
                <a:gd name="T15" fmla="*/ 120 h 336"/>
                <a:gd name="T16" fmla="*/ 211 w 384"/>
                <a:gd name="T17" fmla="*/ 111 h 336"/>
                <a:gd name="T18" fmla="*/ 240 w 384"/>
                <a:gd name="T19" fmla="*/ 82 h 336"/>
                <a:gd name="T20" fmla="*/ 258 w 384"/>
                <a:gd name="T21" fmla="*/ 82 h 336"/>
                <a:gd name="T22" fmla="*/ 320 w 384"/>
                <a:gd name="T23" fmla="*/ 22 h 336"/>
                <a:gd name="T24" fmla="*/ 414 w 384"/>
                <a:gd name="T25" fmla="*/ 0 h 336"/>
                <a:gd name="T26" fmla="*/ 425 w 384"/>
                <a:gd name="T27" fmla="*/ 56 h 336"/>
                <a:gd name="T28" fmla="*/ 430 w 384"/>
                <a:gd name="T29" fmla="*/ 54 h 336"/>
                <a:gd name="T30" fmla="*/ 452 w 384"/>
                <a:gd name="T31" fmla="*/ 74 h 336"/>
                <a:gd name="T32" fmla="*/ 453 w 384"/>
                <a:gd name="T33" fmla="*/ 132 h 336"/>
                <a:gd name="T34" fmla="*/ 482 w 384"/>
                <a:gd name="T35" fmla="*/ 179 h 336"/>
                <a:gd name="T36" fmla="*/ 493 w 384"/>
                <a:gd name="T37" fmla="*/ 240 h 336"/>
                <a:gd name="T38" fmla="*/ 495 w 384"/>
                <a:gd name="T39" fmla="*/ 293 h 336"/>
                <a:gd name="T40" fmla="*/ 530 w 384"/>
                <a:gd name="T41" fmla="*/ 310 h 336"/>
                <a:gd name="T42" fmla="*/ 505 w 384"/>
                <a:gd name="T43" fmla="*/ 336 h 336"/>
                <a:gd name="T44" fmla="*/ 444 w 384"/>
                <a:gd name="T45" fmla="*/ 306 h 336"/>
                <a:gd name="T46" fmla="*/ 412 w 384"/>
                <a:gd name="T47" fmla="*/ 308 h 336"/>
                <a:gd name="T48" fmla="*/ 380 w 384"/>
                <a:gd name="T49" fmla="*/ 301 h 336"/>
                <a:gd name="T50" fmla="*/ 381 w 384"/>
                <a:gd name="T51" fmla="*/ 283 h 336"/>
                <a:gd name="T52" fmla="*/ 362 w 384"/>
                <a:gd name="T53" fmla="*/ 277 h 336"/>
                <a:gd name="T54" fmla="*/ 15 w 384"/>
                <a:gd name="T55" fmla="*/ 329 h 336"/>
                <a:gd name="T56" fmla="*/ 0 w 384"/>
                <a:gd name="T57" fmla="*/ 314 h 336"/>
                <a:gd name="T58" fmla="*/ 52 w 384"/>
                <a:gd name="T59" fmla="*/ 254 h 336"/>
                <a:gd name="T60" fmla="*/ 40 w 384"/>
                <a:gd name="T61" fmla="*/ 226 h 3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84"/>
                <a:gd name="T94" fmla="*/ 0 h 336"/>
                <a:gd name="T95" fmla="*/ 384 w 384"/>
                <a:gd name="T96" fmla="*/ 336 h 3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84" h="336">
                  <a:moveTo>
                    <a:pt x="29" y="226"/>
                  </a:moveTo>
                  <a:lnTo>
                    <a:pt x="66" y="206"/>
                  </a:lnTo>
                  <a:lnTo>
                    <a:pt x="115" y="201"/>
                  </a:lnTo>
                  <a:lnTo>
                    <a:pt x="127" y="183"/>
                  </a:lnTo>
                  <a:lnTo>
                    <a:pt x="144" y="181"/>
                  </a:lnTo>
                  <a:lnTo>
                    <a:pt x="154" y="162"/>
                  </a:lnTo>
                  <a:lnTo>
                    <a:pt x="171" y="155"/>
                  </a:lnTo>
                  <a:lnTo>
                    <a:pt x="163" y="120"/>
                  </a:lnTo>
                  <a:lnTo>
                    <a:pt x="153" y="111"/>
                  </a:lnTo>
                  <a:lnTo>
                    <a:pt x="174" y="82"/>
                  </a:lnTo>
                  <a:lnTo>
                    <a:pt x="187" y="82"/>
                  </a:lnTo>
                  <a:lnTo>
                    <a:pt x="232" y="22"/>
                  </a:lnTo>
                  <a:lnTo>
                    <a:pt x="301" y="0"/>
                  </a:lnTo>
                  <a:lnTo>
                    <a:pt x="308" y="56"/>
                  </a:lnTo>
                  <a:lnTo>
                    <a:pt x="312" y="54"/>
                  </a:lnTo>
                  <a:lnTo>
                    <a:pt x="328" y="74"/>
                  </a:lnTo>
                  <a:lnTo>
                    <a:pt x="329" y="132"/>
                  </a:lnTo>
                  <a:lnTo>
                    <a:pt x="350" y="179"/>
                  </a:lnTo>
                  <a:lnTo>
                    <a:pt x="358" y="240"/>
                  </a:lnTo>
                  <a:lnTo>
                    <a:pt x="360" y="293"/>
                  </a:lnTo>
                  <a:lnTo>
                    <a:pt x="384" y="310"/>
                  </a:lnTo>
                  <a:lnTo>
                    <a:pt x="366" y="336"/>
                  </a:lnTo>
                  <a:lnTo>
                    <a:pt x="322" y="306"/>
                  </a:lnTo>
                  <a:lnTo>
                    <a:pt x="299" y="308"/>
                  </a:lnTo>
                  <a:lnTo>
                    <a:pt x="276" y="301"/>
                  </a:lnTo>
                  <a:lnTo>
                    <a:pt x="277" y="283"/>
                  </a:lnTo>
                  <a:lnTo>
                    <a:pt x="262" y="277"/>
                  </a:lnTo>
                  <a:lnTo>
                    <a:pt x="11" y="329"/>
                  </a:lnTo>
                  <a:lnTo>
                    <a:pt x="0" y="314"/>
                  </a:lnTo>
                  <a:lnTo>
                    <a:pt x="38" y="254"/>
                  </a:lnTo>
                  <a:lnTo>
                    <a:pt x="29" y="22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29" name="Freeform 54"/>
            <p:cNvSpPr>
              <a:spLocks/>
            </p:cNvSpPr>
            <p:nvPr/>
          </p:nvSpPr>
          <p:spPr bwMode="auto">
            <a:xfrm>
              <a:off x="7647316" y="2919413"/>
              <a:ext cx="230439" cy="138112"/>
            </a:xfrm>
            <a:custGeom>
              <a:avLst/>
              <a:gdLst>
                <a:gd name="T0" fmla="*/ 0 w 112"/>
                <a:gd name="T1" fmla="*/ 53 h 72"/>
                <a:gd name="T2" fmla="*/ 63 w 112"/>
                <a:gd name="T3" fmla="*/ 30 h 72"/>
                <a:gd name="T4" fmla="*/ 124 w 112"/>
                <a:gd name="T5" fmla="*/ 0 h 72"/>
                <a:gd name="T6" fmla="*/ 135 w 112"/>
                <a:gd name="T7" fmla="*/ 1 h 72"/>
                <a:gd name="T8" fmla="*/ 153 w 112"/>
                <a:gd name="T9" fmla="*/ 3 h 72"/>
                <a:gd name="T10" fmla="*/ 92 w 112"/>
                <a:gd name="T11" fmla="*/ 40 h 72"/>
                <a:gd name="T12" fmla="*/ 17 w 112"/>
                <a:gd name="T13" fmla="*/ 72 h 72"/>
                <a:gd name="T14" fmla="*/ 0 w 112"/>
                <a:gd name="T15" fmla="*/ 53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2"/>
                <a:gd name="T25" fmla="*/ 0 h 72"/>
                <a:gd name="T26" fmla="*/ 112 w 112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2" h="72">
                  <a:moveTo>
                    <a:pt x="0" y="53"/>
                  </a:moveTo>
                  <a:lnTo>
                    <a:pt x="46" y="30"/>
                  </a:lnTo>
                  <a:lnTo>
                    <a:pt x="91" y="0"/>
                  </a:lnTo>
                  <a:lnTo>
                    <a:pt x="99" y="1"/>
                  </a:lnTo>
                  <a:lnTo>
                    <a:pt x="112" y="3"/>
                  </a:lnTo>
                  <a:lnTo>
                    <a:pt x="68" y="40"/>
                  </a:lnTo>
                  <a:lnTo>
                    <a:pt x="13" y="72"/>
                  </a:lnTo>
                  <a:lnTo>
                    <a:pt x="0" y="5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30" name="Freeform 55"/>
            <p:cNvSpPr>
              <a:spLocks/>
            </p:cNvSpPr>
            <p:nvPr/>
          </p:nvSpPr>
          <p:spPr bwMode="auto">
            <a:xfrm>
              <a:off x="7535535" y="3517900"/>
              <a:ext cx="63629" cy="109538"/>
            </a:xfrm>
            <a:custGeom>
              <a:avLst/>
              <a:gdLst>
                <a:gd name="T0" fmla="*/ 0 w 31"/>
                <a:gd name="T1" fmla="*/ 5 h 57"/>
                <a:gd name="T2" fmla="*/ 45 w 31"/>
                <a:gd name="T3" fmla="*/ 0 h 57"/>
                <a:gd name="T4" fmla="*/ 20 w 31"/>
                <a:gd name="T5" fmla="*/ 57 h 57"/>
                <a:gd name="T6" fmla="*/ 2 w 31"/>
                <a:gd name="T7" fmla="*/ 55 h 57"/>
                <a:gd name="T8" fmla="*/ 0 w 31"/>
                <a:gd name="T9" fmla="*/ 5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57"/>
                <a:gd name="T17" fmla="*/ 31 w 31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57">
                  <a:moveTo>
                    <a:pt x="0" y="5"/>
                  </a:moveTo>
                  <a:lnTo>
                    <a:pt x="31" y="0"/>
                  </a:lnTo>
                  <a:lnTo>
                    <a:pt x="14" y="57"/>
                  </a:lnTo>
                  <a:lnTo>
                    <a:pt x="2" y="5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</p:grpSp>
      <p:sp>
        <p:nvSpPr>
          <p:cNvPr id="347" name="TextBox 346"/>
          <p:cNvSpPr txBox="1"/>
          <p:nvPr/>
        </p:nvSpPr>
        <p:spPr>
          <a:xfrm>
            <a:off x="1896894" y="323997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6</a:t>
            </a:r>
            <a:endParaRPr lang="en-US" sz="1400" b="1" dirty="0"/>
          </a:p>
        </p:txBody>
      </p:sp>
      <p:sp>
        <p:nvSpPr>
          <p:cNvPr id="348" name="TextBox 347"/>
          <p:cNvSpPr txBox="1"/>
          <p:nvPr/>
        </p:nvSpPr>
        <p:spPr>
          <a:xfrm>
            <a:off x="6087894" y="38978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349" name="TextBox 348"/>
          <p:cNvSpPr txBox="1"/>
          <p:nvPr/>
        </p:nvSpPr>
        <p:spPr>
          <a:xfrm>
            <a:off x="2598738" y="21336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350" name="TextBox 349"/>
          <p:cNvSpPr txBox="1"/>
          <p:nvPr/>
        </p:nvSpPr>
        <p:spPr>
          <a:xfrm>
            <a:off x="5260975" y="283524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/>
              <a:t>3</a:t>
            </a:r>
            <a:endParaRPr lang="en-US" sz="1400" b="1" dirty="0"/>
          </a:p>
        </p:txBody>
      </p:sp>
      <p:sp>
        <p:nvSpPr>
          <p:cNvPr id="351" name="TextBox 350"/>
          <p:cNvSpPr txBox="1"/>
          <p:nvPr/>
        </p:nvSpPr>
        <p:spPr>
          <a:xfrm>
            <a:off x="5682372" y="225942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</a:t>
            </a:r>
            <a:endParaRPr lang="en-US" sz="1400" b="1" dirty="0"/>
          </a:p>
        </p:txBody>
      </p:sp>
      <p:sp>
        <p:nvSpPr>
          <p:cNvPr id="352" name="TextBox 351"/>
          <p:cNvSpPr txBox="1"/>
          <p:nvPr/>
        </p:nvSpPr>
        <p:spPr>
          <a:xfrm>
            <a:off x="4931485" y="312857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</a:t>
            </a:r>
            <a:endParaRPr lang="en-US" sz="1400" b="1" dirty="0"/>
          </a:p>
        </p:txBody>
      </p:sp>
      <p:sp>
        <p:nvSpPr>
          <p:cNvPr id="353" name="TextBox 352"/>
          <p:cNvSpPr txBox="1"/>
          <p:nvPr/>
        </p:nvSpPr>
        <p:spPr>
          <a:xfrm>
            <a:off x="3201515" y="17642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354" name="TextBox 353"/>
          <p:cNvSpPr txBox="1"/>
          <p:nvPr/>
        </p:nvSpPr>
        <p:spPr>
          <a:xfrm>
            <a:off x="4016881" y="173077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355" name="TextBox 354"/>
          <p:cNvSpPr txBox="1"/>
          <p:nvPr/>
        </p:nvSpPr>
        <p:spPr>
          <a:xfrm>
            <a:off x="7086600" y="2581870"/>
            <a:ext cx="23526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1= Massachusetts</a:t>
            </a:r>
          </a:p>
          <a:p>
            <a:r>
              <a:rPr lang="en-US" sz="1400" b="1" dirty="0" smtClean="0"/>
              <a:t>3 = Rhode Island</a:t>
            </a:r>
          </a:p>
          <a:p>
            <a:r>
              <a:rPr lang="en-US" sz="1400" b="1" dirty="0" smtClean="0"/>
              <a:t>1 = New Jersey</a:t>
            </a:r>
            <a:endParaRPr lang="en-US" sz="1400" b="1" dirty="0"/>
          </a:p>
        </p:txBody>
      </p:sp>
      <p:sp>
        <p:nvSpPr>
          <p:cNvPr id="356" name="TextBox 355"/>
          <p:cNvSpPr txBox="1"/>
          <p:nvPr/>
        </p:nvSpPr>
        <p:spPr>
          <a:xfrm>
            <a:off x="2268369" y="27424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357" name="TextBox 356"/>
          <p:cNvSpPr txBox="1"/>
          <p:nvPr/>
        </p:nvSpPr>
        <p:spPr>
          <a:xfrm>
            <a:off x="6645107" y="202605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</a:t>
            </a:r>
            <a:endParaRPr lang="en-US" sz="1400" b="1" dirty="0"/>
          </a:p>
        </p:txBody>
      </p:sp>
      <p:sp>
        <p:nvSpPr>
          <p:cNvPr id="358" name="TextBox 357"/>
          <p:cNvSpPr txBox="1"/>
          <p:nvPr/>
        </p:nvSpPr>
        <p:spPr>
          <a:xfrm>
            <a:off x="5935494" y="26786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359" name="TextBox 358"/>
          <p:cNvSpPr txBox="1"/>
          <p:nvPr/>
        </p:nvSpPr>
        <p:spPr>
          <a:xfrm>
            <a:off x="6451431" y="24594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</a:t>
            </a:r>
            <a:endParaRPr lang="en-US" sz="1400" b="1" dirty="0"/>
          </a:p>
        </p:txBody>
      </p:sp>
      <p:sp>
        <p:nvSpPr>
          <p:cNvPr id="360" name="TextBox 359"/>
          <p:cNvSpPr txBox="1"/>
          <p:nvPr/>
        </p:nvSpPr>
        <p:spPr>
          <a:xfrm>
            <a:off x="4016881" y="220385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361" name="TextBox 360"/>
          <p:cNvSpPr txBox="1"/>
          <p:nvPr/>
        </p:nvSpPr>
        <p:spPr>
          <a:xfrm>
            <a:off x="4233069" y="427712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</a:t>
            </a:r>
            <a:endParaRPr lang="en-US" sz="1400" b="1" dirty="0"/>
          </a:p>
        </p:txBody>
      </p:sp>
      <p:sp>
        <p:nvSpPr>
          <p:cNvPr id="362" name="TextBox 361"/>
          <p:cNvSpPr txBox="1"/>
          <p:nvPr/>
        </p:nvSpPr>
        <p:spPr>
          <a:xfrm>
            <a:off x="6514222" y="295649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363" name="TextBox 362"/>
          <p:cNvSpPr txBox="1"/>
          <p:nvPr/>
        </p:nvSpPr>
        <p:spPr>
          <a:xfrm>
            <a:off x="5165557" y="214256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364" name="TextBox 363"/>
          <p:cNvSpPr txBox="1"/>
          <p:nvPr/>
        </p:nvSpPr>
        <p:spPr>
          <a:xfrm>
            <a:off x="2141369" y="152174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365" name="TextBox 364"/>
          <p:cNvSpPr txBox="1"/>
          <p:nvPr/>
        </p:nvSpPr>
        <p:spPr>
          <a:xfrm>
            <a:off x="5715000" y="34290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366" name="TextBox 365"/>
          <p:cNvSpPr txBox="1"/>
          <p:nvPr/>
        </p:nvSpPr>
        <p:spPr>
          <a:xfrm>
            <a:off x="5029200" y="4264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95186" y="5700345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 participants from US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33568" cy="73152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IMSH Survey </a:t>
            </a:r>
            <a:r>
              <a:rPr lang="en-US" sz="3600" dirty="0"/>
              <a:t>Sample: </a:t>
            </a:r>
            <a:r>
              <a:rPr lang="en-US" sz="2700" dirty="0"/>
              <a:t>44 institutions x 22 States/US</a:t>
            </a:r>
          </a:p>
        </p:txBody>
      </p:sp>
    </p:spTree>
    <p:extLst>
      <p:ext uri="{BB962C8B-B14F-4D97-AF65-F5344CB8AC3E}">
        <p14:creationId xmlns:p14="http://schemas.microsoft.com/office/powerpoint/2010/main" val="259597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733017"/>
              </p:ext>
            </p:extLst>
          </p:nvPr>
        </p:nvGraphicFramePr>
        <p:xfrm>
          <a:off x="849493" y="1843007"/>
          <a:ext cx="6906892" cy="4144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33600" y="1686580"/>
            <a:ext cx="543739" cy="523220"/>
          </a:xfrm>
          <a:prstGeom prst="rect">
            <a:avLst/>
          </a:prstGeom>
          <a:solidFill>
            <a:srgbClr val="001D58">
              <a:alpha val="61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46</a:t>
            </a:r>
          </a:p>
          <a:p>
            <a:pPr algn="ctr"/>
            <a:r>
              <a:rPr lang="en-US" sz="1400" dirty="0" smtClean="0"/>
              <a:t>58%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921000" y="2372380"/>
            <a:ext cx="543739" cy="523220"/>
          </a:xfrm>
          <a:prstGeom prst="rect">
            <a:avLst/>
          </a:prstGeom>
          <a:solidFill>
            <a:srgbClr val="001D58">
              <a:alpha val="61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28</a:t>
            </a:r>
          </a:p>
          <a:p>
            <a:pPr algn="ctr"/>
            <a:r>
              <a:rPr lang="en-US" sz="1400" dirty="0" smtClean="0"/>
              <a:t>35%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2514600"/>
            <a:ext cx="543739" cy="523220"/>
          </a:xfrm>
          <a:prstGeom prst="rect">
            <a:avLst/>
          </a:prstGeom>
          <a:solidFill>
            <a:srgbClr val="001D58">
              <a:alpha val="61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26</a:t>
            </a:r>
          </a:p>
          <a:p>
            <a:pPr algn="ctr"/>
            <a:r>
              <a:rPr lang="en-US" sz="1400" dirty="0" smtClean="0"/>
              <a:t>33%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409261" y="2743200"/>
            <a:ext cx="543739" cy="523220"/>
          </a:xfrm>
          <a:prstGeom prst="rect">
            <a:avLst/>
          </a:prstGeom>
          <a:solidFill>
            <a:srgbClr val="001D58">
              <a:alpha val="61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20</a:t>
            </a:r>
          </a:p>
          <a:p>
            <a:pPr algn="ctr"/>
            <a:r>
              <a:rPr lang="en-US" sz="1400" dirty="0" smtClean="0"/>
              <a:t>25%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3352800"/>
            <a:ext cx="444352" cy="523220"/>
          </a:xfrm>
          <a:prstGeom prst="rect">
            <a:avLst/>
          </a:prstGeom>
          <a:solidFill>
            <a:srgbClr val="001D58">
              <a:alpha val="61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6</a:t>
            </a:r>
            <a:endParaRPr lang="en-US" sz="1400" dirty="0" smtClean="0"/>
          </a:p>
          <a:p>
            <a:pPr algn="ctr"/>
            <a:r>
              <a:rPr lang="en-US" sz="1400" dirty="0"/>
              <a:t>8</a:t>
            </a:r>
            <a:r>
              <a:rPr lang="en-US" sz="1400" dirty="0" smtClean="0"/>
              <a:t>%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56448" y="3439180"/>
            <a:ext cx="444352" cy="523220"/>
          </a:xfrm>
          <a:prstGeom prst="rect">
            <a:avLst/>
          </a:prstGeom>
          <a:solidFill>
            <a:srgbClr val="001D58">
              <a:alpha val="61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4</a:t>
            </a:r>
            <a:endParaRPr lang="en-US" sz="1400" dirty="0" smtClean="0"/>
          </a:p>
          <a:p>
            <a:pPr algn="ctr"/>
            <a:r>
              <a:rPr lang="en-US" sz="1400" dirty="0"/>
              <a:t>5</a:t>
            </a:r>
            <a:r>
              <a:rPr lang="en-US" sz="1400" dirty="0" smtClean="0"/>
              <a:t>%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3505200"/>
            <a:ext cx="444352" cy="523220"/>
          </a:xfrm>
          <a:prstGeom prst="rect">
            <a:avLst/>
          </a:prstGeom>
          <a:solidFill>
            <a:srgbClr val="001D58">
              <a:alpha val="61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1</a:t>
            </a:r>
            <a:endParaRPr lang="en-US" sz="1400" dirty="0" smtClean="0"/>
          </a:p>
          <a:p>
            <a:pPr algn="ctr"/>
            <a:r>
              <a:rPr lang="en-US" sz="1400" dirty="0"/>
              <a:t>1</a:t>
            </a:r>
            <a:r>
              <a:rPr lang="en-US" sz="1400" dirty="0" smtClean="0"/>
              <a:t>%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174066" y="5638800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 = 79</a:t>
            </a:r>
          </a:p>
          <a:p>
            <a:r>
              <a:rPr lang="en-US" dirty="0" smtClean="0"/>
              <a:t>1 undesignated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IMSH Survey </a:t>
            </a:r>
            <a:r>
              <a:rPr lang="en-US" sz="3600" dirty="0"/>
              <a:t>Sample: </a:t>
            </a:r>
            <a:r>
              <a:rPr lang="en-US" sz="2700" dirty="0"/>
              <a:t>Institution Affiliation</a:t>
            </a:r>
          </a:p>
        </p:txBody>
      </p:sp>
    </p:spTree>
    <p:extLst>
      <p:ext uri="{BB962C8B-B14F-4D97-AF65-F5344CB8AC3E}">
        <p14:creationId xmlns:p14="http://schemas.microsoft.com/office/powerpoint/2010/main" val="370875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5811</TotalTime>
  <Words>1518</Words>
  <Application>Microsoft Macintosh PowerPoint</Application>
  <PresentationFormat>On-screen Show (4:3)</PresentationFormat>
  <Paragraphs>404</Paragraphs>
  <Slides>28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Twilight</vt:lpstr>
      <vt:lpstr>Creation of the Simulator Value Index Tool Adapted from  workshop  on 4.21.14  presented by American College of Surgeons Accreditation Education Institutes, Technologies &amp; Simulation Committee)   </vt:lpstr>
      <vt:lpstr>Disclosures</vt:lpstr>
      <vt:lpstr>Overview of Main Topics</vt:lpstr>
      <vt:lpstr>Introduction: How it all started</vt:lpstr>
      <vt:lpstr>Introduction: How it all started</vt:lpstr>
      <vt:lpstr>Introduction: The Instrument</vt:lpstr>
      <vt:lpstr>IMSH Survey Sample: 67 institutions x 12 Countries</vt:lpstr>
      <vt:lpstr>IMSH Survey Sample: 44 institutions x 22 States/US</vt:lpstr>
      <vt:lpstr>IMSH Survey Sample: Institution Affiliation</vt:lpstr>
      <vt:lpstr>IMSH Survey Results: Rating Differences by Institutional Affiliation</vt:lpstr>
      <vt:lpstr>IMSH Survey Sample: Stakeholder Role</vt:lpstr>
      <vt:lpstr>IMSH Survey Results: Rating Differences by Stakeholder Role</vt:lpstr>
      <vt:lpstr>IMSH Survey Sample: Involvement in Decision</vt:lpstr>
      <vt:lpstr>IMSH Survey Results: Summary</vt:lpstr>
      <vt:lpstr>The SVI Factors: Top 15+1 Factors Ranked</vt:lpstr>
      <vt:lpstr>ACS Consortium Survey: Introduction</vt:lpstr>
      <vt:lpstr>ACS Survey Sample: 41 institutions x 7 Countries</vt:lpstr>
      <vt:lpstr>ACS Survey Sample: 36 institutions x 17 States/US</vt:lpstr>
      <vt:lpstr>ACS Survey Sample: Institution Affiliation</vt:lpstr>
      <vt:lpstr>ACS Survey Sample: Stakeholder Role</vt:lpstr>
      <vt:lpstr>ACS Survey Sample: Involvement in Decision</vt:lpstr>
      <vt:lpstr>ACS Survey Results: Summary</vt:lpstr>
      <vt:lpstr>ACS Survey Results: Summary</vt:lpstr>
      <vt:lpstr>Survey Results: IMSH v. ACS</vt:lpstr>
      <vt:lpstr>Survey Results: Rating Differences by Conference</vt:lpstr>
      <vt:lpstr>The SVI Factors: Top 15+1 Factors Ranked</vt:lpstr>
      <vt:lpstr>Applying the SVI Tool</vt:lpstr>
      <vt:lpstr>Thank you:  Our Contact Information</vt:lpstr>
    </vt:vector>
  </TitlesOfParts>
  <Company>St. John Hospital and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Midwest SPR</dc:title>
  <dc:creator>dmrooney@med.umich.edu;mboggs@med.umich.edu</dc:creator>
  <cp:lastModifiedBy>Kathleen Ludewig Omollo</cp:lastModifiedBy>
  <cp:revision>291</cp:revision>
  <cp:lastPrinted>2014-04-25T17:58:38Z</cp:lastPrinted>
  <dcterms:created xsi:type="dcterms:W3CDTF">2014-01-26T16:29:39Z</dcterms:created>
  <dcterms:modified xsi:type="dcterms:W3CDTF">2015-08-13T06:38:08Z</dcterms:modified>
</cp:coreProperties>
</file>